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9" r:id="rId6"/>
    <p:sldId id="260" r:id="rId7"/>
    <p:sldId id="265" r:id="rId8"/>
    <p:sldId id="263" r:id="rId9"/>
    <p:sldId id="264" r:id="rId10"/>
    <p:sldId id="261" r:id="rId11"/>
    <p:sldId id="267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470B4-AB6F-4BA2-8F0F-CB741BE9271D}" v="62" dt="2024-01-05T19:47:27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en Yasmin Engin" userId="9b3d1c075899887a" providerId="LiveId" clId="{D03470B4-AB6F-4BA2-8F0F-CB741BE9271D}"/>
    <pc:docChg chg="undo custSel addSld delSld modSld">
      <pc:chgData name="Yaren Yasmin Engin" userId="9b3d1c075899887a" providerId="LiveId" clId="{D03470B4-AB6F-4BA2-8F0F-CB741BE9271D}" dt="2024-01-05T20:49:54.315" v="2015" actId="47"/>
      <pc:docMkLst>
        <pc:docMk/>
      </pc:docMkLst>
      <pc:sldChg chg="modSp mod">
        <pc:chgData name="Yaren Yasmin Engin" userId="9b3d1c075899887a" providerId="LiveId" clId="{D03470B4-AB6F-4BA2-8F0F-CB741BE9271D}" dt="2024-01-05T18:28:15.037" v="1937" actId="20577"/>
        <pc:sldMkLst>
          <pc:docMk/>
          <pc:sldMk cId="2808023826" sldId="256"/>
        </pc:sldMkLst>
        <pc:spChg chg="mod">
          <ac:chgData name="Yaren Yasmin Engin" userId="9b3d1c075899887a" providerId="LiveId" clId="{D03470B4-AB6F-4BA2-8F0F-CB741BE9271D}" dt="2024-01-05T18:26:41.543" v="1893" actId="20577"/>
          <ac:spMkLst>
            <pc:docMk/>
            <pc:sldMk cId="2808023826" sldId="256"/>
            <ac:spMk id="2" creationId="{035FE9F4-63BE-538E-87F3-2AD5515ED0F0}"/>
          </ac:spMkLst>
        </pc:spChg>
        <pc:spChg chg="mod">
          <ac:chgData name="Yaren Yasmin Engin" userId="9b3d1c075899887a" providerId="LiveId" clId="{D03470B4-AB6F-4BA2-8F0F-CB741BE9271D}" dt="2024-01-05T18:28:15.037" v="1937" actId="20577"/>
          <ac:spMkLst>
            <pc:docMk/>
            <pc:sldMk cId="2808023826" sldId="256"/>
            <ac:spMk id="5" creationId="{7C5B7FDC-81A5-7A97-FB3D-B5597B536A0A}"/>
          </ac:spMkLst>
        </pc:spChg>
      </pc:sldChg>
      <pc:sldChg chg="addSp delSp modSp mod">
        <pc:chgData name="Yaren Yasmin Engin" userId="9b3d1c075899887a" providerId="LiveId" clId="{D03470B4-AB6F-4BA2-8F0F-CB741BE9271D}" dt="2024-01-05T17:37:19.232" v="1884" actId="1076"/>
        <pc:sldMkLst>
          <pc:docMk/>
          <pc:sldMk cId="2793737929" sldId="257"/>
        </pc:sldMkLst>
        <pc:spChg chg="mod">
          <ac:chgData name="Yaren Yasmin Engin" userId="9b3d1c075899887a" providerId="LiveId" clId="{D03470B4-AB6F-4BA2-8F0F-CB741BE9271D}" dt="2024-01-04T21:09:41.634" v="42" actId="20577"/>
          <ac:spMkLst>
            <pc:docMk/>
            <pc:sldMk cId="2793737929" sldId="257"/>
            <ac:spMk id="2" creationId="{AAB38DAD-7E13-4D30-F2DA-9924CC1EB6BE}"/>
          </ac:spMkLst>
        </pc:spChg>
        <pc:spChg chg="mod">
          <ac:chgData name="Yaren Yasmin Engin" userId="9b3d1c075899887a" providerId="LiveId" clId="{D03470B4-AB6F-4BA2-8F0F-CB741BE9271D}" dt="2024-01-05T17:36:52.178" v="1876" actId="255"/>
          <ac:spMkLst>
            <pc:docMk/>
            <pc:sldMk cId="2793737929" sldId="257"/>
            <ac:spMk id="3" creationId="{AF06036F-2B7C-2C05-AADC-67428100488B}"/>
          </ac:spMkLst>
        </pc:spChg>
        <pc:spChg chg="add del mod">
          <ac:chgData name="Yaren Yasmin Engin" userId="9b3d1c075899887a" providerId="LiveId" clId="{D03470B4-AB6F-4BA2-8F0F-CB741BE9271D}" dt="2024-01-04T21:19:56.576" v="208"/>
          <ac:spMkLst>
            <pc:docMk/>
            <pc:sldMk cId="2793737929" sldId="257"/>
            <ac:spMk id="6" creationId="{F50D1819-5EFC-7B72-3BAE-839CC7DF8815}"/>
          </ac:spMkLst>
        </pc:spChg>
        <pc:spChg chg="add mod">
          <ac:chgData name="Yaren Yasmin Engin" userId="9b3d1c075899887a" providerId="LiveId" clId="{D03470B4-AB6F-4BA2-8F0F-CB741BE9271D}" dt="2024-01-05T17:37:06.433" v="1880" actId="1076"/>
          <ac:spMkLst>
            <pc:docMk/>
            <pc:sldMk cId="2793737929" sldId="257"/>
            <ac:spMk id="7" creationId="{F14E9A4C-78BD-4B27-4C8B-2F09FDB4A57D}"/>
          </ac:spMkLst>
        </pc:spChg>
        <pc:spChg chg="add del mod">
          <ac:chgData name="Yaren Yasmin Engin" userId="9b3d1c075899887a" providerId="LiveId" clId="{D03470B4-AB6F-4BA2-8F0F-CB741BE9271D}" dt="2024-01-05T17:18:20.181" v="1632" actId="478"/>
          <ac:spMkLst>
            <pc:docMk/>
            <pc:sldMk cId="2793737929" sldId="257"/>
            <ac:spMk id="9" creationId="{F1B4DB52-C632-05FD-46CB-127C93508DE7}"/>
          </ac:spMkLst>
        </pc:spChg>
        <pc:spChg chg="add mod">
          <ac:chgData name="Yaren Yasmin Engin" userId="9b3d1c075899887a" providerId="LiveId" clId="{D03470B4-AB6F-4BA2-8F0F-CB741BE9271D}" dt="2024-01-05T17:37:15.167" v="1882" actId="1076"/>
          <ac:spMkLst>
            <pc:docMk/>
            <pc:sldMk cId="2793737929" sldId="257"/>
            <ac:spMk id="14" creationId="{EF62F8DE-7241-2C04-23B0-9E10DB0A5B61}"/>
          </ac:spMkLst>
        </pc:spChg>
        <pc:spChg chg="add del mod">
          <ac:chgData name="Yaren Yasmin Engin" userId="9b3d1c075899887a" providerId="LiveId" clId="{D03470B4-AB6F-4BA2-8F0F-CB741BE9271D}" dt="2024-01-05T17:19:24.954" v="1641" actId="478"/>
          <ac:spMkLst>
            <pc:docMk/>
            <pc:sldMk cId="2793737929" sldId="257"/>
            <ac:spMk id="15" creationId="{C1AEFF2E-A16A-3A51-3F75-6D87769AC9AE}"/>
          </ac:spMkLst>
        </pc:spChg>
        <pc:picChg chg="add mod">
          <ac:chgData name="Yaren Yasmin Engin" userId="9b3d1c075899887a" providerId="LiveId" clId="{D03470B4-AB6F-4BA2-8F0F-CB741BE9271D}" dt="2024-01-05T17:19:32.426" v="1644" actId="1076"/>
          <ac:picMkLst>
            <pc:docMk/>
            <pc:sldMk cId="2793737929" sldId="257"/>
            <ac:picMk id="4" creationId="{85E30114-4CD0-25CC-52CA-2C6D699F2344}"/>
          </ac:picMkLst>
        </pc:picChg>
        <pc:picChg chg="add mod">
          <ac:chgData name="Yaren Yasmin Engin" userId="9b3d1c075899887a" providerId="LiveId" clId="{D03470B4-AB6F-4BA2-8F0F-CB741BE9271D}" dt="2024-01-05T17:19:36.882" v="1646" actId="1076"/>
          <ac:picMkLst>
            <pc:docMk/>
            <pc:sldMk cId="2793737929" sldId="257"/>
            <ac:picMk id="5" creationId="{32E14A1F-28C6-1924-9FDD-0312AF121A65}"/>
          </ac:picMkLst>
        </pc:picChg>
        <pc:picChg chg="add del mod">
          <ac:chgData name="Yaren Yasmin Engin" userId="9b3d1c075899887a" providerId="LiveId" clId="{D03470B4-AB6F-4BA2-8F0F-CB741BE9271D}" dt="2024-01-05T17:17:46.643" v="1626" actId="21"/>
          <ac:picMkLst>
            <pc:docMk/>
            <pc:sldMk cId="2793737929" sldId="257"/>
            <ac:picMk id="8" creationId="{F5B947B3-1F66-B0A9-F174-CEA08BD0C575}"/>
          </ac:picMkLst>
        </pc:picChg>
        <pc:picChg chg="add mod">
          <ac:chgData name="Yaren Yasmin Engin" userId="9b3d1c075899887a" providerId="LiveId" clId="{D03470B4-AB6F-4BA2-8F0F-CB741BE9271D}" dt="2024-01-05T17:37:19.232" v="1884" actId="1076"/>
          <ac:picMkLst>
            <pc:docMk/>
            <pc:sldMk cId="2793737929" sldId="257"/>
            <ac:picMk id="11" creationId="{BCD5F7F6-8C00-53AF-FD5B-A040DC87775D}"/>
          </ac:picMkLst>
        </pc:picChg>
        <pc:picChg chg="add del mod">
          <ac:chgData name="Yaren Yasmin Engin" userId="9b3d1c075899887a" providerId="LiveId" clId="{D03470B4-AB6F-4BA2-8F0F-CB741BE9271D}" dt="2024-01-04T21:26:33.413" v="431" actId="478"/>
          <ac:picMkLst>
            <pc:docMk/>
            <pc:sldMk cId="2793737929" sldId="257"/>
            <ac:picMk id="13" creationId="{FFDCD571-4119-F23F-0F1C-156CF1EC688F}"/>
          </ac:picMkLst>
        </pc:picChg>
        <pc:picChg chg="add del mod">
          <ac:chgData name="Yaren Yasmin Engin" userId="9b3d1c075899887a" providerId="LiveId" clId="{D03470B4-AB6F-4BA2-8F0F-CB741BE9271D}" dt="2024-01-05T17:18:57.601" v="1635" actId="21"/>
          <ac:picMkLst>
            <pc:docMk/>
            <pc:sldMk cId="2793737929" sldId="257"/>
            <ac:picMk id="17" creationId="{5082B4A1-C10A-71EF-FDD1-9AD0BB0CD52A}"/>
          </ac:picMkLst>
        </pc:picChg>
      </pc:sldChg>
      <pc:sldChg chg="addSp delSp modSp del mod setBg">
        <pc:chgData name="Yaren Yasmin Engin" userId="9b3d1c075899887a" providerId="LiveId" clId="{D03470B4-AB6F-4BA2-8F0F-CB741BE9271D}" dt="2024-01-05T18:22:59.425" v="1889" actId="47"/>
        <pc:sldMkLst>
          <pc:docMk/>
          <pc:sldMk cId="2163068326" sldId="258"/>
        </pc:sldMkLst>
        <pc:spChg chg="mod">
          <ac:chgData name="Yaren Yasmin Engin" userId="9b3d1c075899887a" providerId="LiveId" clId="{D03470B4-AB6F-4BA2-8F0F-CB741BE9271D}" dt="2024-01-04T21:15:22.625" v="126" actId="26606"/>
          <ac:spMkLst>
            <pc:docMk/>
            <pc:sldMk cId="2163068326" sldId="258"/>
            <ac:spMk id="2" creationId="{C9291B8A-183D-A2AF-36F8-EA2997686F7C}"/>
          </ac:spMkLst>
        </pc:spChg>
        <pc:spChg chg="mod">
          <ac:chgData name="Yaren Yasmin Engin" userId="9b3d1c075899887a" providerId="LiveId" clId="{D03470B4-AB6F-4BA2-8F0F-CB741BE9271D}" dt="2024-01-04T21:15:22.625" v="126" actId="26606"/>
          <ac:spMkLst>
            <pc:docMk/>
            <pc:sldMk cId="2163068326" sldId="258"/>
            <ac:spMk id="3" creationId="{CFC43C99-E68F-A234-5E0A-B12281300C6E}"/>
          </ac:spMkLst>
        </pc:spChg>
        <pc:grpChg chg="add">
          <ac:chgData name="Yaren Yasmin Engin" userId="9b3d1c075899887a" providerId="LiveId" clId="{D03470B4-AB6F-4BA2-8F0F-CB741BE9271D}" dt="2024-01-04T21:15:22.625" v="126" actId="26606"/>
          <ac:grpSpMkLst>
            <pc:docMk/>
            <pc:sldMk cId="2163068326" sldId="258"/>
            <ac:grpSpMk id="12" creationId="{AB86F577-8905-4B21-8AF3-C1BB3433775D}"/>
          </ac:grpSpMkLst>
        </pc:grpChg>
        <pc:picChg chg="add del mod">
          <ac:chgData name="Yaren Yasmin Engin" userId="9b3d1c075899887a" providerId="LiveId" clId="{D03470B4-AB6F-4BA2-8F0F-CB741BE9271D}" dt="2024-01-04T22:31:04.358" v="850" actId="478"/>
          <ac:picMkLst>
            <pc:docMk/>
            <pc:sldMk cId="2163068326" sldId="258"/>
            <ac:picMk id="5" creationId="{637E9DAF-2FC0-23FD-96BA-6269467997D0}"/>
          </ac:picMkLst>
        </pc:picChg>
        <pc:picChg chg="add mod">
          <ac:chgData name="Yaren Yasmin Engin" userId="9b3d1c075899887a" providerId="LiveId" clId="{D03470B4-AB6F-4BA2-8F0F-CB741BE9271D}" dt="2024-01-04T22:31:36.807" v="857" actId="1076"/>
          <ac:picMkLst>
            <pc:docMk/>
            <pc:sldMk cId="2163068326" sldId="258"/>
            <ac:picMk id="7" creationId="{921D35DD-0BBB-AAFD-0D92-96C675E98084}"/>
          </ac:picMkLst>
        </pc:picChg>
        <pc:picChg chg="add">
          <ac:chgData name="Yaren Yasmin Engin" userId="9b3d1c075899887a" providerId="LiveId" clId="{D03470B4-AB6F-4BA2-8F0F-CB741BE9271D}" dt="2024-01-04T21:15:22.625" v="126" actId="26606"/>
          <ac:picMkLst>
            <pc:docMk/>
            <pc:sldMk cId="2163068326" sldId="258"/>
            <ac:picMk id="10" creationId="{678E285C-BE9E-45B7-A3EE-B9792DAE9917}"/>
          </ac:picMkLst>
        </pc:picChg>
      </pc:sldChg>
      <pc:sldChg chg="addSp delSp modSp new mod">
        <pc:chgData name="Yaren Yasmin Engin" userId="9b3d1c075899887a" providerId="LiveId" clId="{D03470B4-AB6F-4BA2-8F0F-CB741BE9271D}" dt="2024-01-05T18:32:33.196" v="1961" actId="20577"/>
        <pc:sldMkLst>
          <pc:docMk/>
          <pc:sldMk cId="3207348833" sldId="259"/>
        </pc:sldMkLst>
        <pc:spChg chg="mod">
          <ac:chgData name="Yaren Yasmin Engin" userId="9b3d1c075899887a" providerId="LiveId" clId="{D03470B4-AB6F-4BA2-8F0F-CB741BE9271D}" dt="2024-01-04T22:39:46.682" v="933" actId="1076"/>
          <ac:spMkLst>
            <pc:docMk/>
            <pc:sldMk cId="3207348833" sldId="259"/>
            <ac:spMk id="2" creationId="{2461CAE5-AE73-0DB3-F65B-A790B3C27731}"/>
          </ac:spMkLst>
        </pc:spChg>
        <pc:spChg chg="del">
          <ac:chgData name="Yaren Yasmin Engin" userId="9b3d1c075899887a" providerId="LiveId" clId="{D03470B4-AB6F-4BA2-8F0F-CB741BE9271D}" dt="2024-01-04T22:31:47.897" v="858" actId="478"/>
          <ac:spMkLst>
            <pc:docMk/>
            <pc:sldMk cId="3207348833" sldId="259"/>
            <ac:spMk id="3" creationId="{D57016F3-BBE9-4BDE-86F0-DCE98EA197FA}"/>
          </ac:spMkLst>
        </pc:spChg>
        <pc:spChg chg="add del mod">
          <ac:chgData name="Yaren Yasmin Engin" userId="9b3d1c075899887a" providerId="LiveId" clId="{D03470B4-AB6F-4BA2-8F0F-CB741BE9271D}" dt="2024-01-04T22:47:59.338" v="974"/>
          <ac:spMkLst>
            <pc:docMk/>
            <pc:sldMk cId="3207348833" sldId="259"/>
            <ac:spMk id="22" creationId="{81BFDE9B-BCAB-196C-C68C-8296E38A2DE6}"/>
          </ac:spMkLst>
        </pc:spChg>
        <pc:spChg chg="add del mod">
          <ac:chgData name="Yaren Yasmin Engin" userId="9b3d1c075899887a" providerId="LiveId" clId="{D03470B4-AB6F-4BA2-8F0F-CB741BE9271D}" dt="2024-01-04T22:48:20.779" v="977"/>
          <ac:spMkLst>
            <pc:docMk/>
            <pc:sldMk cId="3207348833" sldId="259"/>
            <ac:spMk id="23" creationId="{847F30FF-CB4A-588D-FA73-7CC3E8F89EFE}"/>
          </ac:spMkLst>
        </pc:spChg>
        <pc:spChg chg="add mod">
          <ac:chgData name="Yaren Yasmin Engin" userId="9b3d1c075899887a" providerId="LiveId" clId="{D03470B4-AB6F-4BA2-8F0F-CB741BE9271D}" dt="2024-01-05T18:32:08.758" v="1940" actId="20577"/>
          <ac:spMkLst>
            <pc:docMk/>
            <pc:sldMk cId="3207348833" sldId="259"/>
            <ac:spMk id="24" creationId="{13605A58-C547-8E62-DBDC-AFB2186A33CC}"/>
          </ac:spMkLst>
        </pc:spChg>
        <pc:spChg chg="add mod">
          <ac:chgData name="Yaren Yasmin Engin" userId="9b3d1c075899887a" providerId="LiveId" clId="{D03470B4-AB6F-4BA2-8F0F-CB741BE9271D}" dt="2024-01-05T18:32:11.742" v="1943" actId="20577"/>
          <ac:spMkLst>
            <pc:docMk/>
            <pc:sldMk cId="3207348833" sldId="259"/>
            <ac:spMk id="25" creationId="{DA405983-CD55-391E-64D5-8192FD081776}"/>
          </ac:spMkLst>
        </pc:spChg>
        <pc:spChg chg="add mod">
          <ac:chgData name="Yaren Yasmin Engin" userId="9b3d1c075899887a" providerId="LiveId" clId="{D03470B4-AB6F-4BA2-8F0F-CB741BE9271D}" dt="2024-01-05T18:32:15.567" v="1946" actId="20577"/>
          <ac:spMkLst>
            <pc:docMk/>
            <pc:sldMk cId="3207348833" sldId="259"/>
            <ac:spMk id="26" creationId="{8BB4A64D-77F7-192D-6F9F-DD0D3DC00ECD}"/>
          </ac:spMkLst>
        </pc:spChg>
        <pc:spChg chg="add mod">
          <ac:chgData name="Yaren Yasmin Engin" userId="9b3d1c075899887a" providerId="LiveId" clId="{D03470B4-AB6F-4BA2-8F0F-CB741BE9271D}" dt="2024-01-05T18:32:21.550" v="1955" actId="20577"/>
          <ac:spMkLst>
            <pc:docMk/>
            <pc:sldMk cId="3207348833" sldId="259"/>
            <ac:spMk id="27" creationId="{36FB6F51-7F66-083C-F1F9-5A4B81D76B04}"/>
          </ac:spMkLst>
        </pc:spChg>
        <pc:spChg chg="add mod">
          <ac:chgData name="Yaren Yasmin Engin" userId="9b3d1c075899887a" providerId="LiveId" clId="{D03470B4-AB6F-4BA2-8F0F-CB741BE9271D}" dt="2024-01-05T18:32:24.817" v="1957" actId="20577"/>
          <ac:spMkLst>
            <pc:docMk/>
            <pc:sldMk cId="3207348833" sldId="259"/>
            <ac:spMk id="28" creationId="{8ADBF131-14A6-5F72-5C2B-E43FBD43DF93}"/>
          </ac:spMkLst>
        </pc:spChg>
        <pc:spChg chg="add mod">
          <ac:chgData name="Yaren Yasmin Engin" userId="9b3d1c075899887a" providerId="LiveId" clId="{D03470B4-AB6F-4BA2-8F0F-CB741BE9271D}" dt="2024-01-05T18:32:28.334" v="1959" actId="20577"/>
          <ac:spMkLst>
            <pc:docMk/>
            <pc:sldMk cId="3207348833" sldId="259"/>
            <ac:spMk id="29" creationId="{E5911091-162A-5A6B-9FFD-EE24C8DF787F}"/>
          </ac:spMkLst>
        </pc:spChg>
        <pc:spChg chg="add mod">
          <ac:chgData name="Yaren Yasmin Engin" userId="9b3d1c075899887a" providerId="LiveId" clId="{D03470B4-AB6F-4BA2-8F0F-CB741BE9271D}" dt="2024-01-05T18:32:33.196" v="1961" actId="20577"/>
          <ac:spMkLst>
            <pc:docMk/>
            <pc:sldMk cId="3207348833" sldId="259"/>
            <ac:spMk id="30" creationId="{8F321EA3-7184-3BA1-5EC9-4DBE2052DD10}"/>
          </ac:spMkLst>
        </pc:spChg>
        <pc:picChg chg="add mod">
          <ac:chgData name="Yaren Yasmin Engin" userId="9b3d1c075899887a" providerId="LiveId" clId="{D03470B4-AB6F-4BA2-8F0F-CB741BE9271D}" dt="2024-01-04T22:49:59.117" v="1002" actId="1076"/>
          <ac:picMkLst>
            <pc:docMk/>
            <pc:sldMk cId="3207348833" sldId="259"/>
            <ac:picMk id="5" creationId="{2C21B6EC-3B1E-1449-C3C0-71A9375DBED0}"/>
          </ac:picMkLst>
        </pc:picChg>
        <pc:picChg chg="add mod">
          <ac:chgData name="Yaren Yasmin Engin" userId="9b3d1c075899887a" providerId="LiveId" clId="{D03470B4-AB6F-4BA2-8F0F-CB741BE9271D}" dt="2024-01-04T22:56:44.946" v="1109" actId="1076"/>
          <ac:picMkLst>
            <pc:docMk/>
            <pc:sldMk cId="3207348833" sldId="259"/>
            <ac:picMk id="7" creationId="{80746B5B-C22A-7F64-0C0A-9CBCDE098C3B}"/>
          </ac:picMkLst>
        </pc:picChg>
        <pc:picChg chg="add del mod">
          <ac:chgData name="Yaren Yasmin Engin" userId="9b3d1c075899887a" providerId="LiveId" clId="{D03470B4-AB6F-4BA2-8F0F-CB741BE9271D}" dt="2024-01-04T22:43:57.503" v="955" actId="478"/>
          <ac:picMkLst>
            <pc:docMk/>
            <pc:sldMk cId="3207348833" sldId="259"/>
            <ac:picMk id="9" creationId="{6D108C9A-0B7D-181F-F9C3-5A5933829048}"/>
          </ac:picMkLst>
        </pc:picChg>
        <pc:picChg chg="add mod">
          <ac:chgData name="Yaren Yasmin Engin" userId="9b3d1c075899887a" providerId="LiveId" clId="{D03470B4-AB6F-4BA2-8F0F-CB741BE9271D}" dt="2024-01-04T22:58:05.692" v="1148" actId="1076"/>
          <ac:picMkLst>
            <pc:docMk/>
            <pc:sldMk cId="3207348833" sldId="259"/>
            <ac:picMk id="11" creationId="{D1C17DF7-FF78-976F-3A5C-752530E084BA}"/>
          </ac:picMkLst>
        </pc:picChg>
        <pc:picChg chg="add mod">
          <ac:chgData name="Yaren Yasmin Engin" userId="9b3d1c075899887a" providerId="LiveId" clId="{D03470B4-AB6F-4BA2-8F0F-CB741BE9271D}" dt="2024-01-04T22:57:59.317" v="1146" actId="1076"/>
          <ac:picMkLst>
            <pc:docMk/>
            <pc:sldMk cId="3207348833" sldId="259"/>
            <ac:picMk id="13" creationId="{3BDF4456-D2BC-4AFE-7799-1E4E8DE7FC66}"/>
          </ac:picMkLst>
        </pc:picChg>
        <pc:picChg chg="add mod">
          <ac:chgData name="Yaren Yasmin Engin" userId="9b3d1c075899887a" providerId="LiveId" clId="{D03470B4-AB6F-4BA2-8F0F-CB741BE9271D}" dt="2024-01-04T22:56:58.349" v="1113" actId="1076"/>
          <ac:picMkLst>
            <pc:docMk/>
            <pc:sldMk cId="3207348833" sldId="259"/>
            <ac:picMk id="15" creationId="{EF432E4B-0072-19F4-8B99-1AB4DB46B3C9}"/>
          </ac:picMkLst>
        </pc:picChg>
        <pc:picChg chg="add mod">
          <ac:chgData name="Yaren Yasmin Engin" userId="9b3d1c075899887a" providerId="LiveId" clId="{D03470B4-AB6F-4BA2-8F0F-CB741BE9271D}" dt="2024-01-04T22:57:50.593" v="1143" actId="1076"/>
          <ac:picMkLst>
            <pc:docMk/>
            <pc:sldMk cId="3207348833" sldId="259"/>
            <ac:picMk id="17" creationId="{3723268D-2710-F0CB-31E9-12D01901EAEE}"/>
          </ac:picMkLst>
        </pc:picChg>
        <pc:picChg chg="add del mod">
          <ac:chgData name="Yaren Yasmin Engin" userId="9b3d1c075899887a" providerId="LiveId" clId="{D03470B4-AB6F-4BA2-8F0F-CB741BE9271D}" dt="2024-01-04T22:38:50.977" v="923" actId="478"/>
          <ac:picMkLst>
            <pc:docMk/>
            <pc:sldMk cId="3207348833" sldId="259"/>
            <ac:picMk id="19" creationId="{A78A1293-D0FF-0F92-7278-D9593449D897}"/>
          </ac:picMkLst>
        </pc:picChg>
        <pc:picChg chg="add mod">
          <ac:chgData name="Yaren Yasmin Engin" userId="9b3d1c075899887a" providerId="LiveId" clId="{D03470B4-AB6F-4BA2-8F0F-CB741BE9271D}" dt="2024-01-04T22:58:13.392" v="1150" actId="1076"/>
          <ac:picMkLst>
            <pc:docMk/>
            <pc:sldMk cId="3207348833" sldId="259"/>
            <ac:picMk id="21" creationId="{D2570E4B-94C6-B379-69F5-31F71C539B79}"/>
          </ac:picMkLst>
        </pc:picChg>
      </pc:sldChg>
      <pc:sldChg chg="addSp delSp modSp new mod">
        <pc:chgData name="Yaren Yasmin Engin" userId="9b3d1c075899887a" providerId="LiveId" clId="{D03470B4-AB6F-4BA2-8F0F-CB741BE9271D}" dt="2024-01-05T18:32:52.142" v="1963" actId="20577"/>
        <pc:sldMkLst>
          <pc:docMk/>
          <pc:sldMk cId="1563894802" sldId="260"/>
        </pc:sldMkLst>
        <pc:spChg chg="mod">
          <ac:chgData name="Yaren Yasmin Engin" userId="9b3d1c075899887a" providerId="LiveId" clId="{D03470B4-AB6F-4BA2-8F0F-CB741BE9271D}" dt="2024-01-05T16:55:18.883" v="1621" actId="1076"/>
          <ac:spMkLst>
            <pc:docMk/>
            <pc:sldMk cId="1563894802" sldId="260"/>
            <ac:spMk id="2" creationId="{69718F5C-0773-F943-34C8-CFC0740AFAAE}"/>
          </ac:spMkLst>
        </pc:spChg>
        <pc:spChg chg="del">
          <ac:chgData name="Yaren Yasmin Engin" userId="9b3d1c075899887a" providerId="LiveId" clId="{D03470B4-AB6F-4BA2-8F0F-CB741BE9271D}" dt="2024-01-04T21:46:43.649" v="455" actId="478"/>
          <ac:spMkLst>
            <pc:docMk/>
            <pc:sldMk cId="1563894802" sldId="260"/>
            <ac:spMk id="3" creationId="{91C12E6A-BD2E-4504-9A21-7A6F5CE625AF}"/>
          </ac:spMkLst>
        </pc:spChg>
        <pc:spChg chg="add del mod">
          <ac:chgData name="Yaren Yasmin Engin" userId="9b3d1c075899887a" providerId="LiveId" clId="{D03470B4-AB6F-4BA2-8F0F-CB741BE9271D}" dt="2024-01-04T21:48:53.931" v="495"/>
          <ac:spMkLst>
            <pc:docMk/>
            <pc:sldMk cId="1563894802" sldId="260"/>
            <ac:spMk id="6" creationId="{D85371BF-DA74-45FD-EA73-FFAFE4D50797}"/>
          </ac:spMkLst>
        </pc:spChg>
        <pc:spChg chg="add mod">
          <ac:chgData name="Yaren Yasmin Engin" userId="9b3d1c075899887a" providerId="LiveId" clId="{D03470B4-AB6F-4BA2-8F0F-CB741BE9271D}" dt="2024-01-05T18:32:52.142" v="1963" actId="20577"/>
          <ac:spMkLst>
            <pc:docMk/>
            <pc:sldMk cId="1563894802" sldId="260"/>
            <ac:spMk id="7" creationId="{F6D1A30E-D27E-33F5-C151-E9C2AD2B0445}"/>
          </ac:spMkLst>
        </pc:spChg>
        <pc:picChg chg="add mod">
          <ac:chgData name="Yaren Yasmin Engin" userId="9b3d1c075899887a" providerId="LiveId" clId="{D03470B4-AB6F-4BA2-8F0F-CB741BE9271D}" dt="2024-01-05T17:32:08.433" v="1849" actId="1076"/>
          <ac:picMkLst>
            <pc:docMk/>
            <pc:sldMk cId="1563894802" sldId="260"/>
            <ac:picMk id="5" creationId="{AAD5AB40-A214-0B8F-6CA5-1D75D51D2ED1}"/>
          </ac:picMkLst>
        </pc:picChg>
        <pc:picChg chg="add del mod">
          <ac:chgData name="Yaren Yasmin Engin" userId="9b3d1c075899887a" providerId="LiveId" clId="{D03470B4-AB6F-4BA2-8F0F-CB741BE9271D}" dt="2024-01-04T22:24:43.182" v="837" actId="478"/>
          <ac:picMkLst>
            <pc:docMk/>
            <pc:sldMk cId="1563894802" sldId="260"/>
            <ac:picMk id="9" creationId="{3F4A19B5-F6EC-CE31-D474-C9B6F24F5214}"/>
          </ac:picMkLst>
        </pc:picChg>
      </pc:sldChg>
      <pc:sldChg chg="addSp delSp modSp new mod">
        <pc:chgData name="Yaren Yasmin Engin" userId="9b3d1c075899887a" providerId="LiveId" clId="{D03470B4-AB6F-4BA2-8F0F-CB741BE9271D}" dt="2024-01-05T18:33:33.208" v="1995" actId="20577"/>
        <pc:sldMkLst>
          <pc:docMk/>
          <pc:sldMk cId="3612641557" sldId="261"/>
        </pc:sldMkLst>
        <pc:spChg chg="mod">
          <ac:chgData name="Yaren Yasmin Engin" userId="9b3d1c075899887a" providerId="LiveId" clId="{D03470B4-AB6F-4BA2-8F0F-CB741BE9271D}" dt="2024-01-04T23:07:55.083" v="1469" actId="1076"/>
          <ac:spMkLst>
            <pc:docMk/>
            <pc:sldMk cId="3612641557" sldId="261"/>
            <ac:spMk id="2" creationId="{31FD9F25-E524-8B88-AA1F-8696D8400A58}"/>
          </ac:spMkLst>
        </pc:spChg>
        <pc:spChg chg="del">
          <ac:chgData name="Yaren Yasmin Engin" userId="9b3d1c075899887a" providerId="LiveId" clId="{D03470B4-AB6F-4BA2-8F0F-CB741BE9271D}" dt="2024-01-04T23:06:20.116" v="1440" actId="478"/>
          <ac:spMkLst>
            <pc:docMk/>
            <pc:sldMk cId="3612641557" sldId="261"/>
            <ac:spMk id="3" creationId="{352492E5-F76A-1638-44B3-541D653EEE13}"/>
          </ac:spMkLst>
        </pc:spChg>
        <pc:spChg chg="add del mod">
          <ac:chgData name="Yaren Yasmin Engin" userId="9b3d1c075899887a" providerId="LiveId" clId="{D03470B4-AB6F-4BA2-8F0F-CB741BE9271D}" dt="2024-01-04T23:08:22.496" v="1475"/>
          <ac:spMkLst>
            <pc:docMk/>
            <pc:sldMk cId="3612641557" sldId="261"/>
            <ac:spMk id="10" creationId="{13FEB865-8069-3349-054C-272D9D9B8C93}"/>
          </ac:spMkLst>
        </pc:spChg>
        <pc:spChg chg="add mod">
          <ac:chgData name="Yaren Yasmin Engin" userId="9b3d1c075899887a" providerId="LiveId" clId="{D03470B4-AB6F-4BA2-8F0F-CB741BE9271D}" dt="2024-01-05T18:33:25.073" v="1987" actId="20577"/>
          <ac:spMkLst>
            <pc:docMk/>
            <pc:sldMk cId="3612641557" sldId="261"/>
            <ac:spMk id="11" creationId="{F8B33148-414A-C72D-D1AA-53A9796F8E30}"/>
          </ac:spMkLst>
        </pc:spChg>
        <pc:spChg chg="add mod">
          <ac:chgData name="Yaren Yasmin Engin" userId="9b3d1c075899887a" providerId="LiveId" clId="{D03470B4-AB6F-4BA2-8F0F-CB741BE9271D}" dt="2024-01-05T18:33:29.119" v="1991" actId="20577"/>
          <ac:spMkLst>
            <pc:docMk/>
            <pc:sldMk cId="3612641557" sldId="261"/>
            <ac:spMk id="12" creationId="{C9F51301-55C7-1549-0E65-F8C6AED1E7CE}"/>
          </ac:spMkLst>
        </pc:spChg>
        <pc:spChg chg="add mod">
          <ac:chgData name="Yaren Yasmin Engin" userId="9b3d1c075899887a" providerId="LiveId" clId="{D03470B4-AB6F-4BA2-8F0F-CB741BE9271D}" dt="2024-01-05T18:33:33.208" v="1995" actId="20577"/>
          <ac:spMkLst>
            <pc:docMk/>
            <pc:sldMk cId="3612641557" sldId="261"/>
            <ac:spMk id="13" creationId="{50FFB4D1-DA6B-27D1-2027-89FC9623E666}"/>
          </ac:spMkLst>
        </pc:spChg>
        <pc:spChg chg="add del mod">
          <ac:chgData name="Yaren Yasmin Engin" userId="9b3d1c075899887a" providerId="LiveId" clId="{D03470B4-AB6F-4BA2-8F0F-CB741BE9271D}" dt="2024-01-04T23:11:46.152" v="1619" actId="478"/>
          <ac:spMkLst>
            <pc:docMk/>
            <pc:sldMk cId="3612641557" sldId="261"/>
            <ac:spMk id="14" creationId="{22E96152-2811-AB69-1B12-3B5AA3D92374}"/>
          </ac:spMkLst>
        </pc:spChg>
        <pc:spChg chg="add mod">
          <ac:chgData name="Yaren Yasmin Engin" userId="9b3d1c075899887a" providerId="LiveId" clId="{D03470B4-AB6F-4BA2-8F0F-CB741BE9271D}" dt="2024-01-05T18:33:21.925" v="1983" actId="20577"/>
          <ac:spMkLst>
            <pc:docMk/>
            <pc:sldMk cId="3612641557" sldId="261"/>
            <ac:spMk id="15" creationId="{C413F6E0-B882-1890-91CB-FEFEAA5FE060}"/>
          </ac:spMkLst>
        </pc:spChg>
        <pc:picChg chg="add mod">
          <ac:chgData name="Yaren Yasmin Engin" userId="9b3d1c075899887a" providerId="LiveId" clId="{D03470B4-AB6F-4BA2-8F0F-CB741BE9271D}" dt="2024-01-04T23:08:11.200" v="1472" actId="1076"/>
          <ac:picMkLst>
            <pc:docMk/>
            <pc:sldMk cId="3612641557" sldId="261"/>
            <ac:picMk id="5" creationId="{D19747EE-1A95-7143-E988-9D5586568939}"/>
          </ac:picMkLst>
        </pc:picChg>
        <pc:picChg chg="add mod">
          <ac:chgData name="Yaren Yasmin Engin" userId="9b3d1c075899887a" providerId="LiveId" clId="{D03470B4-AB6F-4BA2-8F0F-CB741BE9271D}" dt="2024-01-04T23:11:36.957" v="1616" actId="1076"/>
          <ac:picMkLst>
            <pc:docMk/>
            <pc:sldMk cId="3612641557" sldId="261"/>
            <ac:picMk id="7" creationId="{FDBD8A43-8611-DA7B-55CC-24B71F13D42C}"/>
          </ac:picMkLst>
        </pc:picChg>
        <pc:picChg chg="add mod">
          <ac:chgData name="Yaren Yasmin Engin" userId="9b3d1c075899887a" providerId="LiveId" clId="{D03470B4-AB6F-4BA2-8F0F-CB741BE9271D}" dt="2024-01-04T23:09:21.481" v="1513" actId="1076"/>
          <ac:picMkLst>
            <pc:docMk/>
            <pc:sldMk cId="3612641557" sldId="261"/>
            <ac:picMk id="9" creationId="{FB7F62DE-7611-F44F-4441-41ED2B476987}"/>
          </ac:picMkLst>
        </pc:picChg>
      </pc:sldChg>
      <pc:sldChg chg="modSp new del mod">
        <pc:chgData name="Yaren Yasmin Engin" userId="9b3d1c075899887a" providerId="LiveId" clId="{D03470B4-AB6F-4BA2-8F0F-CB741BE9271D}" dt="2024-01-05T18:22:34.529" v="1887" actId="47"/>
        <pc:sldMkLst>
          <pc:docMk/>
          <pc:sldMk cId="3030836852" sldId="262"/>
        </pc:sldMkLst>
        <pc:spChg chg="mod">
          <ac:chgData name="Yaren Yasmin Engin" userId="9b3d1c075899887a" providerId="LiveId" clId="{D03470B4-AB6F-4BA2-8F0F-CB741BE9271D}" dt="2024-01-04T21:13:04.546" v="116" actId="20577"/>
          <ac:spMkLst>
            <pc:docMk/>
            <pc:sldMk cId="3030836852" sldId="262"/>
            <ac:spMk id="2" creationId="{024FDCB7-B08F-C2C8-C009-185107DD2255}"/>
          </ac:spMkLst>
        </pc:spChg>
      </pc:sldChg>
      <pc:sldChg chg="addSp delSp modSp new mod">
        <pc:chgData name="Yaren Yasmin Engin" userId="9b3d1c075899887a" providerId="LiveId" clId="{D03470B4-AB6F-4BA2-8F0F-CB741BE9271D}" dt="2024-01-05T18:33:01.710" v="1967" actId="20577"/>
        <pc:sldMkLst>
          <pc:docMk/>
          <pc:sldMk cId="1206808705" sldId="263"/>
        </pc:sldMkLst>
        <pc:spChg chg="mod">
          <ac:chgData name="Yaren Yasmin Engin" userId="9b3d1c075899887a" providerId="LiveId" clId="{D03470B4-AB6F-4BA2-8F0F-CB741BE9271D}" dt="2024-01-04T21:49:56.467" v="574"/>
          <ac:spMkLst>
            <pc:docMk/>
            <pc:sldMk cId="1206808705" sldId="263"/>
            <ac:spMk id="2" creationId="{FA6531AF-D881-311D-500C-77138F3E2942}"/>
          </ac:spMkLst>
        </pc:spChg>
        <pc:spChg chg="del">
          <ac:chgData name="Yaren Yasmin Engin" userId="9b3d1c075899887a" providerId="LiveId" clId="{D03470B4-AB6F-4BA2-8F0F-CB741BE9271D}" dt="2024-01-04T21:51:12.817" v="575" actId="478"/>
          <ac:spMkLst>
            <pc:docMk/>
            <pc:sldMk cId="1206808705" sldId="263"/>
            <ac:spMk id="3" creationId="{CECDB0EA-9F44-FE53-352B-22F63B21134F}"/>
          </ac:spMkLst>
        </pc:spChg>
        <pc:spChg chg="add del mod">
          <ac:chgData name="Yaren Yasmin Engin" userId="9b3d1c075899887a" providerId="LiveId" clId="{D03470B4-AB6F-4BA2-8F0F-CB741BE9271D}" dt="2024-01-04T21:51:45.550" v="584"/>
          <ac:spMkLst>
            <pc:docMk/>
            <pc:sldMk cId="1206808705" sldId="263"/>
            <ac:spMk id="6" creationId="{FC48736F-5E9E-5A62-9F42-BC30B9328D10}"/>
          </ac:spMkLst>
        </pc:spChg>
        <pc:spChg chg="add mod">
          <ac:chgData name="Yaren Yasmin Engin" userId="9b3d1c075899887a" providerId="LiveId" clId="{D03470B4-AB6F-4BA2-8F0F-CB741BE9271D}" dt="2024-01-05T18:33:01.710" v="1967" actId="20577"/>
          <ac:spMkLst>
            <pc:docMk/>
            <pc:sldMk cId="1206808705" sldId="263"/>
            <ac:spMk id="7" creationId="{F314DEA1-554B-4B27-52DB-98D7390B9D92}"/>
          </ac:spMkLst>
        </pc:spChg>
        <pc:picChg chg="add mod">
          <ac:chgData name="Yaren Yasmin Engin" userId="9b3d1c075899887a" providerId="LiveId" clId="{D03470B4-AB6F-4BA2-8F0F-CB741BE9271D}" dt="2024-01-04T21:51:26.091" v="580" actId="1076"/>
          <ac:picMkLst>
            <pc:docMk/>
            <pc:sldMk cId="1206808705" sldId="263"/>
            <ac:picMk id="5" creationId="{8A1B3BAC-EB13-93F5-0F88-2F4E70ED2FC9}"/>
          </ac:picMkLst>
        </pc:picChg>
      </pc:sldChg>
      <pc:sldChg chg="addSp delSp modSp new mod">
        <pc:chgData name="Yaren Yasmin Engin" userId="9b3d1c075899887a" providerId="LiveId" clId="{D03470B4-AB6F-4BA2-8F0F-CB741BE9271D}" dt="2024-01-05T18:33:05.542" v="1971" actId="20577"/>
        <pc:sldMkLst>
          <pc:docMk/>
          <pc:sldMk cId="163009703" sldId="264"/>
        </pc:sldMkLst>
        <pc:spChg chg="del">
          <ac:chgData name="Yaren Yasmin Engin" userId="9b3d1c075899887a" providerId="LiveId" clId="{D03470B4-AB6F-4BA2-8F0F-CB741BE9271D}" dt="2024-01-04T21:53:26.109" v="690" actId="478"/>
          <ac:spMkLst>
            <pc:docMk/>
            <pc:sldMk cId="163009703" sldId="264"/>
            <ac:spMk id="2" creationId="{777AD862-85F9-C440-240D-7BA560012FE3}"/>
          </ac:spMkLst>
        </pc:spChg>
        <pc:spChg chg="del">
          <ac:chgData name="Yaren Yasmin Engin" userId="9b3d1c075899887a" providerId="LiveId" clId="{D03470B4-AB6F-4BA2-8F0F-CB741BE9271D}" dt="2024-01-04T21:53:24.233" v="689" actId="478"/>
          <ac:spMkLst>
            <pc:docMk/>
            <pc:sldMk cId="163009703" sldId="264"/>
            <ac:spMk id="3" creationId="{C5FC8A83-A0EE-A77B-719B-4AA9217DCC23}"/>
          </ac:spMkLst>
        </pc:spChg>
        <pc:spChg chg="add del mod">
          <ac:chgData name="Yaren Yasmin Engin" userId="9b3d1c075899887a" providerId="LiveId" clId="{D03470B4-AB6F-4BA2-8F0F-CB741BE9271D}" dt="2024-01-04T21:53:55.192" v="698"/>
          <ac:spMkLst>
            <pc:docMk/>
            <pc:sldMk cId="163009703" sldId="264"/>
            <ac:spMk id="6" creationId="{96A08AE8-FD2A-83AA-FF3B-7AE0FDBF8177}"/>
          </ac:spMkLst>
        </pc:spChg>
        <pc:spChg chg="add mod">
          <ac:chgData name="Yaren Yasmin Engin" userId="9b3d1c075899887a" providerId="LiveId" clId="{D03470B4-AB6F-4BA2-8F0F-CB741BE9271D}" dt="2024-01-05T18:33:05.542" v="1971" actId="20577"/>
          <ac:spMkLst>
            <pc:docMk/>
            <pc:sldMk cId="163009703" sldId="264"/>
            <ac:spMk id="7" creationId="{8E4D7EAD-A7FD-2354-D5E7-F71A44A0C34F}"/>
          </ac:spMkLst>
        </pc:spChg>
        <pc:picChg chg="add mod">
          <ac:chgData name="Yaren Yasmin Engin" userId="9b3d1c075899887a" providerId="LiveId" clId="{D03470B4-AB6F-4BA2-8F0F-CB741BE9271D}" dt="2024-01-04T21:53:46.666" v="695" actId="1076"/>
          <ac:picMkLst>
            <pc:docMk/>
            <pc:sldMk cId="163009703" sldId="264"/>
            <ac:picMk id="5" creationId="{CEFBE596-0CFC-523A-396B-76F12CA7A2F3}"/>
          </ac:picMkLst>
        </pc:picChg>
      </pc:sldChg>
      <pc:sldChg chg="addSp delSp modSp new mod">
        <pc:chgData name="Yaren Yasmin Engin" userId="9b3d1c075899887a" providerId="LiveId" clId="{D03470B4-AB6F-4BA2-8F0F-CB741BE9271D}" dt="2024-01-05T18:32:57.386" v="1965" actId="20577"/>
        <pc:sldMkLst>
          <pc:docMk/>
          <pc:sldMk cId="879132952" sldId="265"/>
        </pc:sldMkLst>
        <pc:spChg chg="mod">
          <ac:chgData name="Yaren Yasmin Engin" userId="9b3d1c075899887a" providerId="LiveId" clId="{D03470B4-AB6F-4BA2-8F0F-CB741BE9271D}" dt="2024-01-04T23:01:26.305" v="1369" actId="1076"/>
          <ac:spMkLst>
            <pc:docMk/>
            <pc:sldMk cId="879132952" sldId="265"/>
            <ac:spMk id="2" creationId="{DF16C020-5BCD-1C49-FB1A-8DC081AE70A2}"/>
          </ac:spMkLst>
        </pc:spChg>
        <pc:spChg chg="del">
          <ac:chgData name="Yaren Yasmin Engin" userId="9b3d1c075899887a" providerId="LiveId" clId="{D03470B4-AB6F-4BA2-8F0F-CB741BE9271D}" dt="2024-01-04T22:25:46.913" v="845"/>
          <ac:spMkLst>
            <pc:docMk/>
            <pc:sldMk cId="879132952" sldId="265"/>
            <ac:spMk id="3" creationId="{6ECAD7A9-510A-A7D0-BC68-FA97A0E309D6}"/>
          </ac:spMkLst>
        </pc:spChg>
        <pc:spChg chg="add del">
          <ac:chgData name="Yaren Yasmin Engin" userId="9b3d1c075899887a" providerId="LiveId" clId="{D03470B4-AB6F-4BA2-8F0F-CB741BE9271D}" dt="2024-01-04T22:25:12.911" v="844" actId="478"/>
          <ac:spMkLst>
            <pc:docMk/>
            <pc:sldMk cId="879132952" sldId="265"/>
            <ac:spMk id="5" creationId="{F296D6B8-EAFC-DE5F-A8DD-79AB59AE9A25}"/>
          </ac:spMkLst>
        </pc:spChg>
        <pc:spChg chg="add mod">
          <ac:chgData name="Yaren Yasmin Engin" userId="9b3d1c075899887a" providerId="LiveId" clId="{D03470B4-AB6F-4BA2-8F0F-CB741BE9271D}" dt="2024-01-05T18:32:57.386" v="1965" actId="20577"/>
          <ac:spMkLst>
            <pc:docMk/>
            <pc:sldMk cId="879132952" sldId="265"/>
            <ac:spMk id="8" creationId="{F52673FF-3D29-9711-9709-8AD5DBA08AB1}"/>
          </ac:spMkLst>
        </pc:spChg>
        <pc:picChg chg="add mod">
          <ac:chgData name="Yaren Yasmin Engin" userId="9b3d1c075899887a" providerId="LiveId" clId="{D03470B4-AB6F-4BA2-8F0F-CB741BE9271D}" dt="2024-01-04T23:01:27.654" v="1370" actId="1076"/>
          <ac:picMkLst>
            <pc:docMk/>
            <pc:sldMk cId="879132952" sldId="265"/>
            <ac:picMk id="7" creationId="{6D7A2A90-170C-FA87-80D4-ACD884EB8387}"/>
          </ac:picMkLst>
        </pc:picChg>
      </pc:sldChg>
      <pc:sldChg chg="modSp new del mod">
        <pc:chgData name="Yaren Yasmin Engin" userId="9b3d1c075899887a" providerId="LiveId" clId="{D03470B4-AB6F-4BA2-8F0F-CB741BE9271D}" dt="2024-01-04T22:47:31.203" v="968" actId="47"/>
        <pc:sldMkLst>
          <pc:docMk/>
          <pc:sldMk cId="923101578" sldId="266"/>
        </pc:sldMkLst>
        <pc:spChg chg="mod">
          <ac:chgData name="Yaren Yasmin Engin" userId="9b3d1c075899887a" providerId="LiveId" clId="{D03470B4-AB6F-4BA2-8F0F-CB741BE9271D}" dt="2024-01-04T22:43:04.756" v="954" actId="20577"/>
          <ac:spMkLst>
            <pc:docMk/>
            <pc:sldMk cId="923101578" sldId="266"/>
            <ac:spMk id="2" creationId="{26FB1585-6663-4C43-F47A-AF1771357710}"/>
          </ac:spMkLst>
        </pc:spChg>
      </pc:sldChg>
      <pc:sldChg chg="addSp delSp modSp new mod">
        <pc:chgData name="Yaren Yasmin Engin" userId="9b3d1c075899887a" providerId="LiveId" clId="{D03470B4-AB6F-4BA2-8F0F-CB741BE9271D}" dt="2024-01-05T17:30:31.066" v="1845" actId="20577"/>
        <pc:sldMkLst>
          <pc:docMk/>
          <pc:sldMk cId="1357750717" sldId="266"/>
        </pc:sldMkLst>
        <pc:spChg chg="mod">
          <ac:chgData name="Yaren Yasmin Engin" userId="9b3d1c075899887a" providerId="LiveId" clId="{D03470B4-AB6F-4BA2-8F0F-CB741BE9271D}" dt="2024-01-05T17:17:37.221" v="1625"/>
          <ac:spMkLst>
            <pc:docMk/>
            <pc:sldMk cId="1357750717" sldId="266"/>
            <ac:spMk id="2" creationId="{EDDC4FCD-AE3E-EB20-4809-64418AA4425D}"/>
          </ac:spMkLst>
        </pc:spChg>
        <pc:spChg chg="del">
          <ac:chgData name="Yaren Yasmin Engin" userId="9b3d1c075899887a" providerId="LiveId" clId="{D03470B4-AB6F-4BA2-8F0F-CB741BE9271D}" dt="2024-01-05T17:17:57.673" v="1628" actId="478"/>
          <ac:spMkLst>
            <pc:docMk/>
            <pc:sldMk cId="1357750717" sldId="266"/>
            <ac:spMk id="3" creationId="{19DF6C87-00F3-1E1F-69F2-1C4553C46FD5}"/>
          </ac:spMkLst>
        </pc:spChg>
        <pc:spChg chg="add mod">
          <ac:chgData name="Yaren Yasmin Engin" userId="9b3d1c075899887a" providerId="LiveId" clId="{D03470B4-AB6F-4BA2-8F0F-CB741BE9271D}" dt="2024-01-05T17:30:15.171" v="1831" actId="20577"/>
          <ac:spMkLst>
            <pc:docMk/>
            <pc:sldMk cId="1357750717" sldId="266"/>
            <ac:spMk id="6" creationId="{C802C9F0-42DE-E3FB-6214-EEACB70C0B0B}"/>
          </ac:spMkLst>
        </pc:spChg>
        <pc:spChg chg="add mod">
          <ac:chgData name="Yaren Yasmin Engin" userId="9b3d1c075899887a" providerId="LiveId" clId="{D03470B4-AB6F-4BA2-8F0F-CB741BE9271D}" dt="2024-01-05T17:30:31.066" v="1845" actId="20577"/>
          <ac:spMkLst>
            <pc:docMk/>
            <pc:sldMk cId="1357750717" sldId="266"/>
            <ac:spMk id="9" creationId="{AF8590CB-E9E1-FFFA-37DF-1F0A9EC9DCB9}"/>
          </ac:spMkLst>
        </pc:spChg>
        <pc:spChg chg="add mod">
          <ac:chgData name="Yaren Yasmin Engin" userId="9b3d1c075899887a" providerId="LiveId" clId="{D03470B4-AB6F-4BA2-8F0F-CB741BE9271D}" dt="2024-01-05T17:30:18.070" v="1833" actId="20577"/>
          <ac:spMkLst>
            <pc:docMk/>
            <pc:sldMk cId="1357750717" sldId="266"/>
            <ac:spMk id="18" creationId="{A452DF18-0E44-E398-16EC-FE0831D14522}"/>
          </ac:spMkLst>
        </pc:spChg>
        <pc:spChg chg="add del mod">
          <ac:chgData name="Yaren Yasmin Engin" userId="9b3d1c075899887a" providerId="LiveId" clId="{D03470B4-AB6F-4BA2-8F0F-CB741BE9271D}" dt="2024-01-05T17:27:04.182" v="1748"/>
          <ac:spMkLst>
            <pc:docMk/>
            <pc:sldMk cId="1357750717" sldId="266"/>
            <ac:spMk id="19" creationId="{3B63D58D-B28D-EF39-A708-F3AE222DA328}"/>
          </ac:spMkLst>
        </pc:spChg>
        <pc:spChg chg="add mod">
          <ac:chgData name="Yaren Yasmin Engin" userId="9b3d1c075899887a" providerId="LiveId" clId="{D03470B4-AB6F-4BA2-8F0F-CB741BE9271D}" dt="2024-01-05T17:30:21.741" v="1835" actId="20577"/>
          <ac:spMkLst>
            <pc:docMk/>
            <pc:sldMk cId="1357750717" sldId="266"/>
            <ac:spMk id="20" creationId="{E30C1042-256D-071C-2F3D-7E5F864F4F43}"/>
          </ac:spMkLst>
        </pc:spChg>
        <pc:spChg chg="add del mod">
          <ac:chgData name="Yaren Yasmin Engin" userId="9b3d1c075899887a" providerId="LiveId" clId="{D03470B4-AB6F-4BA2-8F0F-CB741BE9271D}" dt="2024-01-05T17:27:04.182" v="1750"/>
          <ac:spMkLst>
            <pc:docMk/>
            <pc:sldMk cId="1357750717" sldId="266"/>
            <ac:spMk id="21" creationId="{BE6F6C7D-BEDB-852F-B8F6-7994FB5BD512}"/>
          </ac:spMkLst>
        </pc:spChg>
        <pc:spChg chg="add mod">
          <ac:chgData name="Yaren Yasmin Engin" userId="9b3d1c075899887a" providerId="LiveId" clId="{D03470B4-AB6F-4BA2-8F0F-CB741BE9271D}" dt="2024-01-05T17:30:27.974" v="1843" actId="20577"/>
          <ac:spMkLst>
            <pc:docMk/>
            <pc:sldMk cId="1357750717" sldId="266"/>
            <ac:spMk id="22" creationId="{20728F22-12F5-7E9A-3ED7-D011E47E76C3}"/>
          </ac:spMkLst>
        </pc:spChg>
        <pc:picChg chg="add mod">
          <ac:chgData name="Yaren Yasmin Engin" userId="9b3d1c075899887a" providerId="LiveId" clId="{D03470B4-AB6F-4BA2-8F0F-CB741BE9271D}" dt="2024-01-05T17:29:16.624" v="1824" actId="1076"/>
          <ac:picMkLst>
            <pc:docMk/>
            <pc:sldMk cId="1357750717" sldId="266"/>
            <ac:picMk id="4" creationId="{DD6CA31C-2133-C1EB-D070-2B9B89F24D9B}"/>
          </ac:picMkLst>
        </pc:picChg>
        <pc:picChg chg="add mod">
          <ac:chgData name="Yaren Yasmin Engin" userId="9b3d1c075899887a" providerId="LiveId" clId="{D03470B4-AB6F-4BA2-8F0F-CB741BE9271D}" dt="2024-01-05T17:28:40.451" v="1822" actId="1076"/>
          <ac:picMkLst>
            <pc:docMk/>
            <pc:sldMk cId="1357750717" sldId="266"/>
            <ac:picMk id="7" creationId="{03344FEF-0AF7-F430-6E65-B09812FE367A}"/>
          </ac:picMkLst>
        </pc:picChg>
        <pc:picChg chg="add mod">
          <ac:chgData name="Yaren Yasmin Engin" userId="9b3d1c075899887a" providerId="LiveId" clId="{D03470B4-AB6F-4BA2-8F0F-CB741BE9271D}" dt="2024-01-05T17:29:22.126" v="1826" actId="1076"/>
          <ac:picMkLst>
            <pc:docMk/>
            <pc:sldMk cId="1357750717" sldId="266"/>
            <ac:picMk id="11" creationId="{118D6D82-A582-F243-AC66-CC938CC3BAD4}"/>
          </ac:picMkLst>
        </pc:picChg>
        <pc:picChg chg="add mod">
          <ac:chgData name="Yaren Yasmin Engin" userId="9b3d1c075899887a" providerId="LiveId" clId="{D03470B4-AB6F-4BA2-8F0F-CB741BE9271D}" dt="2024-01-05T17:24:32.675" v="1710" actId="1076"/>
          <ac:picMkLst>
            <pc:docMk/>
            <pc:sldMk cId="1357750717" sldId="266"/>
            <ac:picMk id="13" creationId="{C932B0CA-AE5F-2421-A4F0-17487348BFE5}"/>
          </ac:picMkLst>
        </pc:picChg>
        <pc:picChg chg="add mod">
          <ac:chgData name="Yaren Yasmin Engin" userId="9b3d1c075899887a" providerId="LiveId" clId="{D03470B4-AB6F-4BA2-8F0F-CB741BE9271D}" dt="2024-01-05T17:29:27.811" v="1828" actId="1076"/>
          <ac:picMkLst>
            <pc:docMk/>
            <pc:sldMk cId="1357750717" sldId="266"/>
            <ac:picMk id="15" creationId="{A52A3DE2-BC75-61F5-3221-28163FAEF0D0}"/>
          </ac:picMkLst>
        </pc:picChg>
        <pc:picChg chg="add mod">
          <ac:chgData name="Yaren Yasmin Engin" userId="9b3d1c075899887a" providerId="LiveId" clId="{D03470B4-AB6F-4BA2-8F0F-CB741BE9271D}" dt="2024-01-05T17:29:29.838" v="1829" actId="1076"/>
          <ac:picMkLst>
            <pc:docMk/>
            <pc:sldMk cId="1357750717" sldId="266"/>
            <ac:picMk id="17" creationId="{9EA30AA1-7E0E-B464-2169-F519AAD9BF27}"/>
          </ac:picMkLst>
        </pc:picChg>
      </pc:sldChg>
      <pc:sldChg chg="addSp delSp modSp new mod delAnim modAnim">
        <pc:chgData name="Yaren Yasmin Engin" userId="9b3d1c075899887a" providerId="LiveId" clId="{D03470B4-AB6F-4BA2-8F0F-CB741BE9271D}" dt="2024-01-05T18:19:28.562" v="1886" actId="20577"/>
        <pc:sldMkLst>
          <pc:docMk/>
          <pc:sldMk cId="1340254231" sldId="267"/>
        </pc:sldMkLst>
        <pc:spChg chg="mod">
          <ac:chgData name="Yaren Yasmin Engin" userId="9b3d1c075899887a" providerId="LiveId" clId="{D03470B4-AB6F-4BA2-8F0F-CB741BE9271D}" dt="2024-01-05T18:19:28.562" v="1886" actId="20577"/>
          <ac:spMkLst>
            <pc:docMk/>
            <pc:sldMk cId="1340254231" sldId="267"/>
            <ac:spMk id="2" creationId="{848F1E2E-3922-C001-51B0-5328C6D43570}"/>
          </ac:spMkLst>
        </pc:spChg>
        <pc:spChg chg="del">
          <ac:chgData name="Yaren Yasmin Engin" userId="9b3d1c075899887a" providerId="LiveId" clId="{D03470B4-AB6F-4BA2-8F0F-CB741BE9271D}" dt="2024-01-05T17:34:57.747" v="1863"/>
          <ac:spMkLst>
            <pc:docMk/>
            <pc:sldMk cId="1340254231" sldId="267"/>
            <ac:spMk id="3" creationId="{8129AE9C-9065-FBF9-AA9A-55BE49838550}"/>
          </ac:spMkLst>
        </pc:spChg>
        <pc:spChg chg="add del mod">
          <ac:chgData name="Yaren Yasmin Engin" userId="9b3d1c075899887a" providerId="LiveId" clId="{D03470B4-AB6F-4BA2-8F0F-CB741BE9271D}" dt="2024-01-05T17:35:44.298" v="1867"/>
          <ac:spMkLst>
            <pc:docMk/>
            <pc:sldMk cId="1340254231" sldId="267"/>
            <ac:spMk id="6" creationId="{40CA18C1-B9F4-EAB2-D373-000DC1EEC760}"/>
          </ac:spMkLst>
        </pc:spChg>
        <pc:picChg chg="add del mod">
          <ac:chgData name="Yaren Yasmin Engin" userId="9b3d1c075899887a" providerId="LiveId" clId="{D03470B4-AB6F-4BA2-8F0F-CB741BE9271D}" dt="2024-01-05T17:35:36.038" v="1866" actId="478"/>
          <ac:picMkLst>
            <pc:docMk/>
            <pc:sldMk cId="1340254231" sldId="267"/>
            <ac:picMk id="4" creationId="{9FA73F58-26B1-7EBF-E438-9BCA4B450B76}"/>
          </ac:picMkLst>
        </pc:picChg>
        <pc:picChg chg="add mod">
          <ac:chgData name="Yaren Yasmin Engin" userId="9b3d1c075899887a" providerId="LiveId" clId="{D03470B4-AB6F-4BA2-8F0F-CB741BE9271D}" dt="2024-01-05T17:36:35.125" v="1875" actId="1076"/>
          <ac:picMkLst>
            <pc:docMk/>
            <pc:sldMk cId="1340254231" sldId="267"/>
            <ac:picMk id="7" creationId="{DCE9194B-4960-112B-742D-E4C12AC46A62}"/>
          </ac:picMkLst>
        </pc:picChg>
        <pc:picChg chg="add mod">
          <ac:chgData name="Yaren Yasmin Engin" userId="9b3d1c075899887a" providerId="LiveId" clId="{D03470B4-AB6F-4BA2-8F0F-CB741BE9271D}" dt="2024-01-05T17:36:27.102" v="1873" actId="1076"/>
          <ac:picMkLst>
            <pc:docMk/>
            <pc:sldMk cId="1340254231" sldId="267"/>
            <ac:picMk id="8" creationId="{BBE5AB97-5C5B-8FCA-8E60-89DEFB8FE604}"/>
          </ac:picMkLst>
        </pc:picChg>
      </pc:sldChg>
      <pc:sldChg chg="new del">
        <pc:chgData name="Yaren Yasmin Engin" userId="9b3d1c075899887a" providerId="LiveId" clId="{D03470B4-AB6F-4BA2-8F0F-CB741BE9271D}" dt="2024-01-05T17:34:06.152" v="1851" actId="680"/>
        <pc:sldMkLst>
          <pc:docMk/>
          <pc:sldMk cId="3538937990" sldId="267"/>
        </pc:sldMkLst>
      </pc:sldChg>
      <pc:sldChg chg="add">
        <pc:chgData name="Yaren Yasmin Engin" userId="9b3d1c075899887a" providerId="LiveId" clId="{D03470B4-AB6F-4BA2-8F0F-CB741BE9271D}" dt="2024-01-05T18:22:57.726" v="1888"/>
        <pc:sldMkLst>
          <pc:docMk/>
          <pc:sldMk cId="2241762964" sldId="269"/>
        </pc:sldMkLst>
      </pc:sldChg>
      <pc:sldChg chg="new del">
        <pc:chgData name="Yaren Yasmin Engin" userId="9b3d1c075899887a" providerId="LiveId" clId="{D03470B4-AB6F-4BA2-8F0F-CB741BE9271D}" dt="2024-01-05T20:49:54.315" v="2015" actId="47"/>
        <pc:sldMkLst>
          <pc:docMk/>
          <pc:sldMk cId="2212472061" sldId="270"/>
        </pc:sldMkLst>
      </pc:sldChg>
      <pc:sldChg chg="addSp delSp modSp new mod modAnim">
        <pc:chgData name="Yaren Yasmin Engin" userId="9b3d1c075899887a" providerId="LiveId" clId="{D03470B4-AB6F-4BA2-8F0F-CB741BE9271D}" dt="2024-01-05T19:47:44.083" v="2014" actId="14100"/>
        <pc:sldMkLst>
          <pc:docMk/>
          <pc:sldMk cId="2541668966" sldId="271"/>
        </pc:sldMkLst>
        <pc:spChg chg="mod">
          <ac:chgData name="Yaren Yasmin Engin" userId="9b3d1c075899887a" providerId="LiveId" clId="{D03470B4-AB6F-4BA2-8F0F-CB741BE9271D}" dt="2024-01-05T19:47:19.888" v="2007" actId="20577"/>
          <ac:spMkLst>
            <pc:docMk/>
            <pc:sldMk cId="2541668966" sldId="271"/>
            <ac:spMk id="2" creationId="{673351C7-DE08-5405-25E1-A295A0650685}"/>
          </ac:spMkLst>
        </pc:spChg>
        <pc:spChg chg="del">
          <ac:chgData name="Yaren Yasmin Engin" userId="9b3d1c075899887a" providerId="LiveId" clId="{D03470B4-AB6F-4BA2-8F0F-CB741BE9271D}" dt="2024-01-05T19:47:27.650" v="2008"/>
          <ac:spMkLst>
            <pc:docMk/>
            <pc:sldMk cId="2541668966" sldId="271"/>
            <ac:spMk id="3" creationId="{4FA3D594-AA6F-3599-DED8-6B3CC25D513A}"/>
          </ac:spMkLst>
        </pc:spChg>
        <pc:picChg chg="add mod">
          <ac:chgData name="Yaren Yasmin Engin" userId="9b3d1c075899887a" providerId="LiveId" clId="{D03470B4-AB6F-4BA2-8F0F-CB741BE9271D}" dt="2024-01-05T19:47:44.083" v="2014" actId="14100"/>
          <ac:picMkLst>
            <pc:docMk/>
            <pc:sldMk cId="2541668966" sldId="271"/>
            <ac:picMk id="4" creationId="{3263C793-8FCB-7D38-3EB1-C0C4621295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jpg"/><Relationship Id="rId7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5FE9F4-63BE-538E-87F3-2AD5515ED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441" y="948803"/>
            <a:ext cx="10464374" cy="2387600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Mch4921 FALL 2023 PROJECT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BALL BALANCING TABLE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C5B7FDC-81A5-7A97-FB3D-B5597B536A0A}"/>
              </a:ext>
            </a:extLst>
          </p:cNvPr>
          <p:cNvSpPr txBox="1"/>
          <p:nvPr/>
        </p:nvSpPr>
        <p:spPr>
          <a:xfrm>
            <a:off x="2133050" y="3694380"/>
            <a:ext cx="6064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Özcivan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2002098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Kutay Marangoz 2000703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Yaren Yasmin Engin 2003236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Remzi Dağhan Kara 1901852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Mehmet Berke Gür</a:t>
            </a:r>
          </a:p>
        </p:txBody>
      </p:sp>
    </p:spTree>
    <p:extLst>
      <p:ext uri="{BB962C8B-B14F-4D97-AF65-F5344CB8AC3E}">
        <p14:creationId xmlns:p14="http://schemas.microsoft.com/office/powerpoint/2010/main" val="280802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FD9F25-E524-8B88-AA1F-8696D840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4344"/>
            <a:ext cx="9905998" cy="1478570"/>
          </a:xfrm>
        </p:spPr>
        <p:txBody>
          <a:bodyPr/>
          <a:lstStyle/>
          <a:p>
            <a:r>
              <a:rPr lang="tr-TR" dirty="0"/>
              <a:t>SIMULATION</a:t>
            </a:r>
          </a:p>
        </p:txBody>
      </p:sp>
      <p:pic>
        <p:nvPicPr>
          <p:cNvPr id="5" name="Resim 4" descr="ekran görüntüsü, masa, tasarım, ameliyat masası içeren bir resim&#10;&#10;Açıklama otomatik olarak oluşturuldu">
            <a:extLst>
              <a:ext uri="{FF2B5EF4-FFF2-40B4-BE49-F238E27FC236}">
                <a16:creationId xmlns:a16="http://schemas.microsoft.com/office/drawing/2014/main" id="{D19747EE-1A95-7143-E988-9D558656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7" y="1537182"/>
            <a:ext cx="3847276" cy="2295139"/>
          </a:xfrm>
          <a:prstGeom prst="rect">
            <a:avLst/>
          </a:prstGeom>
        </p:spPr>
      </p:pic>
      <p:pic>
        <p:nvPicPr>
          <p:cNvPr id="7" name="Resim 6" descr="masa, mavi, tasarım içeren bir resim&#10;&#10;Açıklama otomatik olarak oluşturuldu">
            <a:extLst>
              <a:ext uri="{FF2B5EF4-FFF2-40B4-BE49-F238E27FC236}">
                <a16:creationId xmlns:a16="http://schemas.microsoft.com/office/drawing/2014/main" id="{FDBD8A43-8611-DA7B-55CC-24B71F13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7" y="3045689"/>
            <a:ext cx="6605649" cy="3287022"/>
          </a:xfrm>
          <a:prstGeom prst="rect">
            <a:avLst/>
          </a:prstGeom>
        </p:spPr>
      </p:pic>
      <p:pic>
        <p:nvPicPr>
          <p:cNvPr id="9" name="Resim 8" descr="ekran görüntüsü, tasarım, masa içeren bir resim&#10;&#10;Açıklama otomatik olarak oluşturuldu">
            <a:extLst>
              <a:ext uri="{FF2B5EF4-FFF2-40B4-BE49-F238E27FC236}">
                <a16:creationId xmlns:a16="http://schemas.microsoft.com/office/drawing/2014/main" id="{FB7F62DE-7611-F44F-4441-41ED2B476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9515"/>
            <a:ext cx="4683224" cy="2535249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8B33148-414A-C72D-D1AA-53A9796F8E30}"/>
              </a:ext>
            </a:extLst>
          </p:cNvPr>
          <p:cNvSpPr txBox="1"/>
          <p:nvPr/>
        </p:nvSpPr>
        <p:spPr>
          <a:xfrm>
            <a:off x="1990844" y="4017957"/>
            <a:ext cx="336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21.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9F51301-55C7-1549-0E65-F8C6AED1E7CE}"/>
              </a:ext>
            </a:extLst>
          </p:cNvPr>
          <p:cNvSpPr txBox="1"/>
          <p:nvPr/>
        </p:nvSpPr>
        <p:spPr>
          <a:xfrm>
            <a:off x="7816105" y="2676357"/>
            <a:ext cx="296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22.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0FFB4D1-DA6B-27D1-2027-89FC9623E666}"/>
              </a:ext>
            </a:extLst>
          </p:cNvPr>
          <p:cNvSpPr txBox="1"/>
          <p:nvPr/>
        </p:nvSpPr>
        <p:spPr>
          <a:xfrm>
            <a:off x="8036023" y="6389153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23.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413F6E0-B882-1890-91CB-FEFEAA5FE060}"/>
              </a:ext>
            </a:extLst>
          </p:cNvPr>
          <p:cNvSpPr txBox="1"/>
          <p:nvPr/>
        </p:nvSpPr>
        <p:spPr>
          <a:xfrm>
            <a:off x="0" y="5250732"/>
            <a:ext cx="660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Figures</a:t>
            </a:r>
            <a:r>
              <a:rPr lang="tr-TR" dirty="0"/>
              <a:t> 21, 22, 23.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simulation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264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8F1E2E-3922-C001-51B0-5328C6D4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endParaRPr lang="tr-TR" dirty="0"/>
          </a:p>
        </p:txBody>
      </p:sp>
      <p:pic>
        <p:nvPicPr>
          <p:cNvPr id="7" name="WhatsApp Video 2024-01-05 saat 15.51.04_1a8f740b">
            <a:hlinkClick r:id="" action="ppaction://media"/>
            <a:extLst>
              <a:ext uri="{FF2B5EF4-FFF2-40B4-BE49-F238E27FC236}">
                <a16:creationId xmlns:a16="http://schemas.microsoft.com/office/drawing/2014/main" id="{DCE9194B-4960-112B-742D-E4C12AC46A6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550058" y="2165513"/>
            <a:ext cx="4722812" cy="3657600"/>
          </a:xfrm>
        </p:spPr>
      </p:pic>
      <p:pic>
        <p:nvPicPr>
          <p:cNvPr id="8" name="WhatsApp Video 2024-01-05 saat 15.51.11_4bb2bce3">
            <a:hlinkClick r:id="" action="ppaction://media"/>
            <a:extLst>
              <a:ext uri="{FF2B5EF4-FFF2-40B4-BE49-F238E27FC236}">
                <a16:creationId xmlns:a16="http://schemas.microsoft.com/office/drawing/2014/main" id="{BBE5AB97-5C5B-8FCA-8E60-89DEFB8FE60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91715" y="2165513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7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3351C7-DE08-5405-25E1-A295A065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SIMULATION</a:t>
            </a:r>
          </a:p>
        </p:txBody>
      </p:sp>
      <p:pic>
        <p:nvPicPr>
          <p:cNvPr id="4" name="WhatsApp Video 2024-01-05 saat 22.46.14_0b11c614">
            <a:hlinkClick r:id="" action="ppaction://media"/>
            <a:extLst>
              <a:ext uri="{FF2B5EF4-FFF2-40B4-BE49-F238E27FC236}">
                <a16:creationId xmlns:a16="http://schemas.microsoft.com/office/drawing/2014/main" id="{3263C793-8FCB-7D38-3EB1-C0C46212950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2612" y="1708709"/>
            <a:ext cx="6041708" cy="4530774"/>
          </a:xfrm>
        </p:spPr>
      </p:pic>
    </p:spTree>
    <p:extLst>
      <p:ext uri="{BB962C8B-B14F-4D97-AF65-F5344CB8AC3E}">
        <p14:creationId xmlns:p14="http://schemas.microsoft.com/office/powerpoint/2010/main" val="25416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4FDCB7-B08F-C2C8-C009-185107DD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3053083" cy="1478570"/>
          </a:xfrm>
        </p:spPr>
        <p:txBody>
          <a:bodyPr/>
          <a:lstStyle/>
          <a:p>
            <a:r>
              <a:rPr lang="tr-TR" dirty="0"/>
              <a:t>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833FA4-68C8-981F-6D09-D97C51F1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27" y="1993241"/>
            <a:ext cx="2675579" cy="1179513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>
                <a:effectLst/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heoretical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calculations</a:t>
            </a:r>
            <a:endParaRPr lang="tr-TR" dirty="0">
              <a:latin typeface="+mj-lt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FDDAB7E-C0EE-0EAD-08F5-91BB9A11C068}"/>
              </a:ext>
            </a:extLst>
          </p:cNvPr>
          <p:cNvSpPr txBox="1"/>
          <p:nvPr/>
        </p:nvSpPr>
        <p:spPr>
          <a:xfrm>
            <a:off x="4059854" y="2068175"/>
            <a:ext cx="242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Technical </a:t>
            </a:r>
            <a:r>
              <a:rPr lang="tr-TR" dirty="0" err="1"/>
              <a:t>Drawings</a:t>
            </a:r>
            <a:r>
              <a:rPr lang="tr-TR" dirty="0"/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A0FE232-4BEF-7A35-9BE4-50C582ED3EB3}"/>
              </a:ext>
            </a:extLst>
          </p:cNvPr>
          <p:cNvSpPr txBox="1"/>
          <p:nvPr/>
        </p:nvSpPr>
        <p:spPr>
          <a:xfrm>
            <a:off x="6527588" y="2048056"/>
            <a:ext cx="36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Controller Design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5A1C1F9-4E33-3D12-0FFD-B8BE20C25878}"/>
              </a:ext>
            </a:extLst>
          </p:cNvPr>
          <p:cNvSpPr txBox="1"/>
          <p:nvPr/>
        </p:nvSpPr>
        <p:spPr>
          <a:xfrm>
            <a:off x="9155311" y="2015340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1662DC1-1943-8D91-2FA5-AC802B0B72C7}"/>
              </a:ext>
            </a:extLst>
          </p:cNvPr>
          <p:cNvSpPr txBox="1"/>
          <p:nvPr/>
        </p:nvSpPr>
        <p:spPr>
          <a:xfrm>
            <a:off x="4249432" y="1094906"/>
            <a:ext cx="39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Ball</a:t>
            </a:r>
            <a:r>
              <a:rPr lang="tr-TR" sz="2400" dirty="0"/>
              <a:t> </a:t>
            </a:r>
            <a:r>
              <a:rPr lang="tr-TR" sz="2400" dirty="0" err="1"/>
              <a:t>Balancing</a:t>
            </a:r>
            <a:r>
              <a:rPr lang="tr-TR" sz="2400" dirty="0"/>
              <a:t> </a:t>
            </a:r>
            <a:r>
              <a:rPr lang="tr-TR" sz="2400" dirty="0" err="1"/>
              <a:t>Table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endParaRPr lang="tr-TR" sz="2400" dirty="0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CC7D1700-4185-35FD-BD3A-2301CD379F28}"/>
              </a:ext>
            </a:extLst>
          </p:cNvPr>
          <p:cNvCxnSpPr>
            <a:cxnSpLocks/>
          </p:cNvCxnSpPr>
          <p:nvPr/>
        </p:nvCxnSpPr>
        <p:spPr>
          <a:xfrm>
            <a:off x="6565827" y="1530745"/>
            <a:ext cx="620173" cy="550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38CE164D-3C20-FB93-890B-D9EBF732F1C3}"/>
              </a:ext>
            </a:extLst>
          </p:cNvPr>
          <p:cNvCxnSpPr>
            <a:cxnSpLocks/>
          </p:cNvCxnSpPr>
          <p:nvPr/>
        </p:nvCxnSpPr>
        <p:spPr>
          <a:xfrm flipH="1">
            <a:off x="2950200" y="1362068"/>
            <a:ext cx="1233372" cy="65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E72B9364-0F2A-C963-EE96-C4D362DC012F}"/>
              </a:ext>
            </a:extLst>
          </p:cNvPr>
          <p:cNvCxnSpPr>
            <a:cxnSpLocks/>
          </p:cNvCxnSpPr>
          <p:nvPr/>
        </p:nvCxnSpPr>
        <p:spPr>
          <a:xfrm flipH="1">
            <a:off x="4835286" y="1566847"/>
            <a:ext cx="540927" cy="514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8913CAE-B760-16FF-CEA0-3351DBDA4CDD}"/>
              </a:ext>
            </a:extLst>
          </p:cNvPr>
          <p:cNvCxnSpPr>
            <a:cxnSpLocks/>
          </p:cNvCxnSpPr>
          <p:nvPr/>
        </p:nvCxnSpPr>
        <p:spPr>
          <a:xfrm>
            <a:off x="8022091" y="1362068"/>
            <a:ext cx="1219709" cy="65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3315AE6C-3212-A8C7-7B26-8C46492B5877}"/>
              </a:ext>
            </a:extLst>
          </p:cNvPr>
          <p:cNvCxnSpPr/>
          <p:nvPr/>
        </p:nvCxnSpPr>
        <p:spPr>
          <a:xfrm>
            <a:off x="2127903" y="2417388"/>
            <a:ext cx="0" cy="1470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F1F366BE-C2CC-AA6B-0B1A-36316619A0FE}"/>
              </a:ext>
            </a:extLst>
          </p:cNvPr>
          <p:cNvCxnSpPr>
            <a:cxnSpLocks/>
          </p:cNvCxnSpPr>
          <p:nvPr/>
        </p:nvCxnSpPr>
        <p:spPr>
          <a:xfrm>
            <a:off x="9740781" y="2417388"/>
            <a:ext cx="0" cy="1470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33E50471-5FED-FA78-2260-FBCC7AC37680}"/>
              </a:ext>
            </a:extLst>
          </p:cNvPr>
          <p:cNvCxnSpPr>
            <a:cxnSpLocks/>
          </p:cNvCxnSpPr>
          <p:nvPr/>
        </p:nvCxnSpPr>
        <p:spPr>
          <a:xfrm>
            <a:off x="7483267" y="2417388"/>
            <a:ext cx="0" cy="1470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756C792C-EF49-EE54-87F7-2F0CAB5EED97}"/>
              </a:ext>
            </a:extLst>
          </p:cNvPr>
          <p:cNvCxnSpPr/>
          <p:nvPr/>
        </p:nvCxnSpPr>
        <p:spPr>
          <a:xfrm>
            <a:off x="4986472" y="2459379"/>
            <a:ext cx="0" cy="1470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E3C4135-6DB6-ECE8-6708-F27AFA0E81F7}"/>
              </a:ext>
            </a:extLst>
          </p:cNvPr>
          <p:cNvSpPr txBox="1"/>
          <p:nvPr/>
        </p:nvSpPr>
        <p:spPr>
          <a:xfrm>
            <a:off x="1418602" y="4076344"/>
            <a:ext cx="98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</a:t>
            </a:r>
            <a:r>
              <a:rPr lang="tr-TR" dirty="0" err="1"/>
              <a:t>Successful</a:t>
            </a:r>
            <a:r>
              <a:rPr lang="tr-TR" dirty="0"/>
              <a:t>                                 </a:t>
            </a:r>
            <a:r>
              <a:rPr lang="tr-TR" dirty="0" err="1"/>
              <a:t>Successful</a:t>
            </a:r>
            <a:r>
              <a:rPr lang="tr-TR" dirty="0"/>
              <a:t>                     </a:t>
            </a:r>
            <a:r>
              <a:rPr lang="tr-TR" dirty="0" err="1"/>
              <a:t>Partially</a:t>
            </a:r>
            <a:r>
              <a:rPr lang="tr-TR" dirty="0"/>
              <a:t> </a:t>
            </a:r>
            <a:r>
              <a:rPr lang="tr-TR" dirty="0" err="1"/>
              <a:t>Succesful</a:t>
            </a:r>
            <a:r>
              <a:rPr lang="tr-TR" dirty="0"/>
              <a:t>         </a:t>
            </a:r>
            <a:r>
              <a:rPr lang="tr-TR" dirty="0" err="1"/>
              <a:t>Partially</a:t>
            </a:r>
            <a:r>
              <a:rPr lang="tr-TR" dirty="0"/>
              <a:t> </a:t>
            </a:r>
            <a:r>
              <a:rPr lang="tr-TR" dirty="0" err="1"/>
              <a:t>Succesful</a:t>
            </a:r>
            <a:endParaRPr lang="tr-TR" dirty="0"/>
          </a:p>
        </p:txBody>
      </p:sp>
      <p:pic>
        <p:nvPicPr>
          <p:cNvPr id="29" name="Grafik 28" descr="Rozet Tick1 düz dolguyla">
            <a:extLst>
              <a:ext uri="{FF2B5EF4-FFF2-40B4-BE49-F238E27FC236}">
                <a16:creationId xmlns:a16="http://schemas.microsoft.com/office/drawing/2014/main" id="{BE3BC654-6D85-9AE0-16FE-BF4DBA44F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563" y="4707599"/>
            <a:ext cx="914400" cy="914400"/>
          </a:xfrm>
          <a:prstGeom prst="rect">
            <a:avLst/>
          </a:prstGeom>
        </p:spPr>
      </p:pic>
      <p:pic>
        <p:nvPicPr>
          <p:cNvPr id="30" name="Grafik 29" descr="Rozet Tick1 düz dolguyla">
            <a:extLst>
              <a:ext uri="{FF2B5EF4-FFF2-40B4-BE49-F238E27FC236}">
                <a16:creationId xmlns:a16="http://schemas.microsoft.com/office/drawing/2014/main" id="{279F5104-9A6B-9A43-0A90-08415623D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549" y="4683858"/>
            <a:ext cx="914400" cy="914400"/>
          </a:xfrm>
          <a:prstGeom prst="rect">
            <a:avLst/>
          </a:prstGeom>
        </p:spPr>
      </p:pic>
      <p:pic>
        <p:nvPicPr>
          <p:cNvPr id="32" name="Grafik 31" descr="Rozet Takip Et düz dolguyla">
            <a:extLst>
              <a:ext uri="{FF2B5EF4-FFF2-40B4-BE49-F238E27FC236}">
                <a16:creationId xmlns:a16="http://schemas.microsoft.com/office/drawing/2014/main" id="{478801F6-9D32-7A18-2F51-B5844B0CD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581" y="4707599"/>
            <a:ext cx="914400" cy="914400"/>
          </a:xfrm>
          <a:prstGeom prst="rect">
            <a:avLst/>
          </a:prstGeom>
        </p:spPr>
      </p:pic>
      <p:pic>
        <p:nvPicPr>
          <p:cNvPr id="34" name="Grafik 33" descr="Rozet Takip Et düz dolguyla">
            <a:extLst>
              <a:ext uri="{FF2B5EF4-FFF2-40B4-BE49-F238E27FC236}">
                <a16:creationId xmlns:a16="http://schemas.microsoft.com/office/drawing/2014/main" id="{717885B9-E3FD-54F3-DE39-AD78E59F9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000" y="4707599"/>
            <a:ext cx="914400" cy="914400"/>
          </a:xfrm>
          <a:prstGeom prst="rect">
            <a:avLst/>
          </a:prstGeom>
        </p:spPr>
      </p:pic>
      <p:sp>
        <p:nvSpPr>
          <p:cNvPr id="35" name="Metin kutusu 34">
            <a:extLst>
              <a:ext uri="{FF2B5EF4-FFF2-40B4-BE49-F238E27FC236}">
                <a16:creationId xmlns:a16="http://schemas.microsoft.com/office/drawing/2014/main" id="{B164CEDF-4B9A-4BD0-EF7D-20030954A31F}"/>
              </a:ext>
            </a:extLst>
          </p:cNvPr>
          <p:cNvSpPr txBox="1"/>
          <p:nvPr/>
        </p:nvSpPr>
        <p:spPr>
          <a:xfrm>
            <a:off x="7480394" y="2799593"/>
            <a:ext cx="191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ea typeface="Times New Roman" panose="02020603050405020304" pitchFamily="18" charset="0"/>
              </a:rPr>
              <a:t>P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roblem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solving</a:t>
            </a:r>
            <a:r>
              <a:rPr lang="tr-TR" sz="1400" dirty="0">
                <a:effectLst/>
                <a:ea typeface="Times New Roman" panose="02020603050405020304" pitchFamily="18" charset="0"/>
              </a:rPr>
              <a:t>;</a:t>
            </a:r>
          </a:p>
          <a:p>
            <a:r>
              <a:rPr lang="tr-TR" sz="1400" dirty="0" err="1">
                <a:ea typeface="Times New Roman" panose="02020603050405020304" pitchFamily="18" charset="0"/>
              </a:rPr>
              <a:t>Apply</a:t>
            </a:r>
            <a:r>
              <a:rPr lang="tr-TR" sz="1400" dirty="0">
                <a:ea typeface="Times New Roman" panose="02020603050405020304" pitchFamily="18" charset="0"/>
              </a:rPr>
              <a:t> </a:t>
            </a:r>
            <a:r>
              <a:rPr lang="tr-TR" sz="1400" dirty="0" err="1">
                <a:ea typeface="Times New Roman" panose="02020603050405020304" pitchFamily="18" charset="0"/>
              </a:rPr>
              <a:t>trial</a:t>
            </a:r>
            <a:r>
              <a:rPr lang="tr-TR" sz="1400" dirty="0">
                <a:ea typeface="Times New Roman" panose="02020603050405020304" pitchFamily="18" charset="0"/>
              </a:rPr>
              <a:t> </a:t>
            </a:r>
            <a:r>
              <a:rPr lang="tr-TR" sz="1400" dirty="0" err="1">
                <a:ea typeface="Times New Roman" panose="02020603050405020304" pitchFamily="18" charset="0"/>
              </a:rPr>
              <a:t>and</a:t>
            </a:r>
            <a:r>
              <a:rPr lang="tr-TR" sz="1400" dirty="0">
                <a:ea typeface="Times New Roman" panose="02020603050405020304" pitchFamily="18" charset="0"/>
              </a:rPr>
              <a:t> </a:t>
            </a:r>
            <a:r>
              <a:rPr lang="tr-TR" sz="1400" dirty="0" err="1">
                <a:ea typeface="Times New Roman" panose="02020603050405020304" pitchFamily="18" charset="0"/>
              </a:rPr>
              <a:t>error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</a:t>
            </a:r>
            <a:endParaRPr lang="tr-TR" sz="1400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D5A696DD-A71A-3C67-8E3E-0883432401C8}"/>
              </a:ext>
            </a:extLst>
          </p:cNvPr>
          <p:cNvSpPr txBox="1"/>
          <p:nvPr/>
        </p:nvSpPr>
        <p:spPr>
          <a:xfrm>
            <a:off x="4994903" y="2691349"/>
            <a:ext cx="1926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Problem </a:t>
            </a:r>
            <a:r>
              <a:rPr lang="tr-TR" sz="1400" dirty="0" err="1"/>
              <a:t>solving</a:t>
            </a:r>
            <a:r>
              <a:rPr lang="tr-TR" sz="1400" dirty="0"/>
              <a:t>;</a:t>
            </a:r>
          </a:p>
          <a:p>
            <a:r>
              <a:rPr lang="tr-TR" sz="1400" dirty="0" err="1"/>
              <a:t>Apply</a:t>
            </a:r>
            <a:r>
              <a:rPr lang="tr-TR" sz="1400" dirty="0"/>
              <a:t> </a:t>
            </a:r>
            <a:r>
              <a:rPr lang="tr-TR" sz="1400" dirty="0" err="1"/>
              <a:t>experimentation</a:t>
            </a:r>
            <a:r>
              <a:rPr lang="tr-TR" sz="1400" dirty="0"/>
              <a:t> </a:t>
            </a:r>
            <a:r>
              <a:rPr lang="tr-TR" sz="1400" dirty="0" err="1"/>
              <a:t>with</a:t>
            </a:r>
            <a:r>
              <a:rPr lang="tr-TR" sz="1400" dirty="0"/>
              <a:t> </a:t>
            </a:r>
            <a:r>
              <a:rPr lang="tr-TR" sz="1400" dirty="0" err="1"/>
              <a:t>different</a:t>
            </a:r>
            <a:r>
              <a:rPr lang="tr-TR" sz="1400" dirty="0"/>
              <a:t> </a:t>
            </a:r>
            <a:r>
              <a:rPr lang="tr-TR" sz="1400" dirty="0" err="1"/>
              <a:t>parts</a:t>
            </a:r>
            <a:endParaRPr lang="tr-TR" sz="1400" dirty="0"/>
          </a:p>
          <a:p>
            <a:endParaRPr lang="tr-TR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E9907783-8718-B67B-FCBC-CE203DEF3783}"/>
              </a:ext>
            </a:extLst>
          </p:cNvPr>
          <p:cNvSpPr txBox="1"/>
          <p:nvPr/>
        </p:nvSpPr>
        <p:spPr>
          <a:xfrm>
            <a:off x="2135763" y="2691349"/>
            <a:ext cx="1764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Problem </a:t>
            </a:r>
            <a:r>
              <a:rPr lang="tr-TR" sz="1400" dirty="0" err="1"/>
              <a:t>Solving</a:t>
            </a:r>
            <a:r>
              <a:rPr lang="tr-TR" sz="1400" dirty="0"/>
              <a:t>;</a:t>
            </a:r>
          </a:p>
          <a:p>
            <a:r>
              <a:rPr lang="tr-TR" sz="1400" dirty="0"/>
              <a:t>Do </a:t>
            </a:r>
            <a:r>
              <a:rPr lang="tr-TR" sz="1400" dirty="0" err="1"/>
              <a:t>research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find</a:t>
            </a:r>
            <a:r>
              <a:rPr lang="tr-TR" sz="1400" dirty="0"/>
              <a:t> optimal </a:t>
            </a:r>
            <a:r>
              <a:rPr lang="tr-TR" sz="1400" dirty="0" err="1"/>
              <a:t>solution</a:t>
            </a:r>
            <a:endParaRPr lang="tr-TR" sz="1400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129BA5E-B7C2-E813-1864-0B0E482B0815}"/>
              </a:ext>
            </a:extLst>
          </p:cNvPr>
          <p:cNvSpPr txBox="1"/>
          <p:nvPr/>
        </p:nvSpPr>
        <p:spPr>
          <a:xfrm>
            <a:off x="9747407" y="2797034"/>
            <a:ext cx="191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ea typeface="Times New Roman" panose="02020603050405020304" pitchFamily="18" charset="0"/>
              </a:rPr>
              <a:t>P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roblem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solving</a:t>
            </a:r>
            <a:r>
              <a:rPr lang="tr-TR" sz="1400" dirty="0">
                <a:effectLst/>
                <a:ea typeface="Times New Roman" panose="02020603050405020304" pitchFamily="18" charset="0"/>
              </a:rPr>
              <a:t>;</a:t>
            </a:r>
          </a:p>
          <a:p>
            <a:r>
              <a:rPr lang="tr-TR" sz="1400" dirty="0" err="1">
                <a:ea typeface="Times New Roman" panose="02020603050405020304" pitchFamily="18" charset="0"/>
              </a:rPr>
              <a:t>Apply</a:t>
            </a:r>
            <a:r>
              <a:rPr lang="tr-TR" sz="1400" dirty="0">
                <a:ea typeface="Times New Roman" panose="02020603050405020304" pitchFamily="18" charset="0"/>
              </a:rPr>
              <a:t> </a:t>
            </a:r>
            <a:r>
              <a:rPr lang="tr-TR" sz="1400" dirty="0" err="1">
                <a:ea typeface="Times New Roman" panose="02020603050405020304" pitchFamily="18" charset="0"/>
              </a:rPr>
              <a:t>trial</a:t>
            </a:r>
            <a:r>
              <a:rPr lang="tr-TR" sz="1400" dirty="0">
                <a:ea typeface="Times New Roman" panose="02020603050405020304" pitchFamily="18" charset="0"/>
              </a:rPr>
              <a:t> </a:t>
            </a:r>
            <a:r>
              <a:rPr lang="tr-TR" sz="1400" dirty="0" err="1">
                <a:ea typeface="Times New Roman" panose="02020603050405020304" pitchFamily="18" charset="0"/>
              </a:rPr>
              <a:t>and</a:t>
            </a:r>
            <a:r>
              <a:rPr lang="tr-TR" sz="1400" dirty="0">
                <a:ea typeface="Times New Roman" panose="02020603050405020304" pitchFamily="18" charset="0"/>
              </a:rPr>
              <a:t> </a:t>
            </a:r>
            <a:r>
              <a:rPr lang="tr-TR" sz="1400" dirty="0" err="1">
                <a:ea typeface="Times New Roman" panose="02020603050405020304" pitchFamily="18" charset="0"/>
              </a:rPr>
              <a:t>error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99329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4FDCB7-B08F-C2C8-C009-185107DD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572" y="-103148"/>
            <a:ext cx="3959604" cy="1478570"/>
          </a:xfrm>
        </p:spPr>
        <p:txBody>
          <a:bodyPr/>
          <a:lstStyle/>
          <a:p>
            <a:r>
              <a:rPr lang="tr-TR" sz="3600" dirty="0"/>
              <a:t>  </a:t>
            </a:r>
            <a:r>
              <a:rPr lang="en-US" sz="3600" dirty="0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833FA4-68C8-981F-6D09-D97C51F1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331" y="4690174"/>
            <a:ext cx="2675579" cy="1179513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>
                <a:effectLst/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heoretical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calculations</a:t>
            </a:r>
            <a:endParaRPr lang="tr-TR" dirty="0">
              <a:latin typeface="+mj-lt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FDDAB7E-C0EE-0EAD-08F5-91BB9A11C068}"/>
              </a:ext>
            </a:extLst>
          </p:cNvPr>
          <p:cNvSpPr txBox="1"/>
          <p:nvPr/>
        </p:nvSpPr>
        <p:spPr>
          <a:xfrm>
            <a:off x="728576" y="2526508"/>
            <a:ext cx="242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Technical </a:t>
            </a:r>
            <a:r>
              <a:rPr lang="tr-TR" dirty="0" err="1"/>
              <a:t>Drawings</a:t>
            </a:r>
            <a:r>
              <a:rPr lang="tr-TR" dirty="0"/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A0FE232-4BEF-7A35-9BE4-50C582ED3EB3}"/>
              </a:ext>
            </a:extLst>
          </p:cNvPr>
          <p:cNvSpPr txBox="1"/>
          <p:nvPr/>
        </p:nvSpPr>
        <p:spPr>
          <a:xfrm>
            <a:off x="9749757" y="2563090"/>
            <a:ext cx="36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Controller Design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5A1C1F9-4E33-3D12-0FFD-B8BE20C25878}"/>
              </a:ext>
            </a:extLst>
          </p:cNvPr>
          <p:cNvSpPr txBox="1"/>
          <p:nvPr/>
        </p:nvSpPr>
        <p:spPr>
          <a:xfrm>
            <a:off x="9550166" y="4505508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1662DC1-1943-8D91-2FA5-AC802B0B72C7}"/>
              </a:ext>
            </a:extLst>
          </p:cNvPr>
          <p:cNvSpPr txBox="1"/>
          <p:nvPr/>
        </p:nvSpPr>
        <p:spPr>
          <a:xfrm>
            <a:off x="4249432" y="1094906"/>
            <a:ext cx="39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Ball</a:t>
            </a:r>
            <a:r>
              <a:rPr lang="tr-TR" sz="2400" dirty="0"/>
              <a:t> </a:t>
            </a:r>
            <a:r>
              <a:rPr lang="tr-TR" sz="2400" dirty="0" err="1"/>
              <a:t>Balancing</a:t>
            </a:r>
            <a:r>
              <a:rPr lang="tr-TR" sz="2400" dirty="0"/>
              <a:t> </a:t>
            </a:r>
            <a:r>
              <a:rPr lang="tr-TR" sz="2400" dirty="0" err="1"/>
              <a:t>Table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endParaRPr lang="tr-TR" sz="2400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8913CAE-B760-16FF-CEA0-3351DBDA4CDD}"/>
              </a:ext>
            </a:extLst>
          </p:cNvPr>
          <p:cNvCxnSpPr>
            <a:cxnSpLocks/>
          </p:cNvCxnSpPr>
          <p:nvPr/>
        </p:nvCxnSpPr>
        <p:spPr>
          <a:xfrm flipH="1">
            <a:off x="1873094" y="4013121"/>
            <a:ext cx="1406990" cy="73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Resim 13" descr="masa içeren bir resim&#10;&#10;Açıklama otomatik olarak oluşturuldu">
            <a:extLst>
              <a:ext uri="{FF2B5EF4-FFF2-40B4-BE49-F238E27FC236}">
                <a16:creationId xmlns:a16="http://schemas.microsoft.com/office/drawing/2014/main" id="{400295BF-FD87-E22F-A742-CB6ADA70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368" y="1757628"/>
            <a:ext cx="5369264" cy="2720368"/>
          </a:xfrm>
          <a:prstGeom prst="rect">
            <a:avLst/>
          </a:prstGeom>
        </p:spPr>
      </p:pic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D2FE06A6-B794-9DC5-D878-8BB347DAA799}"/>
              </a:ext>
            </a:extLst>
          </p:cNvPr>
          <p:cNvCxnSpPr>
            <a:cxnSpLocks/>
          </p:cNvCxnSpPr>
          <p:nvPr/>
        </p:nvCxnSpPr>
        <p:spPr>
          <a:xfrm flipH="1">
            <a:off x="1873094" y="1818339"/>
            <a:ext cx="1406990" cy="73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1EBC1961-3F59-48C5-39C4-908C5668EE9A}"/>
              </a:ext>
            </a:extLst>
          </p:cNvPr>
          <p:cNvCxnSpPr>
            <a:cxnSpLocks/>
          </p:cNvCxnSpPr>
          <p:nvPr/>
        </p:nvCxnSpPr>
        <p:spPr>
          <a:xfrm>
            <a:off x="8911916" y="1853786"/>
            <a:ext cx="1036967" cy="712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170A7211-CE81-7CE8-64A4-64ABC6045E23}"/>
              </a:ext>
            </a:extLst>
          </p:cNvPr>
          <p:cNvCxnSpPr>
            <a:cxnSpLocks/>
          </p:cNvCxnSpPr>
          <p:nvPr/>
        </p:nvCxnSpPr>
        <p:spPr>
          <a:xfrm>
            <a:off x="8911915" y="3792867"/>
            <a:ext cx="1036967" cy="712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id="{92245D0D-3C66-A466-9F0E-CD149E1D5D18}"/>
              </a:ext>
            </a:extLst>
          </p:cNvPr>
          <p:cNvSpPr txBox="1">
            <a:spLocks/>
          </p:cNvSpPr>
          <p:nvPr/>
        </p:nvSpPr>
        <p:spPr>
          <a:xfrm>
            <a:off x="4516127" y="4679053"/>
            <a:ext cx="8791575" cy="86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cap="all" dirty="0"/>
              <a:t>Aim of the Project</a:t>
            </a:r>
            <a:endParaRPr lang="tr-TR" sz="2000" b="1" cap="all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cap="all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992ACDEB-E5E3-63B9-BC87-672C371763F7}"/>
              </a:ext>
            </a:extLst>
          </p:cNvPr>
          <p:cNvSpPr txBox="1"/>
          <p:nvPr/>
        </p:nvSpPr>
        <p:spPr>
          <a:xfrm>
            <a:off x="4735130" y="5116763"/>
            <a:ext cx="242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Balance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thrown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10 </a:t>
            </a:r>
            <a:r>
              <a:rPr lang="tr-TR" dirty="0" err="1"/>
              <a:t>seconds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176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B38DAD-7E13-4D30-F2DA-9924CC1E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Mathematıcal</a:t>
            </a:r>
            <a:r>
              <a:rPr lang="tr-TR" dirty="0"/>
              <a:t> </a:t>
            </a:r>
            <a:r>
              <a:rPr lang="tr-TR" dirty="0" err="1"/>
              <a:t>modelıng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06036F-2B7C-2C05-AADC-67428100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94" y="4593604"/>
            <a:ext cx="4446915" cy="1030288"/>
          </a:xfrm>
        </p:spPr>
        <p:txBody>
          <a:bodyPr>
            <a:normAutofit/>
          </a:bodyPr>
          <a:lstStyle/>
          <a:p>
            <a:r>
              <a:rPr lang="tr-TR" sz="1600" dirty="0" err="1"/>
              <a:t>Figure</a:t>
            </a:r>
            <a:r>
              <a:rPr lang="tr-TR" sz="1600" dirty="0"/>
              <a:t> 1. </a:t>
            </a:r>
            <a:r>
              <a:rPr lang="tr-TR" sz="1600" dirty="0" err="1"/>
              <a:t>Electrical</a:t>
            </a:r>
            <a:r>
              <a:rPr lang="tr-TR" sz="1600" dirty="0"/>
              <a:t> </a:t>
            </a:r>
            <a:r>
              <a:rPr lang="tr-TR" sz="1600" dirty="0" err="1"/>
              <a:t>Circuit</a:t>
            </a:r>
            <a:r>
              <a:rPr lang="tr-TR" sz="1600" dirty="0"/>
              <a:t> of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Servo</a:t>
            </a:r>
            <a:r>
              <a:rPr lang="tr-TR" sz="1600" dirty="0"/>
              <a:t> Motor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5E30114-4CD0-25CC-52CA-2C6D699F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7" y="2259774"/>
            <a:ext cx="3187700" cy="209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A diagram of a balance&#10;&#10;Description automatically generated">
            <a:extLst>
              <a:ext uri="{FF2B5EF4-FFF2-40B4-BE49-F238E27FC236}">
                <a16:creationId xmlns:a16="http://schemas.microsoft.com/office/drawing/2014/main" id="{32E14A1F-28C6-1924-9FDD-0312AF12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48" y="2245859"/>
            <a:ext cx="3131820" cy="209333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14E9A4C-78BD-4B27-4C8B-2F09FDB4A57D}"/>
              </a:ext>
            </a:extLst>
          </p:cNvPr>
          <p:cNvSpPr txBox="1"/>
          <p:nvPr/>
        </p:nvSpPr>
        <p:spPr>
          <a:xfrm>
            <a:off x="4352811" y="4607024"/>
            <a:ext cx="4044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Figure</a:t>
            </a:r>
            <a:r>
              <a:rPr lang="tr-TR" sz="1600" dirty="0"/>
              <a:t> 2. </a:t>
            </a:r>
            <a:r>
              <a:rPr lang="tr-TR" sz="1600" dirty="0" err="1"/>
              <a:t>Free</a:t>
            </a:r>
            <a:r>
              <a:rPr lang="tr-TR" sz="1600" dirty="0"/>
              <a:t> Body </a:t>
            </a:r>
            <a:r>
              <a:rPr lang="tr-TR" sz="1600" dirty="0" err="1"/>
              <a:t>Diagram</a:t>
            </a:r>
            <a:r>
              <a:rPr lang="tr-TR" sz="1600" dirty="0"/>
              <a:t> of 2D </a:t>
            </a:r>
            <a:r>
              <a:rPr lang="tr-TR" sz="1600" dirty="0" err="1"/>
              <a:t>system</a:t>
            </a:r>
            <a:endParaRPr lang="tr-TR" sz="16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CD5F7F6-8C00-53AF-FD5B-A040DC877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026" y="2742709"/>
            <a:ext cx="3623706" cy="120201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EF62F8DE-7241-2C04-23B0-9E10DB0A5B61}"/>
              </a:ext>
            </a:extLst>
          </p:cNvPr>
          <p:cNvSpPr txBox="1"/>
          <p:nvPr/>
        </p:nvSpPr>
        <p:spPr>
          <a:xfrm>
            <a:off x="8517785" y="4593604"/>
            <a:ext cx="389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Figure</a:t>
            </a:r>
            <a:r>
              <a:rPr lang="tr-TR" sz="1600" dirty="0"/>
              <a:t> 3. Transfer </a:t>
            </a:r>
            <a:r>
              <a:rPr lang="tr-TR" sz="1600" dirty="0" err="1"/>
              <a:t>function</a:t>
            </a:r>
            <a:r>
              <a:rPr lang="tr-TR" sz="1600" dirty="0"/>
              <a:t> of </a:t>
            </a:r>
            <a:r>
              <a:rPr lang="tr-TR" sz="1600" dirty="0" err="1"/>
              <a:t>Servo</a:t>
            </a:r>
            <a:r>
              <a:rPr lang="tr-TR" sz="1600" dirty="0"/>
              <a:t> Motor</a:t>
            </a:r>
          </a:p>
        </p:txBody>
      </p:sp>
    </p:spTree>
    <p:extLst>
      <p:ext uri="{BB962C8B-B14F-4D97-AF65-F5344CB8AC3E}">
        <p14:creationId xmlns:p14="http://schemas.microsoft.com/office/powerpoint/2010/main" val="279373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DC4FCD-AE3E-EB20-4809-64418AA4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Mathematıcal</a:t>
            </a:r>
            <a:r>
              <a:rPr lang="tr-TR" dirty="0"/>
              <a:t> </a:t>
            </a:r>
            <a:r>
              <a:rPr lang="tr-TR" dirty="0" err="1"/>
              <a:t>modelıng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pic>
        <p:nvPicPr>
          <p:cNvPr id="4" name="Resim 3" descr="A diagram of a balance&#10;&#10;Description automatically generated">
            <a:extLst>
              <a:ext uri="{FF2B5EF4-FFF2-40B4-BE49-F238E27FC236}">
                <a16:creationId xmlns:a16="http://schemas.microsoft.com/office/drawing/2014/main" id="{DD6CA31C-2133-C1EB-D070-2B9B89F2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72313"/>
            <a:ext cx="3375660" cy="209333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802C9F0-42DE-E3FB-6214-EEACB70C0B0B}"/>
              </a:ext>
            </a:extLst>
          </p:cNvPr>
          <p:cNvSpPr txBox="1"/>
          <p:nvPr/>
        </p:nvSpPr>
        <p:spPr>
          <a:xfrm>
            <a:off x="665691" y="4200921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/>
              <a:t>Figure</a:t>
            </a:r>
            <a:r>
              <a:rPr lang="tr-TR" sz="1800" dirty="0"/>
              <a:t> 4. </a:t>
            </a:r>
            <a:r>
              <a:rPr lang="tr-TR" sz="1800" dirty="0" err="1"/>
              <a:t>Ball</a:t>
            </a:r>
            <a:r>
              <a:rPr lang="tr-TR" sz="1800" dirty="0"/>
              <a:t> </a:t>
            </a:r>
            <a:r>
              <a:rPr lang="tr-TR" sz="1800" dirty="0" err="1"/>
              <a:t>Balancing</a:t>
            </a:r>
            <a:r>
              <a:rPr lang="tr-TR" sz="1800" dirty="0"/>
              <a:t> </a:t>
            </a:r>
            <a:r>
              <a:rPr lang="tr-TR" sz="1800" dirty="0" err="1"/>
              <a:t>Table</a:t>
            </a:r>
            <a:r>
              <a:rPr lang="tr-TR" sz="1800" dirty="0"/>
              <a:t> </a:t>
            </a:r>
            <a:r>
              <a:rPr lang="tr-TR" sz="1800" dirty="0" err="1"/>
              <a:t>System</a:t>
            </a:r>
            <a:r>
              <a:rPr lang="tr-TR" sz="1800" dirty="0"/>
              <a:t> </a:t>
            </a:r>
            <a:r>
              <a:rPr lang="tr-TR" sz="1800" dirty="0" err="1"/>
              <a:t>Relations</a:t>
            </a:r>
            <a:endParaRPr lang="tr-TR" sz="18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3344FEF-0AF7-F430-6E65-B09812FE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413" y="4285717"/>
            <a:ext cx="2697714" cy="145554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F8590CB-E9E1-FFFA-37DF-1F0A9EC9DCB9}"/>
              </a:ext>
            </a:extLst>
          </p:cNvPr>
          <p:cNvSpPr txBox="1"/>
          <p:nvPr/>
        </p:nvSpPr>
        <p:spPr>
          <a:xfrm>
            <a:off x="8168275" y="5870150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/>
              <a:t>Figure</a:t>
            </a:r>
            <a:r>
              <a:rPr lang="tr-TR" sz="1800" dirty="0"/>
              <a:t> 9. Transfer </a:t>
            </a:r>
            <a:r>
              <a:rPr lang="tr-TR" sz="1800" dirty="0" err="1"/>
              <a:t>function</a:t>
            </a:r>
            <a:r>
              <a:rPr lang="tr-TR" sz="1800" dirty="0"/>
              <a:t>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system</a:t>
            </a:r>
            <a:endParaRPr lang="tr-TR" sz="18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18D6D82-A582-F243-AC66-CC938CC3B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666" y="2016246"/>
            <a:ext cx="2766300" cy="144030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932B0CA-AE5F-2421-A4F0-17487348B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442" y="4962070"/>
            <a:ext cx="2309060" cy="929721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52A3DE2-BC75-61F5-3221-28163FAEF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163" y="4736784"/>
            <a:ext cx="2049958" cy="55341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EA30AA1-7E0E-B464-2169-F519AAD9B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0779" y="5577122"/>
            <a:ext cx="2049958" cy="553411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A452DF18-0E44-E398-16EC-FE0831D14522}"/>
              </a:ext>
            </a:extLst>
          </p:cNvPr>
          <p:cNvSpPr txBox="1"/>
          <p:nvPr/>
        </p:nvSpPr>
        <p:spPr>
          <a:xfrm>
            <a:off x="5665987" y="3614287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</a:t>
            </a:r>
            <a:r>
              <a:rPr lang="tr-TR" dirty="0"/>
              <a:t>. 5 </a:t>
            </a:r>
            <a:r>
              <a:rPr lang="tr-TR" dirty="0" err="1"/>
              <a:t>Relation</a:t>
            </a:r>
            <a:r>
              <a:rPr lang="tr-TR" dirty="0"/>
              <a:t> in x </a:t>
            </a:r>
            <a:r>
              <a:rPr lang="tr-TR" dirty="0" err="1"/>
              <a:t>and</a:t>
            </a:r>
            <a:r>
              <a:rPr lang="tr-TR" dirty="0"/>
              <a:t> y </a:t>
            </a:r>
            <a:r>
              <a:rPr lang="tr-TR" dirty="0" err="1"/>
              <a:t>directions</a:t>
            </a:r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E30C1042-256D-071C-2F3D-7E5F864F4F43}"/>
              </a:ext>
            </a:extLst>
          </p:cNvPr>
          <p:cNvSpPr txBox="1"/>
          <p:nvPr/>
        </p:nvSpPr>
        <p:spPr>
          <a:xfrm>
            <a:off x="1862888" y="6110430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</a:t>
            </a:r>
            <a:r>
              <a:rPr lang="tr-TR" dirty="0"/>
              <a:t>. 6 </a:t>
            </a:r>
            <a:r>
              <a:rPr lang="tr-TR" dirty="0" err="1"/>
              <a:t>Linearization</a:t>
            </a:r>
            <a:endParaRPr lang="tr-TR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20728F22-12F5-7E9A-3ED7-D011E47E76C3}"/>
              </a:ext>
            </a:extLst>
          </p:cNvPr>
          <p:cNvSpPr txBox="1"/>
          <p:nvPr/>
        </p:nvSpPr>
        <p:spPr>
          <a:xfrm>
            <a:off x="4118976" y="6216446"/>
            <a:ext cx="4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</a:t>
            </a:r>
            <a:r>
              <a:rPr lang="tr-TR" dirty="0"/>
              <a:t>. 7-8 </a:t>
            </a:r>
            <a:r>
              <a:rPr lang="tr-TR" dirty="0" err="1"/>
              <a:t>Laplace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in x </a:t>
            </a:r>
            <a:r>
              <a:rPr lang="tr-TR" dirty="0" err="1"/>
              <a:t>and</a:t>
            </a:r>
            <a:r>
              <a:rPr lang="tr-TR" dirty="0"/>
              <a:t> y </a:t>
            </a:r>
            <a:r>
              <a:rPr lang="tr-TR" dirty="0" err="1"/>
              <a:t>angles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775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1CAE5-AE73-0DB3-F65B-A790B3C2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8" y="141500"/>
            <a:ext cx="9905998" cy="1478570"/>
          </a:xfrm>
        </p:spPr>
        <p:txBody>
          <a:bodyPr/>
          <a:lstStyle/>
          <a:p>
            <a:r>
              <a:rPr lang="tr-TR" dirty="0"/>
              <a:t>CAD DESIGN</a:t>
            </a:r>
          </a:p>
        </p:txBody>
      </p:sp>
      <p:pic>
        <p:nvPicPr>
          <p:cNvPr id="5" name="Resim 4" descr="lamba, sokak lambası içeren bir resim&#10;&#10;Açıklama otomatik olarak orta güvenilirlik düzeyiyle oluşturuldu">
            <a:extLst>
              <a:ext uri="{FF2B5EF4-FFF2-40B4-BE49-F238E27FC236}">
                <a16:creationId xmlns:a16="http://schemas.microsoft.com/office/drawing/2014/main" id="{2C21B6EC-3B1E-1449-C3C0-71A9375D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3" y="1676572"/>
            <a:ext cx="1106632" cy="2705100"/>
          </a:xfrm>
          <a:prstGeom prst="rect">
            <a:avLst/>
          </a:prstGeom>
        </p:spPr>
      </p:pic>
      <p:pic>
        <p:nvPicPr>
          <p:cNvPr id="7" name="Resim 6" descr="daire, tasarım içeren bir resim&#10;&#10;Açıklama otomatik olarak oluşturuldu">
            <a:extLst>
              <a:ext uri="{FF2B5EF4-FFF2-40B4-BE49-F238E27FC236}">
                <a16:creationId xmlns:a16="http://schemas.microsoft.com/office/drawing/2014/main" id="{80746B5B-C22A-7F64-0C0A-9CBCDE09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24" y="181967"/>
            <a:ext cx="2103904" cy="1657621"/>
          </a:xfrm>
          <a:prstGeom prst="rect">
            <a:avLst/>
          </a:prstGeom>
        </p:spPr>
      </p:pic>
      <p:pic>
        <p:nvPicPr>
          <p:cNvPr id="11" name="Resim 10" descr="silindir, tasarım içeren bir resim&#10;&#10;Açıklama otomatik olarak oluşturuldu">
            <a:extLst>
              <a:ext uri="{FF2B5EF4-FFF2-40B4-BE49-F238E27FC236}">
                <a16:creationId xmlns:a16="http://schemas.microsoft.com/office/drawing/2014/main" id="{D1C17DF7-FF78-976F-3A5C-752530E0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072" y="2524949"/>
            <a:ext cx="1831146" cy="2931458"/>
          </a:xfrm>
          <a:prstGeom prst="rect">
            <a:avLst/>
          </a:prstGeom>
        </p:spPr>
      </p:pic>
      <p:pic>
        <p:nvPicPr>
          <p:cNvPr id="13" name="Resim 12" descr="taslak, tasarım içeren bir resim&#10;&#10;Açıklama otomatik olarak oluşturuldu">
            <a:extLst>
              <a:ext uri="{FF2B5EF4-FFF2-40B4-BE49-F238E27FC236}">
                <a16:creationId xmlns:a16="http://schemas.microsoft.com/office/drawing/2014/main" id="{3BDF4456-D2BC-4AFE-7799-1E4E8DE7F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378" y="2290294"/>
            <a:ext cx="2103904" cy="2062919"/>
          </a:xfrm>
          <a:prstGeom prst="rect">
            <a:avLst/>
          </a:prstGeom>
        </p:spPr>
      </p:pic>
      <p:pic>
        <p:nvPicPr>
          <p:cNvPr id="15" name="Resim 14" descr="masa içeren bir resim&#10;&#10;Açıklama otomatik olarak oluşturuldu">
            <a:extLst>
              <a:ext uri="{FF2B5EF4-FFF2-40B4-BE49-F238E27FC236}">
                <a16:creationId xmlns:a16="http://schemas.microsoft.com/office/drawing/2014/main" id="{EF432E4B-0072-19F4-8B99-1AB4DB46B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477" y="3764388"/>
            <a:ext cx="4371975" cy="2215086"/>
          </a:xfrm>
          <a:prstGeom prst="rect">
            <a:avLst/>
          </a:prstGeom>
        </p:spPr>
      </p:pic>
      <p:pic>
        <p:nvPicPr>
          <p:cNvPr id="17" name="Resim 16" descr="konteyner, tasarım, kutu içeren bir resim&#10;&#10;Açıklama otomatik olarak oluşturuldu">
            <a:extLst>
              <a:ext uri="{FF2B5EF4-FFF2-40B4-BE49-F238E27FC236}">
                <a16:creationId xmlns:a16="http://schemas.microsoft.com/office/drawing/2014/main" id="{3723268D-2710-F0CB-31E9-12D01901E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6008" y="212925"/>
            <a:ext cx="2521024" cy="2852738"/>
          </a:xfrm>
          <a:prstGeom prst="rect">
            <a:avLst/>
          </a:prstGeom>
        </p:spPr>
      </p:pic>
      <p:pic>
        <p:nvPicPr>
          <p:cNvPr id="21" name="Resim 20" descr="tasarım içeren bir resim&#10;&#10;Açıklama otomatik olarak oluşturuldu">
            <a:extLst>
              <a:ext uri="{FF2B5EF4-FFF2-40B4-BE49-F238E27FC236}">
                <a16:creationId xmlns:a16="http://schemas.microsoft.com/office/drawing/2014/main" id="{D2570E4B-94C6-B379-69F5-31F71C539B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378" y="4771046"/>
            <a:ext cx="2114599" cy="1708767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13605A58-C547-8E62-DBDC-AFB2186A33CC}"/>
              </a:ext>
            </a:extLst>
          </p:cNvPr>
          <p:cNvSpPr txBox="1"/>
          <p:nvPr/>
        </p:nvSpPr>
        <p:spPr>
          <a:xfrm>
            <a:off x="65613" y="4438174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10. </a:t>
            </a:r>
            <a:r>
              <a:rPr lang="tr-TR" dirty="0" err="1"/>
              <a:t>Plate</a:t>
            </a:r>
            <a:r>
              <a:rPr lang="tr-TR" dirty="0"/>
              <a:t> </a:t>
            </a:r>
            <a:r>
              <a:rPr lang="tr-TR" dirty="0" err="1"/>
              <a:t>Arm</a:t>
            </a:r>
            <a:endParaRPr lang="tr-TR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DA405983-CD55-391E-64D5-8192FD081776}"/>
              </a:ext>
            </a:extLst>
          </p:cNvPr>
          <p:cNvSpPr txBox="1"/>
          <p:nvPr/>
        </p:nvSpPr>
        <p:spPr>
          <a:xfrm>
            <a:off x="1874838" y="5599857"/>
            <a:ext cx="2799184" cy="37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11. Universal </a:t>
            </a:r>
            <a:r>
              <a:rPr lang="tr-TR" dirty="0" err="1"/>
              <a:t>Joint</a:t>
            </a:r>
            <a:endParaRPr lang="tr-TR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8BB4A64D-77F7-192D-6F9F-DD0D3DC00ECD}"/>
              </a:ext>
            </a:extLst>
          </p:cNvPr>
          <p:cNvSpPr txBox="1"/>
          <p:nvPr/>
        </p:nvSpPr>
        <p:spPr>
          <a:xfrm>
            <a:off x="4055000" y="1853621"/>
            <a:ext cx="321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12. </a:t>
            </a:r>
            <a:r>
              <a:rPr lang="tr-TR" dirty="0" err="1"/>
              <a:t>Servo</a:t>
            </a:r>
            <a:r>
              <a:rPr lang="tr-TR" dirty="0"/>
              <a:t> motor link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36FB6F51-7F66-083C-F1F9-5A4B81D76B04}"/>
              </a:ext>
            </a:extLst>
          </p:cNvPr>
          <p:cNvSpPr txBox="1"/>
          <p:nvPr/>
        </p:nvSpPr>
        <p:spPr>
          <a:xfrm>
            <a:off x="3993362" y="4401714"/>
            <a:ext cx="416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13. Universal </a:t>
            </a:r>
            <a:r>
              <a:rPr lang="tr-TR" dirty="0" err="1"/>
              <a:t>Joint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 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8ADBF131-14A6-5F72-5C2B-E43FBD43DF93}"/>
              </a:ext>
            </a:extLst>
          </p:cNvPr>
          <p:cNvSpPr txBox="1"/>
          <p:nvPr/>
        </p:nvSpPr>
        <p:spPr>
          <a:xfrm>
            <a:off x="8266023" y="3137088"/>
            <a:ext cx="401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14. </a:t>
            </a:r>
            <a:r>
              <a:rPr lang="tr-TR" dirty="0" err="1"/>
              <a:t>Servo</a:t>
            </a:r>
            <a:r>
              <a:rPr lang="tr-TR" dirty="0"/>
              <a:t> motor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E5911091-162A-5A6B-9FFD-EE24C8DF787F}"/>
              </a:ext>
            </a:extLst>
          </p:cNvPr>
          <p:cNvSpPr txBox="1"/>
          <p:nvPr/>
        </p:nvSpPr>
        <p:spPr>
          <a:xfrm>
            <a:off x="3694301" y="6403783"/>
            <a:ext cx="480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15. Connection port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Plate</a:t>
            </a:r>
            <a:r>
              <a:rPr lang="tr-TR" dirty="0"/>
              <a:t> </a:t>
            </a:r>
            <a:r>
              <a:rPr lang="tr-TR" dirty="0" err="1"/>
              <a:t>Arm</a:t>
            </a:r>
            <a:endParaRPr lang="tr-TR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8F321EA3-7184-3BA1-5EC9-4DBE2052DD10}"/>
              </a:ext>
            </a:extLst>
          </p:cNvPr>
          <p:cNvSpPr txBox="1"/>
          <p:nvPr/>
        </p:nvSpPr>
        <p:spPr>
          <a:xfrm>
            <a:off x="7639291" y="6110481"/>
            <a:ext cx="464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16. Assembly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734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718F5C-0773-F943-34C8-CFC0740A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39" y="77342"/>
            <a:ext cx="9905998" cy="1478570"/>
          </a:xfrm>
        </p:spPr>
        <p:txBody>
          <a:bodyPr/>
          <a:lstStyle/>
          <a:p>
            <a:r>
              <a:rPr lang="tr-TR" dirty="0"/>
              <a:t>PID CONTROLLER DESIGN</a:t>
            </a:r>
          </a:p>
        </p:txBody>
      </p:sp>
      <p:pic>
        <p:nvPicPr>
          <p:cNvPr id="5" name="Resim 4" descr="metin, beyaz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AD5AB40-A214-0B8F-6CA5-1D75D51D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" y="1799075"/>
            <a:ext cx="11310938" cy="253092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6D1A30E-D27E-33F5-C151-E9C2AD2B0445}"/>
              </a:ext>
            </a:extLst>
          </p:cNvPr>
          <p:cNvSpPr txBox="1"/>
          <p:nvPr/>
        </p:nvSpPr>
        <p:spPr>
          <a:xfrm>
            <a:off x="2850662" y="4573164"/>
            <a:ext cx="799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17.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Servo</a:t>
            </a:r>
            <a:r>
              <a:rPr lang="tr-TR" dirty="0"/>
              <a:t> Motor Transfer </a:t>
            </a:r>
            <a:r>
              <a:rPr lang="tr-TR" dirty="0" err="1"/>
              <a:t>Function</a:t>
            </a:r>
            <a:r>
              <a:rPr lang="tr-TR" dirty="0"/>
              <a:t>  on </a:t>
            </a:r>
            <a:r>
              <a:rPr lang="tr-TR" dirty="0" err="1"/>
              <a:t>Simulink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389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16C020-5BCD-1C49-FB1A-8DC081AE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767"/>
            <a:ext cx="9905998" cy="1478570"/>
          </a:xfrm>
        </p:spPr>
        <p:txBody>
          <a:bodyPr/>
          <a:lstStyle/>
          <a:p>
            <a:r>
              <a:rPr lang="tr-TR" dirty="0"/>
              <a:t>PID CONTROLLER DESIGN</a:t>
            </a:r>
          </a:p>
        </p:txBody>
      </p:sp>
      <p:pic>
        <p:nvPicPr>
          <p:cNvPr id="7" name="İçerik Yer Tutucusu 6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6D7A2A90-170C-FA87-80D4-ACD884EB8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260" y="1487246"/>
            <a:ext cx="6402304" cy="4266423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52673FF-3D29-9711-9709-8AD5DBA08AB1}"/>
              </a:ext>
            </a:extLst>
          </p:cNvPr>
          <p:cNvSpPr txBox="1"/>
          <p:nvPr/>
        </p:nvSpPr>
        <p:spPr>
          <a:xfrm>
            <a:off x="2013995" y="5973264"/>
            <a:ext cx="842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18. </a:t>
            </a:r>
            <a:r>
              <a:rPr lang="tr-TR" dirty="0" err="1"/>
              <a:t>Proportional</a:t>
            </a:r>
            <a:r>
              <a:rPr lang="tr-TR" dirty="0"/>
              <a:t>, </a:t>
            </a:r>
            <a:r>
              <a:rPr lang="tr-TR" dirty="0" err="1"/>
              <a:t>Integral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Derivative</a:t>
            </a:r>
            <a:r>
              <a:rPr lang="tr-TR" dirty="0"/>
              <a:t> </a:t>
            </a:r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PID Controller</a:t>
            </a:r>
          </a:p>
        </p:txBody>
      </p:sp>
    </p:spTree>
    <p:extLst>
      <p:ext uri="{BB962C8B-B14F-4D97-AF65-F5344CB8AC3E}">
        <p14:creationId xmlns:p14="http://schemas.microsoft.com/office/powerpoint/2010/main" val="8791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6531AF-D881-311D-500C-77138F3E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CONTROLLER DESIGN</a:t>
            </a:r>
          </a:p>
        </p:txBody>
      </p:sp>
      <p:pic>
        <p:nvPicPr>
          <p:cNvPr id="5" name="Resim 4" descr="diyagram, taslak, dikdörtgen, çizgi içeren bir resim&#10;&#10;Açıklama otomatik olarak oluşturuldu">
            <a:extLst>
              <a:ext uri="{FF2B5EF4-FFF2-40B4-BE49-F238E27FC236}">
                <a16:creationId xmlns:a16="http://schemas.microsoft.com/office/drawing/2014/main" id="{8A1B3BAC-EB13-93F5-0F88-2F4E70ED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56" y="1937946"/>
            <a:ext cx="9129712" cy="341510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314DEA1-554B-4B27-52DB-98D7390B9D92}"/>
              </a:ext>
            </a:extLst>
          </p:cNvPr>
          <p:cNvSpPr txBox="1"/>
          <p:nvPr/>
        </p:nvSpPr>
        <p:spPr>
          <a:xfrm>
            <a:off x="3118238" y="5471235"/>
            <a:ext cx="774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19.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Feedback </a:t>
            </a:r>
            <a:r>
              <a:rPr lang="tr-TR" dirty="0" err="1"/>
              <a:t>System</a:t>
            </a:r>
            <a:r>
              <a:rPr lang="tr-TR" dirty="0"/>
              <a:t> on </a:t>
            </a:r>
            <a:r>
              <a:rPr lang="tr-TR" dirty="0" err="1"/>
              <a:t>Simulink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680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diyagram, metin, plan, teknik çizim içeren bir resim&#10;&#10;Açıklama otomatik olarak oluşturuldu">
            <a:extLst>
              <a:ext uri="{FF2B5EF4-FFF2-40B4-BE49-F238E27FC236}">
                <a16:creationId xmlns:a16="http://schemas.microsoft.com/office/drawing/2014/main" id="{CEFBE596-0CFC-523A-396B-76F12CA7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809625"/>
            <a:ext cx="10906125" cy="43529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E4D7EAD-A7FD-2354-D5E7-F71A44A0C34F}"/>
              </a:ext>
            </a:extLst>
          </p:cNvPr>
          <p:cNvSpPr txBox="1"/>
          <p:nvPr/>
        </p:nvSpPr>
        <p:spPr>
          <a:xfrm>
            <a:off x="3638938" y="5439747"/>
            <a:ext cx="68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20.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Subsystem on </a:t>
            </a:r>
            <a:r>
              <a:rPr lang="tr-TR" dirty="0" err="1"/>
              <a:t>Simulink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009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862</TotalTime>
  <Words>317</Words>
  <Application>Microsoft Office PowerPoint</Application>
  <PresentationFormat>Geniş ekran</PresentationFormat>
  <Paragraphs>64</Paragraphs>
  <Slides>13</Slides>
  <Notes>0</Notes>
  <HiddenSlides>0</HiddenSlides>
  <MMClips>3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Devre</vt:lpstr>
      <vt:lpstr>Mch4921 FALL 2023 PROJECT ACTIVE BALL BALANCING TABLE</vt:lpstr>
      <vt:lpstr>  INTRODUCTION</vt:lpstr>
      <vt:lpstr>Mathematıcal modelıng of the system</vt:lpstr>
      <vt:lpstr>Mathematıcal modelıng of the system</vt:lpstr>
      <vt:lpstr>CAD DESIGN</vt:lpstr>
      <vt:lpstr>PID CONTROLLER DESIGN</vt:lpstr>
      <vt:lpstr>PID CONTROLLER DESIGN</vt:lpstr>
      <vt:lpstr>PID CONTROLLER DESIGN</vt:lpstr>
      <vt:lpstr>PowerPoint Sunusu</vt:lpstr>
      <vt:lpstr>SIMULATION</vt:lpstr>
      <vt:lpstr>SIMUlATION</vt:lpstr>
      <vt:lpstr>SIMULATION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Mch4921FALL 2023 PROJECT -ACTIVE BALL BALANCING TABLE</dc:title>
  <dc:creator>Yaren Yasmin Engin</dc:creator>
  <cp:lastModifiedBy>Yaren Yasmin Engin</cp:lastModifiedBy>
  <cp:revision>1</cp:revision>
  <dcterms:created xsi:type="dcterms:W3CDTF">2024-01-04T19:02:09Z</dcterms:created>
  <dcterms:modified xsi:type="dcterms:W3CDTF">2024-01-05T20:49:57Z</dcterms:modified>
</cp:coreProperties>
</file>