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2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997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6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386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8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5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187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1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41FC82-2B48-4B08-B9EF-E2259E813228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D4CA2F-B74F-477B-84CF-F032633752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1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0" r:id="rId1"/>
    <p:sldLayoutId id="2147485031" r:id="rId2"/>
    <p:sldLayoutId id="2147485032" r:id="rId3"/>
    <p:sldLayoutId id="2147485033" r:id="rId4"/>
    <p:sldLayoutId id="2147485034" r:id="rId5"/>
    <p:sldLayoutId id="2147485035" r:id="rId6"/>
    <p:sldLayoutId id="2147485036" r:id="rId7"/>
    <p:sldLayoutId id="2147485037" r:id="rId8"/>
    <p:sldLayoutId id="2147485038" r:id="rId9"/>
    <p:sldLayoutId id="2147485039" r:id="rId10"/>
    <p:sldLayoutId id="214748504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0CD58-FA17-4679-8C1C-8993FEFCF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Датчик уровня воды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D4BCD6-7BFA-4335-BB0B-D3E9E547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731" y="3956279"/>
            <a:ext cx="9694416" cy="1645531"/>
          </a:xfrm>
        </p:spPr>
        <p:txBody>
          <a:bodyPr anchor="b"/>
          <a:lstStyle/>
          <a:p>
            <a:pPr algn="r"/>
            <a:r>
              <a:rPr lang="ru-RU" dirty="0" err="1">
                <a:solidFill>
                  <a:schemeClr val="tx1"/>
                </a:solidFill>
              </a:rPr>
              <a:t>Плугин</a:t>
            </a:r>
            <a:r>
              <a:rPr lang="ru-RU" dirty="0">
                <a:solidFill>
                  <a:schemeClr val="tx1"/>
                </a:solidFill>
              </a:rPr>
              <a:t> Олег 22405</a:t>
            </a:r>
          </a:p>
        </p:txBody>
      </p:sp>
    </p:spTree>
    <p:extLst>
      <p:ext uri="{BB962C8B-B14F-4D97-AF65-F5344CB8AC3E}">
        <p14:creationId xmlns:p14="http://schemas.microsoft.com/office/powerpoint/2010/main" val="29337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6881C-115E-44FC-B6B2-0D4CEDDC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Датчик уровня </a:t>
            </a:r>
            <a:br>
              <a:rPr lang="ru-RU" dirty="0"/>
            </a:br>
            <a:r>
              <a:rPr lang="ru-RU" dirty="0"/>
              <a:t>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B7A68-A3F0-4A9E-929C-D5E6D158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Предназначен для определения уровня </a:t>
            </a:r>
            <a:br>
              <a:rPr lang="en-US" dirty="0"/>
            </a:br>
            <a:r>
              <a:rPr lang="ru-RU" dirty="0"/>
              <a:t>воды</a:t>
            </a:r>
            <a:r>
              <a:rPr lang="en-US" dirty="0"/>
              <a:t> </a:t>
            </a:r>
            <a:r>
              <a:rPr lang="ru-RU" dirty="0"/>
              <a:t>в труднодоступных местах, </a:t>
            </a:r>
            <a:br>
              <a:rPr lang="ru-RU" dirty="0"/>
            </a:br>
            <a:r>
              <a:rPr lang="ru-RU" dirty="0"/>
              <a:t>в которых нет доступа к визуальной оценке</a:t>
            </a:r>
          </a:p>
          <a:p>
            <a:r>
              <a:rPr lang="ru-RU" dirty="0"/>
              <a:t>Используется в системах автоматизации</a:t>
            </a:r>
          </a:p>
          <a:p>
            <a:r>
              <a:rPr lang="ru-RU" dirty="0"/>
              <a:t>Цель датчика – предупредить переполнение емкости</a:t>
            </a:r>
          </a:p>
          <a:p>
            <a:r>
              <a:rPr lang="ru-RU" dirty="0"/>
              <a:t>Бывают поплавковые, погруженные и врезные датчики</a:t>
            </a:r>
          </a:p>
          <a:p>
            <a:r>
              <a:rPr lang="ru-RU" dirty="0"/>
              <a:t>Данный датчик - погруженный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21E4CA4-7A46-4DAB-A68C-9E3E8B4D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14" y="19431"/>
            <a:ext cx="5001758" cy="28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8CAC9-C124-41E1-BAA2-E800BF2A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E7780-D5E9-488D-9B4E-BE1DE9AE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Больше погружение – меньше сопротивление</a:t>
            </a:r>
          </a:p>
          <a:p>
            <a:r>
              <a:rPr lang="ru-RU" dirty="0"/>
              <a:t>Имеет три контакта</a:t>
            </a:r>
            <a:br>
              <a:rPr lang="ru-RU" dirty="0"/>
            </a:br>
            <a:r>
              <a:rPr lang="ru-RU" dirty="0"/>
              <a:t>+</a:t>
            </a:r>
            <a:r>
              <a:rPr lang="en-US" dirty="0"/>
              <a:t> (VCC)</a:t>
            </a:r>
            <a:br>
              <a:rPr lang="en-US" dirty="0"/>
            </a:br>
            <a:r>
              <a:rPr lang="en-US" dirty="0"/>
              <a:t>- (GND)</a:t>
            </a:r>
            <a:br>
              <a:rPr lang="en-US" dirty="0"/>
            </a:br>
            <a:r>
              <a:rPr lang="en-US" dirty="0"/>
              <a:t>S (Signal)</a:t>
            </a:r>
            <a:endParaRPr lang="ru-RU" dirty="0"/>
          </a:p>
          <a:p>
            <a:r>
              <a:rPr lang="ru-RU" dirty="0"/>
              <a:t>Передает значение через аналоговый выход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B84F1-FDF3-4B55-BF1B-1A8B9AED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23" y="461962"/>
            <a:ext cx="37719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2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DC8A4-69C3-44B4-B76A-3E523FB5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A4B28-60F3-403F-9C24-78668205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Напряжение питания: 3.3-5 В</a:t>
            </a:r>
          </a:p>
          <a:p>
            <a:r>
              <a:rPr lang="ru-RU" dirty="0"/>
              <a:t>Ток потребления 20 мА</a:t>
            </a:r>
          </a:p>
          <a:p>
            <a:r>
              <a:rPr lang="ru-RU" dirty="0"/>
              <a:t>Выход: аналоговый</a:t>
            </a:r>
          </a:p>
          <a:p>
            <a:r>
              <a:rPr lang="ru-RU" dirty="0"/>
              <a:t>Зона обнаружения: 16×30 мм</a:t>
            </a:r>
          </a:p>
          <a:p>
            <a:r>
              <a:rPr lang="ru-RU" dirty="0"/>
              <a:t>Размеры: 62×20×8 мм</a:t>
            </a:r>
          </a:p>
          <a:p>
            <a:r>
              <a:rPr lang="ru-RU" dirty="0"/>
              <a:t>Рабочая температура: 10 – 30 °С</a:t>
            </a:r>
          </a:p>
        </p:txBody>
      </p:sp>
      <p:pic>
        <p:nvPicPr>
          <p:cNvPr id="3074" name="Picture 2" descr="Подключение датчик уровня воды к Arduino: Схема и пример кода - блог">
            <a:extLst>
              <a:ext uri="{FF2B5EF4-FFF2-40B4-BE49-F238E27FC236}">
                <a16:creationId xmlns:a16="http://schemas.microsoft.com/office/drawing/2014/main" id="{11AB8B91-037F-4E90-8532-A3DC87A3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26" y="1618307"/>
            <a:ext cx="4553893" cy="45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6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227C7-64B7-43C3-B962-7D677B3A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Смоделированная цепь </a:t>
            </a:r>
            <a:br>
              <a:rPr lang="ru-RU" dirty="0"/>
            </a:br>
            <a:r>
              <a:rPr lang="ru-RU" dirty="0"/>
              <a:t>с использованием датчика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1DD168-3E1F-49B0-9ACD-1D4C1572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60" y="2003453"/>
            <a:ext cx="5853879" cy="4583038"/>
          </a:xfrm>
        </p:spPr>
      </p:pic>
    </p:spTree>
    <p:extLst>
      <p:ext uri="{BB962C8B-B14F-4D97-AF65-F5344CB8AC3E}">
        <p14:creationId xmlns:p14="http://schemas.microsoft.com/office/powerpoint/2010/main" val="21684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87E8A-6631-4F95-A805-8CF41ADA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обработки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1B857-512B-4ABC-9943-3D8A7F0D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При превышении указанного уровня воды светодиод будет сигнализировать об этом. </a:t>
            </a:r>
            <a:br>
              <a:rPr lang="ru-RU" dirty="0"/>
            </a:br>
            <a:r>
              <a:rPr lang="ru-RU" dirty="0"/>
              <a:t>Также значение выводится на монитор порта.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FFDC25-EBBA-4A2E-8148-749F7D1F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429"/>
            <a:ext cx="5849867" cy="42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9FEA-899C-4BF9-A35F-28F1D1C4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E2403-4EB5-4FC4-9200-38342EE0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Автоматические системы полива</a:t>
            </a:r>
          </a:p>
          <a:p>
            <a:r>
              <a:rPr lang="ru-RU" dirty="0"/>
              <a:t>Контроль заполнения резервуаров</a:t>
            </a:r>
          </a:p>
          <a:p>
            <a:r>
              <a:rPr lang="ru-RU" dirty="0"/>
              <a:t>Защита от протечек</a:t>
            </a:r>
          </a:p>
          <a:p>
            <a:r>
              <a:rPr lang="ru-RU" dirty="0"/>
              <a:t>Умный дом</a:t>
            </a:r>
          </a:p>
          <a:p>
            <a:r>
              <a:rPr lang="ru-RU" dirty="0"/>
              <a:t>Промышленность</a:t>
            </a:r>
          </a:p>
        </p:txBody>
      </p:sp>
      <p:pic>
        <p:nvPicPr>
          <p:cNvPr id="4098" name="Picture 2" descr="Подключение датчика уровня воды к Arduino Uno: схема и программа">
            <a:extLst>
              <a:ext uri="{FF2B5EF4-FFF2-40B4-BE49-F238E27FC236}">
                <a16:creationId xmlns:a16="http://schemas.microsoft.com/office/drawing/2014/main" id="{8643BC79-2137-4E13-96AF-2DA4A66A8D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64" y="1414925"/>
            <a:ext cx="5250847" cy="40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A50A2-9315-4DCB-A469-B85A9A55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FDD01-FC30-44FF-B872-11CB1A83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/>
              <a:t>Преимущества</a:t>
            </a:r>
          </a:p>
          <a:p>
            <a:r>
              <a:rPr lang="ru-RU" dirty="0"/>
              <a:t>Простота использования</a:t>
            </a:r>
          </a:p>
          <a:p>
            <a:r>
              <a:rPr lang="ru-RU" dirty="0"/>
              <a:t>Доступность</a:t>
            </a:r>
          </a:p>
          <a:p>
            <a:r>
              <a:rPr lang="ru-RU" dirty="0"/>
              <a:t>Низкая цена</a:t>
            </a:r>
          </a:p>
          <a:p>
            <a:r>
              <a:rPr lang="ru-RU" dirty="0"/>
              <a:t>Возможность использования в разных направлениях и для разных задач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Недостатки</a:t>
            </a:r>
          </a:p>
          <a:p>
            <a:r>
              <a:rPr lang="ru-RU" dirty="0"/>
              <a:t>Окисление контактов при длительном использовании</a:t>
            </a:r>
          </a:p>
          <a:p>
            <a:r>
              <a:rPr lang="ru-RU" dirty="0"/>
              <a:t>Необходима защита от загрязнения</a:t>
            </a:r>
          </a:p>
        </p:txBody>
      </p:sp>
    </p:spTree>
    <p:extLst>
      <p:ext uri="{BB962C8B-B14F-4D97-AF65-F5344CB8AC3E}">
        <p14:creationId xmlns:p14="http://schemas.microsoft.com/office/powerpoint/2010/main" val="289102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B4DBB-78DB-4023-806C-948D3330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1903-F0A2-422E-93DE-DCCF9BD1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59188" cy="3581400"/>
          </a:xfrm>
        </p:spPr>
        <p:txBody>
          <a:bodyPr/>
          <a:lstStyle/>
          <a:p>
            <a:r>
              <a:rPr lang="ru-RU" dirty="0"/>
              <a:t>Служит для измерения уровня воды</a:t>
            </a:r>
          </a:p>
          <a:p>
            <a:r>
              <a:rPr lang="ru-RU" dirty="0"/>
              <a:t>Используется во многих сферах</a:t>
            </a:r>
          </a:p>
          <a:p>
            <a:r>
              <a:rPr lang="ru-RU" dirty="0"/>
              <a:t>Прост в применении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F12F3E6-B684-49C1-BDFC-3024CBB8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88" y="1085665"/>
            <a:ext cx="6054169" cy="46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184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207</TotalTime>
  <Words>193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Уголки</vt:lpstr>
      <vt:lpstr>Датчик уровня воды</vt:lpstr>
      <vt:lpstr>Датчик уровня  воды</vt:lpstr>
      <vt:lpstr>Принцип работы</vt:lpstr>
      <vt:lpstr>Технические характеристики</vt:lpstr>
      <vt:lpstr>Смоделированная цепь  с использованием датчика</vt:lpstr>
      <vt:lpstr>Пример обработки значения</vt:lpstr>
      <vt:lpstr>Применение</vt:lpstr>
      <vt:lpstr>Преимущества и недостатки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Датчик уровня воды</dc:title>
  <dc:creator>Fukk Sasuke</dc:creator>
  <cp:lastModifiedBy>Fukk Sasuke</cp:lastModifiedBy>
  <cp:revision>48</cp:revision>
  <dcterms:created xsi:type="dcterms:W3CDTF">2025-02-24T14:50:37Z</dcterms:created>
  <dcterms:modified xsi:type="dcterms:W3CDTF">2025-02-24T18:25:03Z</dcterms:modified>
</cp:coreProperties>
</file>