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28051-FCA6-44F9-9BFC-6186478A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30C1C-9F90-4467-9C56-5906530D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60C0E-FB37-4C49-89E7-32B25481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B8D0F-28C4-43B5-8178-BFF06D84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B95AA-0FDC-49EB-AAE9-9B3B4388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9273-68E0-46D0-96CB-3C03B054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65DB0-53BA-4F96-A91C-1A5EFF91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045F6-970A-46FE-876A-0C599C2D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64C1B-4806-461C-9B69-F5C33244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B24EE-FF52-496D-9714-20E416C2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3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1DAC00-6870-4B93-A13A-7465470A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BEAC0-E474-4E9A-8C3D-4793B8089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E2EC3-12D7-44C3-9D2A-27FC663F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DF64F-EE9A-465A-B64E-BF2F4B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6B88A-1CF9-49E6-97BB-460299A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F72A5-CDA4-41BF-A051-292412D4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824C5-CDF7-4C6B-8D08-4BF7CD5A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1A47-87DC-4E31-8FBA-61806310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905E2-87CE-468E-ACCE-3E8179F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9C6D9-7584-4E1A-B759-6CFA53D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27C18-C794-4E4F-955D-973BCBD3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C8453-2460-438C-8EAD-4AD465D4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4CFA6-C0BE-492D-BCFF-864D69A9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D1A4-7A0C-4E98-9107-AE583DFF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DFFC9-3792-4BA2-800E-BC4731A5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5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916B-C878-4E8F-9616-6DAB8897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75AAB-B39D-46E8-B21B-3DA30D481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3B408-0BA4-4A93-B899-F8BF31A4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0E190-5AF2-46A1-B56E-400901D8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1BF84-1780-47DD-9A74-55ED3C2A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8FA91-0982-4BFA-A8B5-A3E8FB8D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A131-5349-4C01-89B9-C6CACE1D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7F169-262D-4676-98F3-FCBE9ADD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63348-B43F-4051-8E91-8391E081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41DE3F-B3F2-41C7-8B41-C29CDE03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FEF3BD-2F57-4047-9302-F6E14C35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082A1-6778-41FA-AE9B-45B89658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60639-B853-4F36-8DDE-B171448B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4AF932-3CCE-4BB5-9911-E2E82731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1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F0E78-7EF0-45B3-A3B2-903DBD2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6799FD-AD55-475A-A702-5505C5F5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879D7-5535-4F9A-A029-EB06938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A8D9C0-4899-41D2-B6BA-69B11D7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20B0F-67F1-492D-9844-4D7E0151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FB9BF-FD57-4253-987A-DE7FAB0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69CEC-1633-4F7E-BB4A-58C76891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9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4084-9904-4044-AF3A-4DC92974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C0E89-F262-4317-BC26-6F6FB846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6C403-58EC-4E86-AE02-3BFD3A664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1CB7-56D5-436D-A3BE-B3E08886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74CAC-2D26-4A7D-8682-7588CAA3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7285E-819E-490B-91BC-793A0C12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E530F-7EB6-42FB-BEFB-A783186F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8FA73-5465-40FD-8763-3B5868B85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8B3FF-C2B1-4D97-93F0-6C9386AB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E398A-52DD-4CF8-A63D-C9ACE8A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6B179-3B52-47CA-93AA-2FE1CB69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A47EB-E540-447F-A809-5DC9708D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9918C6-A635-402C-8B49-84BA7B8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6D3B7-F798-480B-81D3-CFB96BA5D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35923-492E-4262-BD7D-592DC60F4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14A3F-D1C4-49CB-AD7F-7ECDB9F2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50FD1-2714-43E3-BE4F-E2E50E25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56CBED24-988A-406B-ADF0-301B9D01231F}"/>
              </a:ext>
            </a:extLst>
          </p:cNvPr>
          <p:cNvSpPr/>
          <p:nvPr/>
        </p:nvSpPr>
        <p:spPr>
          <a:xfrm>
            <a:off x="999241" y="688157"/>
            <a:ext cx="2220011" cy="9882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服务器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C7AE4F4D-DFBC-462F-8DB3-B3F97E0CB506}"/>
              </a:ext>
            </a:extLst>
          </p:cNvPr>
          <p:cNvSpPr/>
          <p:nvPr/>
        </p:nvSpPr>
        <p:spPr>
          <a:xfrm>
            <a:off x="7754489" y="1182278"/>
            <a:ext cx="914400" cy="3570476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摄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像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头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ED0B217-655B-4729-A529-9A2D3511DDFD}"/>
              </a:ext>
            </a:extLst>
          </p:cNvPr>
          <p:cNvSpPr/>
          <p:nvPr/>
        </p:nvSpPr>
        <p:spPr>
          <a:xfrm>
            <a:off x="6448878" y="5367464"/>
            <a:ext cx="2220011" cy="9882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电机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B9DAC44-E9DD-4170-BE56-164D63A4D9FC}"/>
              </a:ext>
            </a:extLst>
          </p:cNvPr>
          <p:cNvSpPr/>
          <p:nvPr/>
        </p:nvSpPr>
        <p:spPr>
          <a:xfrm>
            <a:off x="999241" y="5358352"/>
            <a:ext cx="2220011" cy="98824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房主</a:t>
            </a:r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E2DE17D9-3C82-466B-A57A-9673F0C336E4}"/>
              </a:ext>
            </a:extLst>
          </p:cNvPr>
          <p:cNvSpPr/>
          <p:nvPr/>
        </p:nvSpPr>
        <p:spPr>
          <a:xfrm rot="16200000">
            <a:off x="5655124" y="-1395807"/>
            <a:ext cx="368906" cy="4744224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DBCC0CB-6D01-4EB0-AE09-9AE2D5F38229}"/>
              </a:ext>
            </a:extLst>
          </p:cNvPr>
          <p:cNvSpPr/>
          <p:nvPr/>
        </p:nvSpPr>
        <p:spPr>
          <a:xfrm rot="2277798">
            <a:off x="2347489" y="3444577"/>
            <a:ext cx="5493077" cy="1555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7A82DA4-6160-4AF5-B604-F3DA9338417C}"/>
              </a:ext>
            </a:extLst>
          </p:cNvPr>
          <p:cNvSpPr/>
          <p:nvPr/>
        </p:nvSpPr>
        <p:spPr>
          <a:xfrm>
            <a:off x="1804447" y="1932397"/>
            <a:ext cx="231743" cy="32111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3BF174E-067F-425D-B64B-7965C69D5CA2}"/>
              </a:ext>
            </a:extLst>
          </p:cNvPr>
          <p:cNvSpPr/>
          <p:nvPr/>
        </p:nvSpPr>
        <p:spPr>
          <a:xfrm>
            <a:off x="11056525" y="1389862"/>
            <a:ext cx="783367" cy="3155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门</a:t>
            </a: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F6533FF4-7C54-4752-AA9F-CDC7261EA25C}"/>
              </a:ext>
            </a:extLst>
          </p:cNvPr>
          <p:cNvSpPr/>
          <p:nvPr/>
        </p:nvSpPr>
        <p:spPr>
          <a:xfrm>
            <a:off x="8972749" y="4752754"/>
            <a:ext cx="2716487" cy="87814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7655EE9D-440E-4E66-B9EE-C940F4EB2422}"/>
              </a:ext>
            </a:extLst>
          </p:cNvPr>
          <p:cNvSpPr/>
          <p:nvPr/>
        </p:nvSpPr>
        <p:spPr>
          <a:xfrm>
            <a:off x="8724509" y="2809188"/>
            <a:ext cx="2220011" cy="21681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79D165-EA2D-4697-B42D-BA9B5E272369}"/>
              </a:ext>
            </a:extLst>
          </p:cNvPr>
          <p:cNvSpPr txBox="1"/>
          <p:nvPr/>
        </p:nvSpPr>
        <p:spPr>
          <a:xfrm>
            <a:off x="8972749" y="23567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采集人脸数据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EE6C3-7148-4FE7-8F33-E1180DD404DE}"/>
              </a:ext>
            </a:extLst>
          </p:cNvPr>
          <p:cNvSpPr txBox="1"/>
          <p:nvPr/>
        </p:nvSpPr>
        <p:spPr>
          <a:xfrm>
            <a:off x="4034672" y="5184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人脸数据发送至服务器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04372A-5CF8-4270-81ED-A9B2ACC09E48}"/>
              </a:ext>
            </a:extLst>
          </p:cNvPr>
          <p:cNvSpPr txBox="1"/>
          <p:nvPr/>
        </p:nvSpPr>
        <p:spPr>
          <a:xfrm>
            <a:off x="9161434" y="58384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电机控制门的开关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C73AFA-2433-4695-BB6A-258F80E336D2}"/>
              </a:ext>
            </a:extLst>
          </p:cNvPr>
          <p:cNvSpPr txBox="1"/>
          <p:nvPr/>
        </p:nvSpPr>
        <p:spPr>
          <a:xfrm rot="2235402">
            <a:off x="3828927" y="2876315"/>
            <a:ext cx="241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发送转动信号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36B00E-7743-4C64-B8C4-B99AF74E642F}"/>
              </a:ext>
            </a:extLst>
          </p:cNvPr>
          <p:cNvSpPr txBox="1"/>
          <p:nvPr/>
        </p:nvSpPr>
        <p:spPr>
          <a:xfrm>
            <a:off x="1337816" y="1947464"/>
            <a:ext cx="4924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发</a:t>
            </a:r>
            <a:endParaRPr lang="en-US" altLang="zh-CN" sz="2400" dirty="0"/>
          </a:p>
          <a:p>
            <a:r>
              <a:rPr lang="zh-CN" altLang="en-US" sz="2400" dirty="0"/>
              <a:t>送</a:t>
            </a:r>
            <a:endParaRPr lang="en-US" altLang="zh-CN" sz="2400" dirty="0"/>
          </a:p>
          <a:p>
            <a:r>
              <a:rPr lang="zh-CN" altLang="en-US" sz="2400" dirty="0"/>
              <a:t>陌</a:t>
            </a:r>
            <a:endParaRPr lang="en-US" altLang="zh-CN" sz="2400" dirty="0"/>
          </a:p>
          <a:p>
            <a:r>
              <a:rPr lang="zh-CN" altLang="en-US" sz="2400" dirty="0"/>
              <a:t>生</a:t>
            </a:r>
            <a:endParaRPr lang="en-US" altLang="zh-CN" sz="2400" dirty="0"/>
          </a:p>
          <a:p>
            <a:r>
              <a:rPr lang="zh-CN" altLang="en-US" sz="2400" dirty="0"/>
              <a:t>人</a:t>
            </a:r>
            <a:endParaRPr lang="en-US" altLang="zh-CN" sz="2400" dirty="0"/>
          </a:p>
          <a:p>
            <a:r>
              <a:rPr lang="zh-CN" altLang="en-US" sz="2400" dirty="0"/>
              <a:t>脸</a:t>
            </a:r>
            <a:endParaRPr lang="en-US" altLang="zh-CN" sz="2400" dirty="0"/>
          </a:p>
          <a:p>
            <a:r>
              <a:rPr lang="zh-CN" altLang="en-US" sz="2400" dirty="0"/>
              <a:t>信</a:t>
            </a:r>
            <a:endParaRPr lang="en-US" altLang="zh-CN" sz="2400" dirty="0"/>
          </a:p>
          <a:p>
            <a:r>
              <a:rPr lang="zh-CN" altLang="en-US" sz="2400" dirty="0"/>
              <a:t>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547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子木</dc:creator>
  <cp:lastModifiedBy>李 子木</cp:lastModifiedBy>
  <cp:revision>2</cp:revision>
  <dcterms:created xsi:type="dcterms:W3CDTF">2019-11-25T08:08:23Z</dcterms:created>
  <dcterms:modified xsi:type="dcterms:W3CDTF">2019-11-25T08:26:16Z</dcterms:modified>
</cp:coreProperties>
</file>