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B87B-CB0E-487F-A6A6-94C730430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55991-4EC7-4E9A-B031-FC4117CA6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DBEC7-451A-4FE5-B2F4-D56E6B31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B533D-79AB-4BCB-853E-A57C344D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AC77F-2C04-49A7-8291-4AA426DA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42BF0-EBAB-4E74-9780-FB16371F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4E63D-E278-470C-9655-9562A7DF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53E3C-D764-4BDC-869F-07A40110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E801D-BAD1-4171-96B6-7A6835EE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3FF10-14AE-48CA-B8FB-2FFA19A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CC3ACC-9723-47BA-85D6-085CE2730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64AC0-E048-47C1-9FA6-0AE3B79A7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6E064-A4E9-492C-AB69-0FF7F80D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C8CBD-1768-4723-B251-1E6D8992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8D381-6EE4-4AC8-A627-658B9670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0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57DDD-1FDA-4C6E-A0B1-FCFBCB37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8BD0C-EF04-449A-9219-1A823D6C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DFD5D-8965-41CA-AC9A-AA5F3FB8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FE570-2DD5-4D92-B1E1-49F042C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6C5BF-4135-46C6-8AC1-928620EA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8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105FF-3BFD-4D06-AE7F-93EBB8C1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65885-E9FE-4953-8334-064D58A9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13539-308A-4A55-AFE3-7DB806EB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4CCAA-F620-47B9-8E6A-70C30794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1BADB-A625-4BAC-9B34-805B223A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6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4068E-CCC6-4CE9-B300-43FD2988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B0BA-B5AC-44F4-97CD-C8921641D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A1E30A-B035-40F0-9BD3-61F758936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482FE-8AD2-4264-BAD0-BF276DB0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7B28D-B5CB-4C75-B724-BFA95C50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D61D2B-2817-497D-B02A-1A7CA0C2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9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C4FCA-805C-4021-B56F-C4B47218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152BE-411F-4B03-9FCD-1B74CF6A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2D51F-153B-4FE6-9D14-F9D24B20B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BC7A5F-78BA-4AC9-9A4C-085416421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650F05-01FA-4B0E-8373-FEC82E6A3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321DA1-2FEE-4EF2-9C5A-B53CCC63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E1260A-04FF-4547-9E9C-7FD86C49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ABD66-8D0F-48D5-A662-B08E2522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8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ADA0E-4320-4D8A-8C63-46453ACD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175535-DC05-468F-945E-8E26B96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57E84C-C9A6-48F9-85BB-74FB469A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ADC330-7C15-4E2D-95B1-E8F9B2FD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1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3DC094-02AE-473D-AD21-6613796B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38D6EC-6EBC-4B11-9304-023EC764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DC478-B97C-439D-883F-09E2A8FC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0DAD2-CF62-4EC7-B8EE-08646407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AC626-D597-46AE-BE3D-A18D55D2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81B38-28E9-402E-9516-E11F3313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7DAC6-7DAF-45A9-A1DA-8625009F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811B9-D14D-4108-B6D8-0D48B49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F437D-31EB-4662-95B6-CD5AA932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6EA1D-ED04-4427-A270-4BD59375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D86E1-0833-4A70-A25C-3C69A87C1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F5E2B7-992C-4F40-8871-66CECBADD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C3F65E-3FDF-4AAB-9937-BE569595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0677E-CE31-4D36-8BF5-609CE833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6F25F-B87D-4BBB-8167-AFA64E96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4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D5B19B-DAAB-4D53-8074-EF1D7566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8BCC2-B48E-423A-8ADD-B457513B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8C3D5-5EF9-4654-AC76-476710A7C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8959-4FD3-403C-B71B-6967107CBAB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A10EE-4893-4A70-B417-13F71D5D1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39334-C46B-4EBF-B980-F738232E8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5C32-B56D-4AB6-89CE-82A35B689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9869A580-4BE4-44B0-A4B8-D6CD7460620D}"/>
              </a:ext>
            </a:extLst>
          </p:cNvPr>
          <p:cNvSpPr/>
          <p:nvPr/>
        </p:nvSpPr>
        <p:spPr>
          <a:xfrm>
            <a:off x="4279769" y="697583"/>
            <a:ext cx="302600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得到视频数据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010C1B3E-71EA-4FC3-8BBA-4681C2B35172}"/>
              </a:ext>
            </a:extLst>
          </p:cNvPr>
          <p:cNvSpPr/>
          <p:nvPr/>
        </p:nvSpPr>
        <p:spPr>
          <a:xfrm>
            <a:off x="4279769" y="1923186"/>
            <a:ext cx="302600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抽帧 简化计算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7AE36B6D-5A9E-4374-BFEA-AE94D0ABEF37}"/>
              </a:ext>
            </a:extLst>
          </p:cNvPr>
          <p:cNvSpPr/>
          <p:nvPr/>
        </p:nvSpPr>
        <p:spPr>
          <a:xfrm>
            <a:off x="4279769" y="3148789"/>
            <a:ext cx="302600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计算得出人脸面部数据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54E12FC-9F16-44CD-85A6-EDCD8A04A238}"/>
              </a:ext>
            </a:extLst>
          </p:cNvPr>
          <p:cNvSpPr/>
          <p:nvPr/>
        </p:nvSpPr>
        <p:spPr>
          <a:xfrm>
            <a:off x="4279769" y="4573572"/>
            <a:ext cx="302600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与数据库人脸数据对比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73C003DE-14F4-4975-9D52-C5600A3DC28A}"/>
              </a:ext>
            </a:extLst>
          </p:cNvPr>
          <p:cNvSpPr/>
          <p:nvPr/>
        </p:nvSpPr>
        <p:spPr>
          <a:xfrm>
            <a:off x="3179977" y="5742495"/>
            <a:ext cx="2260863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释放信号 真（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2170D3D-440F-4D35-B703-7DAC247E9A37}"/>
              </a:ext>
            </a:extLst>
          </p:cNvPr>
          <p:cNvSpPr/>
          <p:nvPr/>
        </p:nvSpPr>
        <p:spPr>
          <a:xfrm>
            <a:off x="6751162" y="5742495"/>
            <a:ext cx="2260863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释放信号 假（</a:t>
            </a:r>
            <a:r>
              <a:rPr lang="en-US" altLang="zh-CN" dirty="0"/>
              <a:t>False</a:t>
            </a:r>
            <a:r>
              <a:rPr lang="zh-CN" altLang="en-US" dirty="0"/>
              <a:t>）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D07A3D2-30BE-4928-8550-578CE90DCB1F}"/>
              </a:ext>
            </a:extLst>
          </p:cNvPr>
          <p:cNvSpPr/>
          <p:nvPr/>
        </p:nvSpPr>
        <p:spPr>
          <a:xfrm>
            <a:off x="5613661" y="1362137"/>
            <a:ext cx="179110" cy="50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9C4D14C-CC0D-4321-B5E9-D0D4F5AA0D82}"/>
              </a:ext>
            </a:extLst>
          </p:cNvPr>
          <p:cNvSpPr/>
          <p:nvPr/>
        </p:nvSpPr>
        <p:spPr>
          <a:xfrm>
            <a:off x="5613661" y="2587740"/>
            <a:ext cx="179110" cy="50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46C8E4B2-52F5-4E40-91EF-625B1BFDC5A6}"/>
              </a:ext>
            </a:extLst>
          </p:cNvPr>
          <p:cNvSpPr/>
          <p:nvPr/>
        </p:nvSpPr>
        <p:spPr>
          <a:xfrm>
            <a:off x="5613661" y="3909017"/>
            <a:ext cx="179110" cy="50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30E7D1B-EC2A-4CB9-862E-1D2BA78C3AAA}"/>
              </a:ext>
            </a:extLst>
          </p:cNvPr>
          <p:cNvSpPr/>
          <p:nvPr/>
        </p:nvSpPr>
        <p:spPr>
          <a:xfrm>
            <a:off x="4766820" y="5233353"/>
            <a:ext cx="179110" cy="50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4801AE0-7583-4B6A-9E04-6EABA3048EA0}"/>
              </a:ext>
            </a:extLst>
          </p:cNvPr>
          <p:cNvSpPr/>
          <p:nvPr/>
        </p:nvSpPr>
        <p:spPr>
          <a:xfrm>
            <a:off x="6977407" y="5209786"/>
            <a:ext cx="179110" cy="50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C44692-6D5B-4C1E-A8AA-A80EEF786099}"/>
              </a:ext>
            </a:extLst>
          </p:cNvPr>
          <p:cNvSpPr txBox="1"/>
          <p:nvPr/>
        </p:nvSpPr>
        <p:spPr>
          <a:xfrm>
            <a:off x="4891428" y="53368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匹配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76FC28-63EF-48D0-9443-E2D6B4349CE5}"/>
              </a:ext>
            </a:extLst>
          </p:cNvPr>
          <p:cNvSpPr txBox="1"/>
          <p:nvPr/>
        </p:nvSpPr>
        <p:spPr>
          <a:xfrm>
            <a:off x="7200512" y="52765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不匹配</a:t>
            </a:r>
          </a:p>
        </p:txBody>
      </p:sp>
    </p:spTree>
    <p:extLst>
      <p:ext uri="{BB962C8B-B14F-4D97-AF65-F5344CB8AC3E}">
        <p14:creationId xmlns:p14="http://schemas.microsoft.com/office/powerpoint/2010/main" val="173848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子木</dc:creator>
  <cp:lastModifiedBy>李 子木</cp:lastModifiedBy>
  <cp:revision>1</cp:revision>
  <dcterms:created xsi:type="dcterms:W3CDTF">2019-11-25T14:27:43Z</dcterms:created>
  <dcterms:modified xsi:type="dcterms:W3CDTF">2019-11-25T14:35:48Z</dcterms:modified>
</cp:coreProperties>
</file>