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B3384-5F67-4921-AB57-73377BE1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55A28-C9F0-4780-B2D8-E465D5AB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A594A-FC21-4B4C-B82B-41AB7936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2FAE0-D53B-4637-A773-B4A6E8C3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A663B-FDF4-4D28-9244-D06F713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1F2DD-7A43-4DD0-B4AC-5A87E2E5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06B1B-D673-42D6-B250-62C773D7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C5FCB-1553-4D5F-A0A5-C5A75564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941EB-F2A2-4EA8-9D77-8FE5ED70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E41C4-0AB2-4BD8-BE2E-2EA2E77F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A57FC-3F8F-4D95-838D-0F24ADB1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F3123B-F45E-4DC4-98C8-AAE48EAF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4CB61-E802-46B0-AECD-2D699115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26033-A489-4C99-912A-526DD03C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7B73A-B7A7-479B-80BF-757693E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F50C-1399-4655-82D2-B7EC4EDA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186A-BE00-4662-A349-1DD37439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632C2-198C-4A9F-9DAA-4C8D58CE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F75CF-B22C-4C34-AF0B-EDB8891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FFC4A-1B07-4040-B795-24C17CAE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BD409-FDF3-483E-B71A-A8CB45CD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573FD-72B1-4A77-991E-679CD46B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9C6A0-9A91-46C1-AA1A-E6FBFA1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8F0C6-B625-4E72-B85F-D4E7FB5D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85D9C-7C4E-4CA6-8E9F-66B628D8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576A-E7B5-425F-BCED-B4A9513F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74B97-0F47-4CE6-BDA5-0FC98F66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A18A1-43D5-466F-944D-4FFAA0A9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DA585-0A29-4DEE-B800-F9922D61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BF021-114E-482F-B114-5EB0016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6A831-2CBB-4388-A903-C59437F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71259-E86E-4551-9383-1A5D4983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30A3B-B1BC-4839-8B44-59BBF8B9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6AA19-9926-468B-BA02-C6228355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DB6A5-7F02-4C37-A136-6639EFD2B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EBA274-0230-491F-81E4-961485BA5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6A336-B63E-4174-B49D-29963A62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D14E6-6130-4B5F-A608-92E4F1E9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60B97-D0B7-42CD-998A-4321B227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0C3F5-1C85-4946-B277-02DD0B32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AA6CD3-A43D-4DA3-8CAA-47A914D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A7BD9-42E1-4DB4-8893-483DF26B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E7347-C7B9-4FAA-BD22-920F6D12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1DCA9-5B73-4479-BD24-333AAB33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0CEC1-E1D1-4156-B9CD-8D9312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25238-930B-46CF-882E-602B62D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4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FB0A-3BD4-4B39-BFCB-967C178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ED650-C1F6-4790-A02D-0CB575E7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8C9BB-8BED-445C-8854-D52BF0AE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00DC6-BF1E-4574-95C9-E2F4765E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72668-B3EC-4449-B54C-158640AD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45F20-A042-4BE0-BB84-5514C98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163B-7ACA-4574-95D5-3207E12E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FAA9D-191B-4DA0-B522-2F0EF877A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25379-FC68-413E-9627-BE166B97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D5533-FC19-401B-A06F-CED20DD0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62D76-12AA-4899-926D-7CEBB06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8AA4A-C504-4B3B-A2C3-B1A2650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BBF8F-F4D6-46CA-A761-312E4684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232BC-A3FF-4CFC-A89E-435322C1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53712-35C0-4A4D-B1C8-D766E465E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5D30-D94A-4064-9D5C-B7D0531240F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0144F-5DC1-4D39-B286-22D9A184B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F296A-B5DC-4150-8B8A-83A8F31CB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7B59-865E-4573-AC88-5A3455E8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9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6572CC-8820-4721-8A92-85406AC19A2A}"/>
              </a:ext>
            </a:extLst>
          </p:cNvPr>
          <p:cNvSpPr/>
          <p:nvPr/>
        </p:nvSpPr>
        <p:spPr>
          <a:xfrm>
            <a:off x="1527142" y="556181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程序载入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CE2148-03F9-471D-A702-1440CA722B9F}"/>
              </a:ext>
            </a:extLst>
          </p:cNvPr>
          <p:cNvSpPr/>
          <p:nvPr/>
        </p:nvSpPr>
        <p:spPr>
          <a:xfrm>
            <a:off x="1522428" y="2169736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读取人脸数据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19D51-AC5F-469C-B60B-05A8370D803E}"/>
              </a:ext>
            </a:extLst>
          </p:cNvPr>
          <p:cNvSpPr/>
          <p:nvPr/>
        </p:nvSpPr>
        <p:spPr>
          <a:xfrm>
            <a:off x="1430901" y="3756581"/>
            <a:ext cx="291288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调用摄像头采集人脸信息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E84A9B-8D45-473B-81F7-B92908DA5CDD}"/>
              </a:ext>
            </a:extLst>
          </p:cNvPr>
          <p:cNvSpPr/>
          <p:nvPr/>
        </p:nvSpPr>
        <p:spPr>
          <a:xfrm>
            <a:off x="1527139" y="5343426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与数据库匹配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44B7C-6D0A-428C-AC94-81EB93BC4E86}"/>
              </a:ext>
            </a:extLst>
          </p:cNvPr>
          <p:cNvSpPr/>
          <p:nvPr/>
        </p:nvSpPr>
        <p:spPr>
          <a:xfrm>
            <a:off x="4980496" y="5854045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与数据库中相匹配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03EDC7-F42A-4D1D-922C-B70C93EA5C7C}"/>
              </a:ext>
            </a:extLst>
          </p:cNvPr>
          <p:cNvSpPr/>
          <p:nvPr/>
        </p:nvSpPr>
        <p:spPr>
          <a:xfrm>
            <a:off x="4980496" y="4707117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数据库中没有检索到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C732DA9-5221-42D4-83D7-AD7E1D9A2D34}"/>
              </a:ext>
            </a:extLst>
          </p:cNvPr>
          <p:cNvSpPr/>
          <p:nvPr/>
        </p:nvSpPr>
        <p:spPr>
          <a:xfrm>
            <a:off x="2686639" y="1489435"/>
            <a:ext cx="141402" cy="5561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FAA78B7-3675-4312-9388-71C0867A0930}"/>
              </a:ext>
            </a:extLst>
          </p:cNvPr>
          <p:cNvSpPr/>
          <p:nvPr/>
        </p:nvSpPr>
        <p:spPr>
          <a:xfrm>
            <a:off x="2686639" y="3150909"/>
            <a:ext cx="141402" cy="5561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5C5748F-FED2-4215-9FA6-88A0F39A64E1}"/>
              </a:ext>
            </a:extLst>
          </p:cNvPr>
          <p:cNvSpPr/>
          <p:nvPr/>
        </p:nvSpPr>
        <p:spPr>
          <a:xfrm>
            <a:off x="2686639" y="4707117"/>
            <a:ext cx="141402" cy="5561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AEBE43E-BBFD-4789-B3B8-D84A42356850}"/>
              </a:ext>
            </a:extLst>
          </p:cNvPr>
          <p:cNvSpPr/>
          <p:nvPr/>
        </p:nvSpPr>
        <p:spPr>
          <a:xfrm rot="14188934">
            <a:off x="4494505" y="5037346"/>
            <a:ext cx="118522" cy="5561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D1888E7-4343-43A2-A383-52450CEA46D8}"/>
              </a:ext>
            </a:extLst>
          </p:cNvPr>
          <p:cNvSpPr/>
          <p:nvPr/>
        </p:nvSpPr>
        <p:spPr>
          <a:xfrm rot="17352525">
            <a:off x="4504364" y="5724788"/>
            <a:ext cx="141402" cy="5561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D2C086C-C12D-4109-B6F0-5E78DDA4517D}"/>
              </a:ext>
            </a:extLst>
          </p:cNvPr>
          <p:cNvSpPr/>
          <p:nvPr/>
        </p:nvSpPr>
        <p:spPr>
          <a:xfrm rot="10800000">
            <a:off x="6332859" y="3937207"/>
            <a:ext cx="143755" cy="63264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829FE84B-FC4D-4AA9-BD11-CACD654959B8}"/>
              </a:ext>
            </a:extLst>
          </p:cNvPr>
          <p:cNvSpPr/>
          <p:nvPr/>
        </p:nvSpPr>
        <p:spPr>
          <a:xfrm>
            <a:off x="7753879" y="4892004"/>
            <a:ext cx="2243423" cy="1251638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A16355-CA86-49BA-8139-B4F1C681127C}"/>
              </a:ext>
            </a:extLst>
          </p:cNvPr>
          <p:cNvSpPr/>
          <p:nvPr/>
        </p:nvSpPr>
        <p:spPr>
          <a:xfrm>
            <a:off x="4980495" y="2980442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OLED</a:t>
            </a:r>
            <a:r>
              <a:rPr lang="zh-CN" altLang="en-US" dirty="0"/>
              <a:t>显示“陌生人”字样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2B8C8B-7371-4271-8C7F-ACBDF64912F0}"/>
              </a:ext>
            </a:extLst>
          </p:cNvPr>
          <p:cNvSpPr/>
          <p:nvPr/>
        </p:nvSpPr>
        <p:spPr>
          <a:xfrm>
            <a:off x="8204465" y="3880699"/>
            <a:ext cx="2611225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开门并显示欢迎信息</a:t>
            </a:r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911EA230-DF42-448A-A860-3091AA76B04E}"/>
              </a:ext>
            </a:extLst>
          </p:cNvPr>
          <p:cNvSpPr/>
          <p:nvPr/>
        </p:nvSpPr>
        <p:spPr>
          <a:xfrm rot="5400000" flipV="1">
            <a:off x="4825246" y="3339854"/>
            <a:ext cx="405939" cy="136885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60286EA0-C23C-48AB-96A1-C5D1AF16617A}"/>
              </a:ext>
            </a:extLst>
          </p:cNvPr>
          <p:cNvSpPr/>
          <p:nvPr/>
        </p:nvSpPr>
        <p:spPr>
          <a:xfrm>
            <a:off x="4343786" y="4271012"/>
            <a:ext cx="3860679" cy="13130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子木</dc:creator>
  <cp:lastModifiedBy>李 子木</cp:lastModifiedBy>
  <cp:revision>2</cp:revision>
  <dcterms:created xsi:type="dcterms:W3CDTF">2019-11-25T14:09:59Z</dcterms:created>
  <dcterms:modified xsi:type="dcterms:W3CDTF">2019-11-25T14:27:26Z</dcterms:modified>
</cp:coreProperties>
</file>