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D78E6-5F6B-4AD1-B0B0-B25923F7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239C1E-18BE-4BFA-BD8A-ADDD3B1D2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AA0E3-90BC-47FF-B455-166572DA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6BD6B-A9C9-44A6-BFA2-7F895416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069D3-1F2D-422C-B135-5DCA2CE7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7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9A7A-DF6D-412A-856A-C667768C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7693C-B2A6-488C-B1D3-18992FD8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3A571-E981-4E9A-95F0-930F073E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E2FB3-7F9C-49F6-B43E-F6929B2D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B23C7-AA8A-4E8F-B03B-478FD85E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1961EA-24FD-4F82-B515-8EE83B8B6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EF4CA-D026-4CCB-B8C9-9421A333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48DA7-92E5-4D48-B976-684484A6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2DD80-2B4F-4106-BB6B-5A0AF4F8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9CB1C-87B5-4891-AA3F-EC194959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3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CC15D-20EA-40C9-8718-9CFA49B8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EB365-2167-4570-B1A4-7581A644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78B31-A653-4F5F-BD87-DFB38ED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52568-14EE-44CB-A452-48A22A5B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F25E1-9289-4D82-95D1-E7CA2EA6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225F-071A-4B22-BCCF-9BE114DD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D1C3F-540C-4687-A738-35E55854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CB032-A2C4-4695-8131-95D60610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1AE93-C32B-4EEB-97D6-EA15078D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B262F-012D-4A1C-8FB2-EAB9396A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0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F2F3-35B6-49A6-AE15-9E3CECF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0C82B-6A00-4F1E-8652-94CD7F4C6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6C685-76E0-4B75-8DE9-2491DF35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3FFCE-550D-4084-946E-E171C76A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44565-FDD0-4F1F-963B-74C6EFE4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0E1F5-DBAE-4B60-8E07-0BB92AD9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D324-4CE6-4BFF-9B80-394954BF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FCF11-5CFA-413D-A0EA-D231138B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9F6AE-99FC-4F8E-A3A6-9CF21ADF8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CB2F4D-B0F1-441A-A98A-26A7C022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1806D0-DCF9-4CA0-8A91-E3868561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1A11C3-3F06-4E19-868F-6E5DC562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5F616-9F60-400D-8C5F-556CDB97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2963DB-E7EC-4F09-A8A1-FF6CB1A1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CFB55-511C-41BA-B3F7-A7D08C1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14825E-0544-47B5-998D-2559D8B0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59F6B6-81DB-4ED8-8758-D0C767C4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12425B-9164-4FE7-90A5-15A28FEE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0FE68-B513-41FA-A638-851B6DAC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E4DFCB-D3BC-47EF-AA42-5DB43703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EE392-C44F-402F-818D-040F75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3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9EC9E-50EC-46C4-9262-0AE3DE83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F3E9-B0AB-45E3-970F-3140B304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26626-802C-4F97-AADA-0D4A75C8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E6B06-4F1F-4B9B-936A-65B0B6F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26C3F-CF18-44E7-A46A-E7034CB9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B7147-0E76-4878-A254-15AA7288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026FF-12F8-4474-B234-00BE1AD8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58BB7E-C0CC-44A9-8162-D7E10CA53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78397-36B6-4AE5-9118-C8459D52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B83B7-3FF8-43E8-B802-346F2260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0D7AC-8ECD-48DD-83BE-85E5B07D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214C7-AF55-4A45-8CC6-175168DF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A91AA-810A-4F07-8032-2CB6406D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07FD8-42A5-4886-8475-423180C62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74F6-9E82-4C6C-87E3-6536948E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4984-7FFD-474A-8F01-4FC68241446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AAEF2-EFA8-4DEA-A890-4B8EB741C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0E375-6687-4E9A-94DB-A88F190F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2F76-C85A-4E0E-90DD-5BF00B0CC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08CC88A3-5823-4AE3-A813-89229219072F}"/>
              </a:ext>
            </a:extLst>
          </p:cNvPr>
          <p:cNvSpPr/>
          <p:nvPr/>
        </p:nvSpPr>
        <p:spPr>
          <a:xfrm>
            <a:off x="4502870" y="414780"/>
            <a:ext cx="3186260" cy="5656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得到信号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30E7D1B-EC2A-4CB9-862E-1D2BA78C3AAA}"/>
              </a:ext>
            </a:extLst>
          </p:cNvPr>
          <p:cNvSpPr/>
          <p:nvPr/>
        </p:nvSpPr>
        <p:spPr>
          <a:xfrm>
            <a:off x="4909787" y="1006311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4804553-1714-4350-9E6F-34BA1FCD88C7}"/>
              </a:ext>
            </a:extLst>
          </p:cNvPr>
          <p:cNvSpPr/>
          <p:nvPr/>
        </p:nvSpPr>
        <p:spPr>
          <a:xfrm>
            <a:off x="2364556" y="1531854"/>
            <a:ext cx="3186260" cy="5656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F837F99-71E0-430B-938C-BCB6B1028F25}"/>
              </a:ext>
            </a:extLst>
          </p:cNvPr>
          <p:cNvSpPr/>
          <p:nvPr/>
        </p:nvSpPr>
        <p:spPr>
          <a:xfrm>
            <a:off x="6700894" y="1489530"/>
            <a:ext cx="3186260" cy="5656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假（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74BA01DF-0CB5-422F-99D4-FBF8FF965CC2}"/>
              </a:ext>
            </a:extLst>
          </p:cNvPr>
          <p:cNvSpPr/>
          <p:nvPr/>
        </p:nvSpPr>
        <p:spPr>
          <a:xfrm>
            <a:off x="7417322" y="968651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AED17B6-8D89-4008-9DB5-280860676406}"/>
              </a:ext>
            </a:extLst>
          </p:cNvPr>
          <p:cNvSpPr/>
          <p:nvPr/>
        </p:nvSpPr>
        <p:spPr>
          <a:xfrm>
            <a:off x="903401" y="2672495"/>
            <a:ext cx="2471395" cy="5656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舵机旋转</a:t>
            </a:r>
            <a:r>
              <a:rPr lang="en-US" altLang="zh-CN" dirty="0"/>
              <a:t>180°</a:t>
            </a:r>
            <a:r>
              <a:rPr lang="zh-CN" altLang="en-US" dirty="0"/>
              <a:t>，延时</a:t>
            </a:r>
            <a:r>
              <a:rPr lang="en-US" altLang="zh-CN" dirty="0"/>
              <a:t>3s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5632F54E-6E7B-4812-9E5B-E8863B0F3756}"/>
              </a:ext>
            </a:extLst>
          </p:cNvPr>
          <p:cNvSpPr/>
          <p:nvPr/>
        </p:nvSpPr>
        <p:spPr>
          <a:xfrm>
            <a:off x="2686633" y="2139786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2CB96E56-F4D9-47EB-96C1-8F5D27DE2928}"/>
              </a:ext>
            </a:extLst>
          </p:cNvPr>
          <p:cNvSpPr/>
          <p:nvPr/>
        </p:nvSpPr>
        <p:spPr>
          <a:xfrm>
            <a:off x="6700894" y="2652960"/>
            <a:ext cx="3186260" cy="5656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OLED </a:t>
            </a:r>
            <a:r>
              <a:rPr lang="zh-CN" altLang="en-US" dirty="0"/>
              <a:t>显示陌生人信息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D8AD135-11FA-4417-BC8A-87A5FA5F9F70}"/>
              </a:ext>
            </a:extLst>
          </p:cNvPr>
          <p:cNvSpPr/>
          <p:nvPr/>
        </p:nvSpPr>
        <p:spPr>
          <a:xfrm>
            <a:off x="8204469" y="2143818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48A2EB0F-9C3B-49B3-B531-14F061FE0BD8}"/>
              </a:ext>
            </a:extLst>
          </p:cNvPr>
          <p:cNvSpPr/>
          <p:nvPr/>
        </p:nvSpPr>
        <p:spPr>
          <a:xfrm>
            <a:off x="3853199" y="2672495"/>
            <a:ext cx="2471395" cy="5656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OLED</a:t>
            </a:r>
            <a:r>
              <a:rPr lang="zh-CN" altLang="en-US" dirty="0"/>
              <a:t>显示欢迎信息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6F92FC3-AF6F-4AA5-8DF2-EC695BD3019A}"/>
              </a:ext>
            </a:extLst>
          </p:cNvPr>
          <p:cNvSpPr/>
          <p:nvPr/>
        </p:nvSpPr>
        <p:spPr>
          <a:xfrm>
            <a:off x="4502870" y="2158588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5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子木</dc:creator>
  <cp:lastModifiedBy>李 子木</cp:lastModifiedBy>
  <cp:revision>2</cp:revision>
  <dcterms:created xsi:type="dcterms:W3CDTF">2019-11-25T14:37:03Z</dcterms:created>
  <dcterms:modified xsi:type="dcterms:W3CDTF">2019-11-25T15:41:28Z</dcterms:modified>
</cp:coreProperties>
</file>