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3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3" r:id="rId4"/>
    <p:sldId id="259" r:id="rId5"/>
    <p:sldId id="271" r:id="rId6"/>
    <p:sldId id="267" r:id="rId7"/>
    <p:sldId id="268" r:id="rId8"/>
    <p:sldId id="269" r:id="rId9"/>
    <p:sldId id="270" r:id="rId10"/>
    <p:sldId id="274" r:id="rId11"/>
    <p:sldId id="266" r:id="rId12"/>
    <p:sldId id="260" r:id="rId13"/>
    <p:sldId id="273" r:id="rId14"/>
    <p:sldId id="279" r:id="rId15"/>
    <p:sldId id="276" r:id="rId16"/>
    <p:sldId id="261" r:id="rId17"/>
    <p:sldId id="280" r:id="rId18"/>
    <p:sldId id="277" r:id="rId19"/>
    <p:sldId id="281" r:id="rId20"/>
    <p:sldId id="26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1440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880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5759">
          <p15:clr>
            <a:srgbClr val="A4A3A4"/>
          </p15:clr>
        </p15:guide>
        <p15:guide id="9">
          <p15:clr>
            <a:srgbClr val="A4A3A4"/>
          </p15:clr>
        </p15:guide>
        <p15:guide id="10" pos="2160">
          <p15:clr>
            <a:srgbClr val="A4A3A4"/>
          </p15:clr>
        </p15:guide>
        <p15:guide id="11" pos="3600">
          <p15:clr>
            <a:srgbClr val="A4A3A4"/>
          </p15:clr>
        </p15:guide>
        <p15:guide id="12" pos="1440">
          <p15:clr>
            <a:srgbClr val="A4A3A4"/>
          </p15:clr>
        </p15:guide>
        <p15:guide id="13" pos="4320">
          <p15:clr>
            <a:srgbClr val="A4A3A4"/>
          </p15:clr>
        </p15:guide>
        <p15:guide id="14" pos="2880">
          <p15:clr>
            <a:srgbClr val="A4A3A4"/>
          </p15:clr>
        </p15:guide>
        <p15:guide id="15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1955" autoAdjust="0"/>
  </p:normalViewPr>
  <p:slideViewPr>
    <p:cSldViewPr snapToObjects="1">
      <p:cViewPr varScale="1">
        <p:scale>
          <a:sx n="83" d="100"/>
          <a:sy n="83" d="100"/>
        </p:scale>
        <p:origin x="1170" y="48"/>
      </p:cViewPr>
      <p:guideLst>
        <p:guide orient="horz" pos="4319"/>
        <p:guide orient="horz"/>
        <p:guide orient="horz" pos="720"/>
        <p:guide orient="horz" pos="1440"/>
        <p:guide orient="horz" pos="2160"/>
        <p:guide orient="horz" pos="2880"/>
        <p:guide orient="horz" pos="3600"/>
        <p:guide pos="5759"/>
        <p:guide/>
        <p:guide pos="2160"/>
        <p:guide pos="3600"/>
        <p:guide pos="1440"/>
        <p:guide pos="4320"/>
        <p:guide pos="2880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0A6C752-FD34-44AD-A0B0-CD70F1A96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047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15:48:18.508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1 295 17279 229169 60553,'2'-4'1872'0'0,"3"-5"-1872"0"0,8-4 256 0 0,14-4 304 0 0,10 0-280 0 0,9 1-216-509 1,14 1-64-1 1067,9 3 0 510-1068,6 3 0 0 0,23 0 0 0 0,14 2-72 0 0,5 1 8 0 0,3 1 0 0 0,3 1 0 0 0,3 1 0 0 0,4 0 64 0 0,5 1 0 0 0,7-1 0-6 542,6 0-64 14-5,6 0 136-1-23,7 0 32-7-514,6-1 8 0 0,41 1 384-16 742,20 0-48 31-172,11 0 0-15-570,3 0 8 0 0,0 1 24 0 0,-1-2 8 0 0,2 0 0 0 0,5 0 0 0 0,7-2-176 0 0,9 0-40 0 0,12 0-8 612 2,12-2 0-612-2,13-1-72 0 0,12 0-24 612-1,11-1 0 83 724,67-1 96-156-180,29 1-192 71-538,3 0 0 189-7,-5 3 0-122-4,-11 2-72-65 14,-8 2 0 34-6,-4 2 0 33-5,-2 1 0 20 2,2 1-80 52-3,72 4-24 1127 7,27 1 40-824-8,0 2-112 25 9,-13-1-16-194-4,-18 1-8-196 589,-17 0 0-15-588,132 2-1176 983 1093,111 3-640 750-564,77 3-1520 633-536,-23 0-3919-1595 9,-139-2-3265-1445-3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05:45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1235 340 1840 0 0,'5'4'160'0'0,"-5"-4"-160"0"0,0 0 0 0 0,0 0 0 0 0,0 0 1256 0 0,0 0 216 0 0,0 0 48 0 0</inkml:trace>
  <inkml:trace contextRef="#ctx0" brushRef="#br0" timeOffset="2506.397">442 182 4144 0 0,'0'0'319'0'0,"0"0"83"0"0,-13 0 5327 0 0,6-2-4754 0 0,0-1-1 0 0,0 1 1 0 0,0-1-1 0 0,1 0 0 0 0,-1-1 1 0 0,0 0-975 0 0,2 1 131 0 0,0 0 0 0 0,0 0 0 0 0,-1 1 0 0 0,1 0 1 0 0,-1-1-1 0 0,0 2 0 0 0,1-1 0 0 0,-1 1 0 0 0,0 0 0 0 0,0 0 0 0 0,0 1-131 0 0,-15 1 650 0 0,0 2 0 0 0,0 1-1 0 0,0 0 1 0 0,0 2-1 0 0,-3 1-649 0 0,13-4 171 0 0,6-1-100 0 0,0 1-1 0 0,0-1 1 0 0,0 1-1 0 0,0-1 1 0 0,1 1 0 0 0,-1 1-1 0 0,1-1 1 0 0,-1 1-1 0 0,1-1 1 0 0,0 1 0 0 0,1 1-1 0 0,-1-1 1 0 0,1 0-1 0 0,0 1 1 0 0,-2 2-71 0 0,-5 11 159 0 0,1 0 0 0 0,0 1 1 0 0,-2 9-160 0 0,9-24 24 0 0,-13 37 232 0 0,1 0-1 0 0,2 0 0 0 0,0 11-255 0 0,8-35 78 0 0,1 1 0 0 0,1 0 0 0 0,1 0 0 0 0,1 0 0 0 0,0 1 0 0 0,1-1 0 0 0,1 0 0 0 0,1 0 0 0 0,1 1-78 0 0,-2-11 7 0 0,2 0 0 0 0,-1 0 1 0 0,1 0-1 0 0,0-1 0 0 0,0 1 0 0 0,1-1 0 0 0,0 0 0 0 0,1 0 0 0 0,-1 0 0 0 0,1-1 0 0 0,0 0 0 0 0,1 0 0 0 0,0-1 1 0 0,0 0-1 0 0,0 0 0 0 0,0 0 0 0 0,1-1 0 0 0,-1 0 0 0 0,1 0 0 0 0,0-1 0 0 0,1 0 0 0 0,3 0-7 0 0,-3 0-60 0 0,-1-1 0 0 0,1 0 0 0 0,0 0 0 0 0,0-1 0 0 0,0 0 0 0 0,0 0 0 0 0,0-1 0 0 0,0-1-1 0 0,0 1 1 0 0,0-1 0 0 0,0-1 0 0 0,0 0 0 0 0,0 0 0 0 0,6-3 60 0 0,-4 0-70 0 0,-1-1 0 0 0,0 0 0 0 0,0 0 0 0 0,-1-1 0 0 0,1 0 0 0 0,0-2 70 0 0,30-29-4210 0 0,-36 34 3444 0 0,11-9-6052 0 0</inkml:trace>
  <inkml:trace contextRef="#ctx0" brushRef="#br0" timeOffset="2988.863">533 53 10136 0 0,'0'0'777'0'0,"0"0"-248"0"0,0 0 835 0 0,0 0 422 0 0,-5 12 5317 0 0,5 3-6467 0 0,-1-10-502 0 0,1 0 0 0 0,0-1-1 0 0,0 1 1 0 0,0 0 0 0 0,1-1 0 0 0,0 3-134 0 0,2 8 439 0 0,0 0-1 0 0,-1 0 1 0 0,-1 13-439 0 0,8 148 1144 0 0,-8-119-1097 0 0,0-11-41 0 0,-2 14-6 0 0,0-45 28 0 0,1 1 0 0 0,2 10-28 0 0,1 18 179 0 0,-2-20-15 0 0,1 0 0 0 0,4 20-164 0 0,-6-43 4 0 0,1 1 1 0 0,-1-1 0 0 0,0 0-1 0 0,1 1 1 0 0,-1-1-1 0 0,1 0 1 0 0,-1 1 0 0 0,1-1-1 0 0,0 0 1 0 0,0 1-5 0 0,10 19 18 0 0,-10-19 35 0 0,9-8 78 0 0,-4 2-126 0 0,-1-1 0 0 0,1 0 0 0 0,0 0 0 0 0,-1-1 1 0 0,0 0-1 0 0,-1 1 0 0 0,1-2 0 0 0,-1 1 0 0 0,0 0 0 0 0,-1-1 1 0 0,1 0-1 0 0,-1 0 0 0 0,-1 0 0 0 0,1 0 0 0 0,-1-3-5 0 0,0 3 0 0 0,1 0 0 0 0,-1 0 0 0 0,1 1 0 0 0,0-1 0 0 0,1 1 0 0 0,1-2 0 0 0,10-20 0 0 0,-11 18-8 0 0,1 0-1 0 0,0 0 0 0 0,1 1 1 0 0,0 0-1 0 0,0 0 1 0 0,1 0-1 0 0,7-6 9 0 0,-7 11-12 0 0,5 4 12 0 0,-9 2 0 0 0,0 1 0 0 0,0-1 0 0 0,0 0 0 0 0,0 1 0 0 0,0-1 0 0 0,-1 1 0 0 0,1 0 0 0 0,-1 0 0 0 0,0 0 0 0 0,0 0 0 0 0,0 0 0 0 0,0 1 0 0 0,0-1 0 0 0,-1 1 0 0 0,1 1 0 0 0,4 10 25 0 0,-1 0 0 0 0,-1 0-1 0 0,0 0 1 0 0,-1 1 0 0 0,-1-1-1 0 0,0 12-24 0 0,-1-12 40 0 0,1 1 0 0 0,3 11-40 0 0,-3-17 4 0 0,5 7-676 0 0,-6-16 362 0 0,0 1 1 0 0,0 0 0 0 0,0-1 0 0 0,-1 1 0 0 0,1 0 0 0 0,0 0 0 0 0,-1 0 0 0 0,0-1 0 0 0,1 3 309 0 0,0-4-5815 0 0,6 0-1699 0 0</inkml:trace>
  <inkml:trace contextRef="#ctx0" brushRef="#br0" timeOffset="3576.364">957 433 5984 0 0,'0'0'273'0'0,"0"0"-5"0"0,0 0 221 0 0,0 0 1565 0 0,1 1 700 0 0,15 34 4581 0 0,-1 24-5162 0 0,-11-44-1426 0 0,1 13-177 0 0,-1 0 1 0 0,-1 0 0 0 0,-1 0-1 0 0,-1 5-570 0 0,-6-8 194 0 0,0-1-89 0 0,5-24-52 0 0,-1 0-50 0 0,0 0 0 0 0,0-1 0 0 0,1 1 0 0 0,-1-1 0 0 0,0 1 0 0 0,1-1 0 0 0,-1 1 0 0 0,1-1 0 0 0,-1 1 0 0 0,0-1 0 0 0,1 0 0 0 0,-1 1 0 0 0,1-1 0 0 0,0 0 0 0 0,-1 1 0 0 0,1-1 0 0 0,0 0 0 0 0,-1 0 0 0 0,1 1 0 0 0,0-1-1 0 0,0 0 1 0 0,-1 0 0 0 0,1 1 0 0 0,0-1 0 0 0,0 0 0 0 0,0 0 0 0 0,0 0-3 0 0,-2-26 48 0 0,2 16-71 0 0,1 0 0 0 0,0 0-1 0 0,1 0 1 0 0,0 0 0 0 0,0 0-1 0 0,4-7 24 0 0,-3 10-2 0 0,0-1 0 0 0,1 1 0 0 0,1 0 0 0 0,1-4 2 0 0,-4 10-4 0 0,0-1 0 0 0,0 1 0 0 0,0 0 0 0 0,0-1 0 0 0,0 1-1 0 0,0 0 1 0 0,1 0 0 0 0,-1 0 0 0 0,1 1 0 0 0,-1-1 0 0 0,1 1 0 0 0,0-1 0 0 0,0 1 0 0 0,2-1 4 0 0,3-1-6 0 0,9-2 5 0 0,0 0-1 0 0,1 1 0 0 0,4 0 2 0 0,-20 4 0 0 0,-1 0 0 0 0,1 0 1 0 0,0 0-1 0 0,0 0 0 0 0,-1 0 0 0 0,1-1 0 0 0,0 1 0 0 0,-1-1 0 0 0,1 1 0 0 0,0-1 1 0 0,-1 0-1 0 0,1 1 0 0 0,-1-1 0 0 0,2-1 0 0 0,3-1-12 0 0,2 0-31 0 0,-8 3 45 0 0,1 0 1 0 0,-1 0-1 0 0,0 0 0 0 0,1-1 0 0 0,-1 1 1 0 0,1 0-1 0 0,-1 0 0 0 0,1 0 1 0 0,-1 0-1 0 0,1 0 0 0 0,-1 0 0 0 0,1 0 1 0 0,-1 0-1 0 0,0 0 0 0 0,1 0 1 0 0,-1 0-1 0 0,1 0 0 0 0,-1 0 1 0 0,1 0-1 0 0,-1 0 0 0 0,1 0 0 0 0,-1 0 1 0 0,1 1-1 0 0,-1-1 0 0 0,0 0 1 0 0,1 0-1 0 0,-1 0 0 0 0,1 1 1 0 0,-1-1-1 0 0,0 0 0 0 0,1 1 0 0 0,-1-1 1 0 0,0 0-1 0 0,1 1 0 0 0,-1-1 1 0 0,0 1-1 0 0,0-1 0 0 0,1 0 0 0 0,-1 1 1 0 0,0-1-1 0 0,0 1 0 0 0,0-1 1 0 0,1 1-3 0 0,5 20 117 0 0,-6-19-84 0 0,1 6 52 0 0,0 0 1 0 0,-1 0-1 0 0,0 0 0 0 0,0 0 0 0 0,-1 6-85 0 0,0-5 145 0 0,0 1 0 0 0,1-1-1 0 0,1 7-144 0 0,0-7 50 0 0,0-1 0 0 0,1 0 0 0 0,0 1 0 0 0,1-1 0 0 0,-1 0 0 0 0,2 0-1 0 0,-1 0 1 0 0,1-1 0 0 0,0 1-50 0 0,-2-5-17 0 0,0 0-1 0 0,1 0 1 0 0,-1 0-1 0 0,1 0 1 0 0,0 0-1 0 0,0 0 1 0 0,0-1-1 0 0,0 1 1 0 0,0-1-1 0 0,0 0 1 0 0,1 0-1 0 0,-1 0 1 0 0,1 0-1 0 0,0-1 0 0 0,-1 0 1 0 0,1 1-1 0 0,0-1 1 0 0,0-1-1 0 0,0 1 1 0 0,3 0 17 0 0,0 0 75 0 0,0-1 0 0 0,1 0 0 0 0,-1 0 1 0 0,0 0-1 0 0,0-1 0 0 0,1 0 0 0 0,-1 0 0 0 0,5-2-75 0 0,-9 1 3 0 0,0 1 0 0 0,0 0 0 0 0,1-1-1 0 0,-1 0 1 0 0,0 0 0 0 0,0 0 0 0 0,-1 0-1 0 0,1 0 1 0 0,0-1 0 0 0,-1 1-1 0 0,1-1 1 0 0,-1 0 0 0 0,0 0 0 0 0,0 0-1 0 0,0 0 1 0 0,0 0 0 0 0,-1 0 0 0 0,1-2-3 0 0,3-4 8 0 0,-2 2-2 0 0,0 0 0 0 0,0 0 0 0 0,0 0 1 0 0,-1 0-1 0 0,0-1 0 0 0,0 1 0 0 0,-1-1 0 0 0,0 0 1 0 0,0-6-7 0 0,0 10 0 0 0,-1-1 1 0 0,0 0 0 0 0,0 1 0 0 0,-1-1 0 0 0,1 1 0 0 0,-1-1 0 0 0,0 0 0 0 0,0 1 0 0 0,-1 0 0 0 0,0-1 0 0 0,1 1 0 0 0,-1 0 0 0 0,0 0 0 0 0,-1 0-1 0 0,1 0 1 0 0,-1 0 0 0 0,0 0 0 0 0,0 1 0 0 0,0 0 0 0 0,0-1 0 0 0,-1 1 0 0 0,1 0 0 0 0,-3-1-1 0 0,3 1 7 0 0,-1 1 1 0 0,1-1-1 0 0,-1 1 1 0 0,1-1 0 0 0,-1 1-1 0 0,0 0 1 0 0,0 1-1 0 0,0-1 1 0 0,0 1-1 0 0,0 0 1 0 0,0 0-1 0 0,0 0 1 0 0,0 0-1 0 0,-1 1 1 0 0,1-1-1 0 0,0 1 1 0 0,-1 0-8 0 0,-6 2 11 0 0,-1 0-1 0 0,1 1 1 0 0,0 0 0 0 0,0 1-1 0 0,-10 4-10 0 0,19-7-124 0 0,1 0-1 0 0,-1 0 0 0 0,0 0 1 0 0,1 0-1 0 0,-1 0 0 0 0,1 1 1 0 0,0-1-1 0 0,-1 0 0 0 0,1 1 1 0 0,0-1-1 0 0,0 1 1 0 0,0-1-1 0 0,0 1 0 0 0,0-1 1 0 0,0 1-1 0 0,0 0 0 0 0,0 0 1 0 0,1-1-1 0 0,-1 1 0 0 0,1 0 1 0 0,-1 0-1 0 0,1 0 1 0 0,0 0-1 0 0,0 0 0 0 0,0 0 125 0 0,0 0-1637 0 0,0-2-298 0 0</inkml:trace>
  <inkml:trace contextRef="#ctx0" brushRef="#br0" timeOffset="4585.211">1385 478 6912 0 0,'-1'-1'-106'0'0,"-4"-17"1591"0"0,5 16-670 0 0,-1 0 0 0 0,1 0 1 0 0,0 0-1 0 0,-1 0 0 0 0,1 1 0 0 0,0-1 0 0 0,0 0 1 0 0,1 0-1 0 0,-1 0 0 0 0,0 0 0 0 0,1-2-815 0 0,0 3 3064 0 0,-1 1-1700 0 0,0 0-747 0 0,10 9 546 0 0,-2-1-944 0 0,-1 1 1 0 0,0-1-1 0 0,0 1 0 0 0,-1 0 0 0 0,1 3-219 0 0,4 5 163 0 0,-4-5-62 0 0,-1-1 1 0 0,0 1 0 0 0,-1-1-1 0 0,-1 2 1 0 0,1-1-1 0 0,-1 1-101 0 0,4 20 633 0 0,2 24-633 0 0,-9-30 235 0 0,-1-25-143 0 0,0 1-11 0 0,0 42 159 0 0,0-44-162 0 0,0-11 42 0 0,0-9-111 0 0,-1 6-9 0 0,1 0 1 0 0,1-1-1 0 0,0 1 0 0 0,3-11 0 0 0,13-53 0 0 0,-13 64-10 0 0,1-1-1 0 0,0 0 0 0 0,2-2 11 0 0,-5 12-3 0 0,1 0 0 0 0,-1 0 0 0 0,1 0 1 0 0,0 0-1 0 0,0 0 0 0 0,0 1 0 0 0,0-1 0 0 0,0 1 0 0 0,1 0 0 0 0,0 0 0 0 0,1-1 3 0 0,-3 3 0 0 0,-1 0 0 0 0,0 0 0 0 0,1 0 0 0 0,-1 0 0 0 0,1 0 0 0 0,0 0 0 0 0,-1 1 0 0 0,1-1 0 0 0,0 0 0 0 0,-1 1 0 0 0,1-1 0 0 0,0 1 0 0 0,0 0 0 0 0,-1 0 0 0 0,1 0 0 0 0,0 0 0 0 0,0 0 0 0 0,-1 0 0 0 0,1 0 0 0 0,0 0 0 0 0,0 1 0 0 0,-1-1 0 0 0,1 1 0 0 0,0-1 0 0 0,-1 1 0 0 0,1 0 0 0 0,-1-1 0 0 0,1 1 0 0 0,0 1 0 0 0,1 0 3 0 0,-1 0 0 0 0,1 0 0 0 0,-1 0 0 0 0,0 1 0 0 0,0-1-1 0 0,0 1 1 0 0,-1 0 0 0 0,1-1 0 0 0,-1 1 0 0 0,1 0 0 0 0,-1 0 0 0 0,0 0 0 0 0,0 0-3 0 0,3 9 76 0 0,-2-1 0 0 0,1 1 0 0 0,-2-1-76 0 0,6 23 102 0 0,-2-1 60 0 0,-2-9-100 0 0,-3-21 0 0 0,1 0-1 0 0,-1 0 0 0 0,0 0 0 0 0,0 0 1 0 0,0 0-1 0 0,0 0 0 0 0,-1 0 1 0 0,1 0-1 0 0,-1 0 0 0 0,-1 3-61 0 0,3-7 1 0 0,0 1-1 0 0,0-1 1 0 0,-1 1-1 0 0,1-1 1 0 0,0 1-1 0 0,0-1 1 0 0,-1 0-1 0 0,1 1 1 0 0,0-1-1 0 0,-1 0 1 0 0,1 0-1 0 0,-1 0 1 0 0,1 1-1 0 0,-1-1 1 0 0,0 0-1 0 0,1 0 1 0 0,-1 0-1 0 0,0 0 1 0 0,1 0-1 0 0,-1 0 1 0 0,0 0-1 0 0,0 1 1 0 0,0-2-1 0 0,6-15-1 0 0,1 6 1 0 0,-1-1-1 0 0,-1 1 1 0 0,4-10 0 0 0,-6 11-10 0 0,1 1 0 0 0,0 0 0 0 0,1 0-1 0 0,0 0 1 0 0,0 0 0 0 0,1 1 0 0 0,3-3 10 0 0,25-25-64 0 0,-34 35 64 0 0,1 1 0 0 0,-1-1 0 0 0,1 1 0 0 0,-1-1 0 0 0,1 1 0 0 0,-1 0 0 0 0,1-1 0 0 0,-1 1 0 0 0,1-1 0 0 0,0 1 0 0 0,-1 0 0 0 0,1 0 0 0 0,0-1 0 0 0,-1 1 0 0 0,1 0 0 0 0,0 0 0 0 0,-1 0 0 0 0,1-1 0 0 0,0 1 0 0 0,-1 0 0 0 0,1 0 0 0 0,0 0 0 0 0,-1 0 0 0 0,1 0 0 0 0,0 1 0 0 0,-1-1 0 0 0,1 0 0 0 0,0 0 0 0 0,-1 0 0 0 0,1 1 0 0 0,0-1 0 0 0,-1 0 0 0 0,1 0 0 0 0,-1 1 0 0 0,1-1 0 0 0,0 1 0 0 0,-1-1 0 0 0,1 1 0 0 0,0 0 0 0 0,0 0 0 0 0,1 0 0 0 0,-1 0 0 0 0,0 0 0 0 0,0 0 0 0 0,0 0 0 0 0,-1 1 0 0 0,1-1 0 0 0,0 0 0 0 0,0 1 0 0 0,-1-1 0 0 0,1 0 0 0 0,0 1 0 0 0,-1-1 0 0 0,0 1 0 0 0,1-1 0 0 0,-1 1 0 0 0,0-1 0 0 0,0 1 0 0 0,0 23-22 0 0,-1-16 1 0 0,1 1 1 0 0,0 0-1 0 0,0 0 1 0 0,1-1-1 0 0,1 1 1 0 0,1 7 20 0 0,-1-9 71 0 0,0-1 0 0 0,-1 0 0 0 0,-1 0 1 0 0,1 7-72 0 0,1 15 148 0 0,0-14-96 0 0,-2-11-219 0 0,0-1 0 0 0,1 1-1 0 0,-1-1 1 0 0,1 1 0 0 0,0-1-1 0 0,0 1 1 0 0,1 0 167 0 0,-2-3-188 0 0,1 0 0 0 0,0 0 0 0 0,-1 0 0 0 0,1 0 0 0 0,0 0 0 0 0,-1-1 0 0 0,1 1-1 0 0,0 0 1 0 0,0 0 0 0 0,0-1 0 0 0,0 1 0 0 0,0-1 0 0 0,-1 1 0 0 0,1-1 0 0 0,0 1 0 0 0,0-1 0 0 0,0 1 0 0 0,1-1 0 0 0,-1 0-1 0 0,0 0 1 0 0,0 1 0 0 0,0-1 0 0 0,0 0 0 0 0,0 0 0 0 0,0 0 0 0 0,1 0 188 0 0,15 1-2553 0 0,-15-1 2333 0 0,0 1 0 0 0,0-1 1 0 0,0 0-1 0 0,0 0 0 0 0,1 0 1 0 0,-1 0-1 0 0,0 0 1 0 0,0-1-1 0 0,0 1 0 0 0,0-1 1 0 0,0 1-1 0 0,0-1 0 0 0,0 0 1 0 0,0 0-1 0 0,0 0 220 0 0,8-5-1325 0 0,-7 4 1206 0 0,-1 1 1 0 0,0 0 0 0 0,0-1 0 0 0,1 1 0 0 0,-1 0 0 0 0,1 0 0 0 0,-1 0 0 0 0,3 0 118 0 0,29-7 2787 0 0,-23 7-1546 0 0,-1 0-1 0 0,0-1 0 0 0,0-1 0 0 0,0 0 1 0 0,7-2-1241 0 0,-8 1 444 0 0,-1 0 1 0 0,1-1-1 0 0,6-4-444 0 0,3-2 365 0 0,10-4-166 0 0,-18 10-107 0 0,0 0 0 0 0,0-1 1 0 0,-1 0-1 0 0,0-1 0 0 0,0 0 0 0 0,3-3-92 0 0,-4 5 14 0 0,-7 4-10 0 0,1 0 0 0 0,-1 0 1 0 0,1-1-1 0 0,-1 1 1 0 0,0 0-1 0 0,1 0 1 0 0,-1-1-1 0 0,0 1 1 0 0,0 0-1 0 0,0-1 1 0 0,0 1-1 0 0,0-1 1 0 0,0 0-1 0 0,0 0-4 0 0,-2 1 5 0 0,1 1 0 0 0,0-1 0 0 0,-1 0 0 0 0,1 0 0 0 0,0 1 0 0 0,-1-1 0 0 0,1 0-1 0 0,-1 1 1 0 0,1-1 0 0 0,-1 1 0 0 0,1-1 0 0 0,-1 1 0 0 0,0-1-5 0 0,0 0 7 0 0,-2-2 5 0 0,0-1 0 0 0,-1 1 0 0 0,0 0 1 0 0,0 0-1 0 0,0 0 0 0 0,0 0 0 0 0,-1 1 0 0 0,1 0 1 0 0,0 0-1 0 0,-1 0 0 0 0,0 0 0 0 0,1 1 0 0 0,-1-1 1 0 0,0 1-1 0 0,0 0 0 0 0,0 1 0 0 0,0-1 0 0 0,-2 1-12 0 0,-9 0 8 0 0,0 0-1 0 0,0 2 0 0 0,0 0 1 0 0,0 0-1 0 0,0 2-7 0 0,7-2-18 0 0,1 0 1 0 0,0 0-1 0 0,0 1 1 0 0,0 1-1 0 0,1-1 1 0 0,-3 3 17 0 0,6-4-11 0 0,0 0 1 0 0,0 1 0 0 0,1 0 0 0 0,-1 0 0 0 0,1 0 0 0 0,-1 0 0 0 0,1 0 0 0 0,0 1 0 0 0,0 0-1 0 0,1-1 1 0 0,-1 1 0 0 0,1 0 10 0 0,2-2 0 0 0,0-1 0 0 0,0 0 0 0 0,0 0 0 0 0,0 1 0 0 0,0-1 0 0 0,0 0 0 0 0,0 1 0 0 0,0-1 0 0 0,1 0 0 0 0,-1 0 0 0 0,1 1 0 0 0,-1-1 0 0 0,1 0 0 0 0,-1 0 0 0 0,1 0 0 0 0,0 1 0 0 0,-1-1 0 0 0,2 0 0 0 0,3 9 0 0 0,0 1 112 0 0,0 0-1 0 0,0 0 0 0 0,1-1 0 0 0,1 1 1 0 0,0-2-1 0 0,0 1 0 0 0,1-1 1 0 0,2 2-112 0 0,7 8 149 0 0,-9-10-64 0 0,1-1 0 0 0,0-1 0 0 0,1 0 0 0 0,0 0 0 0 0,0-1 0 0 0,0 0 0 0 0,1 0 0 0 0,8 2-85 0 0,-13-6 33 0 0,0 1 0 0 0,1-2 0 0 0,-1 1 0 0 0,1-1 0 0 0,-1 0 0 0 0,1 0 0 0 0,-1 0 0 0 0,1-1 0 0 0,-1 0 0 0 0,1-1 0 0 0,0 1 0 0 0,-1-1 0 0 0,1-1 0 0 0,-1 1 0 0 0,0-1 0 0 0,1 0 0 0 0,-1 0-33 0 0,1-1-192 0 0,0 0-1 0 0,-1 0 0 0 0,1-1 1 0 0,-1 0-1 0 0,0 0 1 0 0,0 0-1 0 0,0-1 0 0 0,-1 0 1 0 0,0 0-1 0 0,0 0 1 0 0,0-1-1 0 0,0 1 0 0 0,-1-1 1 0 0,0 0-1 0 0,1-2 193 0 0,3-12-6181 0 0,-2 0-1925 0 0</inkml:trace>
  <inkml:trace contextRef="#ctx0" brushRef="#br0" timeOffset="5614.929">2905 453 5528 0 0,'0'0'422'0'0,"0"0"-78"0"0,0 0 702 0 0,0 0 334 0 0,0 0 69 0 0,0 0-65 0 0,0 0-329 0 0,0 0-147 0 0,0 0-32 0 0,0 0-43 0 0,0 0-161 0 0,1 1-68 0 0,2 5-93 0 0,-1 0 0 0 0,0 0 0 0 0,0 0 0 0 0,1 5-511 0 0,3 9 702 0 0,3 6-10 0 0,-2-1 0 0 0,0 1 0 0 0,-2 1 0 0 0,0 0-692 0 0,-4-15 181 0 0,2 12 790 0 0,0 20-971 0 0,2 3 504 0 0,-5-45-406 0 0,0-2-28 0 0,0 0 0 0 0,-4-12 35 0 0,3-2-55 0 0,0 1 1 0 0,1 0-1 0 0,1-9-50 0 0,-1-4 2 0 0,1 15 6 0 0,0-1 0 0 0,1 1 0 0 0,0 0 0 0 0,1 0 0 0 0,0 0 0 0 0,1 0 0 0 0,0 0 0 0 0,4-6-8 0 0,-3 9 0 0 0,0-1 0 0 0,1 1 0 0 0,-1 0 0 0 0,2 0 0 0 0,-1 1 0 0 0,1 0 0 0 0,2-2 0 0 0,-4 5 0 0 0,-1 1 0 0 0,1 0 0 0 0,0 0 0 0 0,0 0 0 0 0,0 1 0 0 0,0-1 0 0 0,1 0 0 0 0,-1 0 0 0 0,0-1 0 0 0,4-3 0 0 0,-7 6-68 0 0,0-1-1 0 0,1 0 0 0 0,-1 1 0 0 0,1-1 0 0 0,-1 1 1 0 0,1 0-1 0 0,-1 0 0 0 0,1 0 0 0 0,0 0 1 0 0,0 0-1 0 0,-1 1 0 0 0,1-1 0 0 0,0 1 1 0 0,0 0-1 0 0,0-1 0 0 0,0 1 0 0 0,0 1 1 0 0,0-1-1 0 0,-1 0 0 0 0,3 1 69 0 0,-2 0-586 0 0,-1 0 0 0 0,1-1-1 0 0,-1 1 1 0 0,0 0 0 0 0,0 0 0 0 0,0 1 0 0 0,0-1-1 0 0,0 0 1 0 0,0 1 0 0 0,0-1 0 0 0,0 1 0 0 0,0-1 0 0 0,0 1-1 0 0,-1 0 1 0 0,1 0 0 0 0,0 0 586 0 0,5 10-5845 0 0</inkml:trace>
  <inkml:trace contextRef="#ctx0" brushRef="#br0" timeOffset="6036.842">3233 684 13472 0 0,'0'0'620'0'0,"0"0"-16"0"0,0 0-250 0 0,0 0 385 0 0,0 0 205 0 0,0 0 44 0 0,3 0-56 0 0,0 2-773 0 0,1-1 1 0 0,0 0 0 0 0,0 0-1 0 0,0 0 1 0 0,0-1 0 0 0,0 1-1 0 0,0-1 1 0 0,0 0-1 0 0,0 0 1 0 0,0-1 0 0 0,0 1-1 0 0,0-1 1 0 0,0 0 0 0 0,-1 0-1 0 0,1 0 1 0 0,0 0-1 0 0,0-1 1 0 0,2-1-160 0 0,28-13 580 0 0,-13 8-296 0 0,-2-1 0 0 0,1-2 0 0 0,-1 0 0 0 0,-1 0 0 0 0,13-12-284 0 0,-5 4 217 0 0,-20 16-190 0 0,0-1 1 0 0,0-1-1 0 0,-1 1 1 0 0,4-5-28 0 0,-1 1 1 0 0,-4 4 16 0 0,0 0 0 0 0,0 0-1 0 0,-1 0 1 0 0,0 0-1 0 0,0-1 1 0 0,0 1 0 0 0,0-1-1 0 0,0 0 1 0 0,-1 0 0 0 0,0 0-17 0 0,-2 1 21 0 0,0 0 1 0 0,-1 0-1 0 0,1 0 0 0 0,-1-1 1 0 0,0 1-1 0 0,0 0 1 0 0,-1 0-1 0 0,1 1 1 0 0,-1-1-1 0 0,0 0 1 0 0,-1-1-22 0 0,2 2 9 0 0,-1-1 0 0 0,0 1 0 0 0,0 0 0 0 0,0 1 0 0 0,0-1 1 0 0,0 0-1 0 0,-1 1 0 0 0,1-1 0 0 0,-1 1 0 0 0,1-1 0 0 0,-1 1 1 0 0,0 0-1 0 0,-2-1-9 0 0,0 1 12 0 0,1 1 0 0 0,-1-1 0 0 0,1 1 1 0 0,-1-1-1 0 0,0 1 0 0 0,0 1 0 0 0,0-1 0 0 0,1 1 1 0 0,-1-1-1 0 0,-1 2-12 0 0,-5-1-32 0 0,1 1 1 0 0,0 0-1 0 0,0 1 0 0 0,0 0 1 0 0,0 1-1 0 0,1 0 0 0 0,-1 1 0 0 0,1 0 1 0 0,-1 0-1 0 0,1 1 0 0 0,-7 5 32 0 0,5-3 36 0 0,1 1 0 0 0,0-1 0 0 0,1 2 0 0 0,0-1 0 0 0,0 2 0 0 0,1-1 0 0 0,0 1 0 0 0,1 0 0 0 0,-5 7-36 0 0,9-10 55 0 0,-1-1 0 0 0,1 1 0 0 0,1 0 0 0 0,-1 0 1 0 0,1 0-1 0 0,0 1 0 0 0,1-1 0 0 0,0 0 0 0 0,0 1 1 0 0,0-1-1 0 0,1 0 0 0 0,1 5-55 0 0,-1-6 31 0 0,1 0 0 0 0,0-1 0 0 0,0 1 0 0 0,0 0 0 0 0,1-1 0 0 0,0 0 0 0 0,0 1 0 0 0,0-1 0 0 0,1 0 0 0 0,0 0 0 0 0,0 0 0 0 0,0 0 0 0 0,0 0 0 0 0,1-1 0 0 0,0 0 0 0 0,1 1-31 0 0,3 3 45 0 0,0-1 0 0 0,0 0 0 0 0,1-1 0 0 0,0 1 0 0 0,0-2 0 0 0,1 0 0 0 0,-1 0 0 0 0,8 2-45 0 0,-11-4 16 0 0,0-2-1 0 0,0 1 1 0 0,1-1-1 0 0,-1 0 1 0 0,0 0 0 0 0,1 0-1 0 0,-1-1 1 0 0,0 0-1 0 0,1 0-15 0 0,9-2 23 0 0,-1-1 0 0 0,0 0-1 0 0,3-2-22 0 0,28-5-386 0 0,-29 8-346 0 0,-1-2-1 0 0,0 0 0 0 0,15-6 733 0 0,-26 8-250 0 0,-1 0 0 0 0,1-1 0 0 0,0 0 0 0 0,-1 1 0 0 0,1-2 0 0 0,-1 1 0 0 0,0 0 0 0 0,0-1 0 0 0,-1 0-1 0 0,1 0 1 0 0,-1 0 0 0 0,1 0 0 0 0,-1 0 0 0 0,0-2 250 0 0,7-10-7458 0 0</inkml:trace>
  <inkml:trace contextRef="#ctx0" brushRef="#br0" timeOffset="6414.884">3706 33 5528 0 0,'0'0'422'0'0,"0"0"102"0"0,0 0 1459 0 0,0 0 669 0 0,0 1 131 0 0,-8 55 3826 0 0,8 32-3010 0 0,4 42-2365 0 0,-1-23-1021 0 0,2 25 495 0 0,-3-101-537 0 0,0-5-158 0 0,0 1 0 0 0,2-1 0 0 0,6 20-13 0 0,-7-33-193 0 0,4 14 104 0 0,-7-26-86 0 0,1 0 0 0 0,-1 0 0 0 0,1 0 0 0 0,0 1 0 0 0,-1-1 0 0 0,1 0-1 0 0,0 0 1 0 0,0 0 0 0 0,0 0 0 0 0,-1 0 0 0 0,1 0 0 0 0,0 0 0 0 0,0-1 0 0 0,0 1 0 0 0,1 0 0 0 0,-1 0 0 0 0,0-1 175 0 0,1 1-2793 0 0,-2-1-4813 0 0</inkml:trace>
  <inkml:trace contextRef="#ctx0" brushRef="#br0" timeOffset="6799.084">4039 473 5984 0 0,'0'0'464'0'0,"0"0"-48"0"0,0 0 936 0 0,0 0 441 0 0,0 0 88 0 0,0 0-173 0 0,0-8-265 0 0,0-2-967 0 0,0 8-44 0 0,0 0-115 0 0,-1-9 22 0 0,0-1 1 0 0,0 1-1 0 0,-2 0 0 0 0,-2-11-339 0 0,2 17 223 0 0,0-1 0 0 0,-1 0-1 0 0,0 1 1 0 0,1 0 0 0 0,-2 0-1 0 0,1 0 1 0 0,0 0 0 0 0,-1 0-223 0 0,4 4 99 0 0,0 0 1 0 0,-1 0-1 0 0,1 0 1 0 0,0 0-1 0 0,0 0 0 0 0,0 1 1 0 0,-1-1-1 0 0,1 0 1 0 0,0 1-1 0 0,-1-1 1 0 0,1 1-1 0 0,-1-1 1 0 0,1 1-1 0 0,-1-1 1 0 0,1 1-1 0 0,0 0 0 0 0,-1 0 1 0 0,1 0-1 0 0,-1 0 1 0 0,1 0-1 0 0,-1 0 1 0 0,1 0-1 0 0,-1 0 1 0 0,0 1-100 0 0,-3 1 222 0 0,1 0 0 0 0,0 0 0 0 0,1 1 1 0 0,-1 0-1 0 0,0-1 0 0 0,1 1 0 0 0,-3 3-222 0 0,6-6 7 0 0,-6 6 18 0 0,1 0 1 0 0,0 1 0 0 0,0-1-1 0 0,1 1 1 0 0,0 0-1 0 0,0 0 1 0 0,1 1-1 0 0,-1 0-25 0 0,-6 14 404 0 0,1-2-105 0 0,2 0 1 0 0,0 0-1 0 0,2 1 0 0 0,0 0 1 0 0,1 0-1 0 0,1 5-299 0 0,2-19 50 0 0,1 0 0 0 0,0 1 1 0 0,0-1-1 0 0,1 0 0 0 0,1 3-50 0 0,0 15-147 0 0,-1-20 28 0 0,6 7 19 0 0,-6-10 116 0 0,0 0-1 0 0,0 0 1 0 0,0 1 0 0 0,0-1-1 0 0,1 0 1 0 0,-1 0-1 0 0,1 0 1 0 0,-1-1-1 0 0,1 1 1 0 0,0 0 0 0 0,0-1-1 0 0,0 1 1 0 0,0-1-1 0 0,0 1 1 0 0,0-1-16 0 0,6 4 213 0 0,-7-5-171 0 0,0 1 0 0 0,0 0 0 0 0,0-1 0 0 0,1 1 0 0 0,-1-1 0 0 0,0 1 0 0 0,1-1 0 0 0,-1 0 1 0 0,0 0-1 0 0,1 1 0 0 0,-1-1 0 0 0,1 0 0 0 0,-1 0 0 0 0,0 0 0 0 0,1 0 0 0 0,-1-1 0 0 0,1 1-42 0 0,1-1 68 0 0,0 0 1 0 0,0 0-1 0 0,0 0 0 0 0,-1-1 0 0 0,1 1 1 0 0,0-1-1 0 0,-1 1 0 0 0,2-2-68 0 0,4-5-62 0 0,-1 1 0 0 0,0-2 0 0 0,0 1 0 0 0,-1-1 0 0 0,0 0 0 0 0,-1 0-1 0 0,0 0 1 0 0,1-4 62 0 0,14-22-71 0 0,-9 16 136 0 0,-9 15 7 0 0,0 0 0 0 0,0 1 0 0 0,0-1 1 0 0,1 0-1 0 0,-1 1 0 0 0,1 0 0 0 0,2-3-72 0 0,-4 6 15 0 0,7-5 161 0 0,-6 5-185 0 0,-1 0 0 0 0,0 0 0 0 0,0 0-1 0 0,0 0 1 0 0,0 1 0 0 0,0-1-1 0 0,0 0 1 0 0,0 1 0 0 0,0-1-1 0 0,0 0 1 0 0,0 1 0 0 0,0 0-1 0 0,0-1 1 0 0,0 1 0 0 0,0-1 0 0 0,0 1-1 0 0,-1 0 1 0 0,1 0 0 0 0,0-1-1 0 0,0 1 1 0 0,-1 0 0 0 0,1 0-1 0 0,0 0 1 0 0,-1 0 9 0 0,2 4-97 0 0,0-1 1 0 0,0 0-1 0 0,0 1 1 0 0,-1 0-1 0 0,1 1 97 0 0,6 18 100 0 0,1-6 161 0 0,-1 0 0 0 0,1 3-261 0 0,-1-1 154 0 0,-7-8-25 0 0,-1-12-125 0 0,0 1 1 0 0,0-1-1 0 0,0 1 1 0 0,0-1-1 0 0,0 0 1 0 0,0 1-1 0 0,0-1 1 0 0,0 1-1 0 0,0-1 0 0 0,0 1 1 0 0,0-1-1 0 0,0 1 1 0 0,0-1-1 0 0,0 1 1 0 0,1-1-1 0 0,-1 1 1 0 0,0-1-1 0 0,0 0 1 0 0,1 1-1 0 0,-1-1 1 0 0,0 1-1 0 0,1-1 1 0 0,-1 0-1 0 0,0 1 1 0 0,1-1-1 0 0,-1 0-4 0 0,1 1-68 0 0,12 7-2218 0 0,-7-8-380 0 0,2-3-5733 0 0</inkml:trace>
  <inkml:trace contextRef="#ctx0" brushRef="#br0" timeOffset="7232.532">4090 292 18775 0 0,'-2'8'116'0'0,"1"-3"72"0"0,1-1 0 0 0,-1 1 1 0 0,1-1-1 0 0,0 1 0 0 0,0-1 1 0 0,0 1-1 0 0,0-1 0 0 0,1 1 1 0 0,0-1-1 0 0,0 3-188 0 0,0-3 22 0 0,0 1-1 0 0,0-1 1 0 0,0 0-1 0 0,-1 0 1 0 0,0 1-1 0 0,0-1-21 0 0,0-2 494 0 0,0-2 151 0 0,6 9 648 0 0,-5-8-1244 0 0,0 0-1 0 0,0 0 1 0 0,0 0-1 0 0,0 0 1 0 0,0 0-1 0 0,1 0 0 0 0,-1 0 1 0 0,0 0-1 0 0,1-1 1 0 0,-1 1-1 0 0,1 0 1 0 0,-1-1-1 0 0,1 1 1 0 0,-1-1-1 0 0,1 1 0 0 0,-1-1 1 0 0,1 0-1 0 0,0 0 1 0 0,-1 0-1 0 0,1 0 1 0 0,-1 0-1 0 0,1 0-48 0 0,5-1 160 0 0,0 0-1 0 0,-1-1 0 0 0,1 1 1 0 0,5-4-160 0 0,13-2 152 0 0,3 1 4 0 0,-2 0-114 0 0,0 1-1 0 0,0 1 0 0 0,27 0-41 0 0,-51 4-11 0 0,33-3-375 0 0,-34 3 309 0 0,0 0 0 0 0,0 0 0 0 0,0 0 0 0 0,0 0 0 0 0,0 0 0 0 0,0-1 0 0 0,0 1 0 0 0,0 0-1 0 0,-1-1 1 0 0,1 1 0 0 0,0-1 0 0 0,0 1 0 0 0,0-1 0 0 0,-1 1 0 0 0,1-1 0 0 0,0 0 0 0 0,0 1 0 0 0,-1-1 0 0 0,1 0 0 0 0,-1 1-1 0 0,1-1 1 0 0,0 0 0 0 0,-1 0 0 0 0,1 0 0 0 0,-1 0 0 0 0,0 1 0 0 0,1-1 0 0 0,-1 0 0 0 0,0 0 0 0 0,0 0 0 0 0,1 0 77 0 0,-1-9-1780 0 0,0 1-422 0 0</inkml:trace>
  <inkml:trace contextRef="#ctx0" brushRef="#br0" timeOffset="7572.137">4293 70 6912 0 0,'0'0'314'0'0,"0"1"-6"0"0,0 9-140 0 0,-1 0 0 0 0,0 0 0 0 0,0 0-1 0 0,-1 1-167 0 0,-5 7 5711 0 0,5-13-1642 0 0,2-1-2478 0 0,-1 1-590 0 0,-16 56 2816 0 0,10-29-2310 0 0,-3 29-1507 0 0,5-21 477 0 0,-2 18 684 0 0,1 49-1161 0 0,6-89 35 0 0,1 0-1 0 0,0 0 0 0 0,1-1 1 0 0,2 1-1 0 0,1 7-34 0 0,2-4-107 0 0,9 19 107 0 0,-15-38-35 0 0,0 0-1 0 0,0 0 0 0 0,0 0 1 0 0,1 0-1 0 0,-1 0 0 0 0,1-1 1 0 0,0 1-1 0 0,-1-1 0 0 0,2 2 36 0 0,9 9-1454 0 0,-11-10 24 0 0,0-2-1367 0 0,6 5-5213 0 0</inkml:trace>
  <inkml:trace contextRef="#ctx0" brushRef="#br0" timeOffset="7997.556">4435 583 4608 0 0,'0'0'353'0'0,"0"0"121"0"0,0 0 1368 0 0,0 0 629 0 0,0 0 121 0 0,0 0-180 0 0,0 0-871 0 0,0 0-385 0 0,7 9 1637 0 0,-5-7-2630 0 0,0-1 0 0 0,0 1 0 0 0,-1-1 0 0 0,1 1 0 0 0,0-1 0 0 0,-1 1 0 0 0,2 1-163 0 0,-2-2 65 0 0,0 0-1 0 0,0-1 0 0 0,0 1 1 0 0,0-1-1 0 0,0 1 0 0 0,0-1 1 0 0,0 1-1 0 0,0-1 0 0 0,0 0 1 0 0,1 0-1 0 0,-1 1 0 0 0,0-1 1 0 0,0 0-1 0 0,0 0 0 0 0,0 0 1 0 0,0 0-1 0 0,1 0 0 0 0,-1-1-64 0 0,2 1 193 0 0,15 0 484 0 0,1-2 1 0 0,-1 0-1 0 0,8-3-677 0 0,-20 4 12 0 0,0-1 0 0 0,-1-1 0 0 0,1 1 0 0 0,-1-1 0 0 0,0 0 0 0 0,0 0 1 0 0,0 0-1 0 0,0-1 0 0 0,-1 0 0 0 0,1 0 0 0 0,-1 0 0 0 0,0 0 0 0 0,0-1 0 0 0,-1 1 0 0 0,1-1 0 0 0,1-4-12 0 0,-3 5-34 0 0,-1 0 0 0 0,0 0 0 0 0,0 0-1 0 0,-1 0 1 0 0,1-1 0 0 0,-1 1 0 0 0,0 0-1 0 0,0-1 1 0 0,0 1 0 0 0,-1 0 0 0 0,1-1-1 0 0,-1 1 1 0 0,0 0 0 0 0,0 0 0 0 0,-1 0-1 0 0,1 0 1 0 0,-1 0 0 0 0,0 0 0 0 0,0 0-1 0 0,0 1 1 0 0,-1-1 0 0 0,1 0 0 0 0,-1 1 0 0 0,0 0-1 0 0,-2-3 35 0 0,-6-3-116 0 0,10 7 108 0 0,-1 0-1 0 0,0 0 1 0 0,0 1 0 0 0,-1-1 0 0 0,1 1 0 0 0,0-1 0 0 0,0 1 0 0 0,-1 0 0 0 0,1 0 8 0 0,-5-2-5 0 0,0-1 2 0 0,-1 1 0 0 0,0 1 1 0 0,-7-2 2 0 0,13 3 0 0 0,0 1 0 0 0,0 0 0 0 0,-1-1 0 0 0,1 1 0 0 0,0 0 1 0 0,-1 0-1 0 0,1 1 0 0 0,0-1 0 0 0,0 0 0 0 0,-1 1 0 0 0,1-1 1 0 0,0 1-1 0 0,0 0 0 0 0,0 0 0 0 0,-1 0 0 0 0,1 0 0 0 0,-6 3 28 0 0,1 0 0 0 0,0 1 0 0 0,1 0 0 0 0,-1 0-1 0 0,1 0 1 0 0,0 1 0 0 0,0-1 0 0 0,1 2 0 0 0,0-1-1 0 0,0 1 1 0 0,0-1 0 0 0,1 1 0 0 0,0 0 0 0 0,-3 6-28 0 0,5-4 68 0 0,-1 0 1 0 0,1 0 0 0 0,0 0 0 0 0,1 0-1 0 0,0 0 1 0 0,0 0 0 0 0,1 0 0 0 0,0 0 0 0 0,1 1-1 0 0,0-1 1 0 0,1 0 0 0 0,-1 0 0 0 0,2 0-1 0 0,-1 0 1 0 0,1-1 0 0 0,1 1 0 0 0,-1-1-1 0 0,2 0 1 0 0,2 5-69 0 0,-5-9 6 0 0,0-1 0 0 0,1 1 0 0 0,-1-1 0 0 0,1 0 1 0 0,0 0-1 0 0,0 0 0 0 0,0 0 0 0 0,0 0 0 0 0,1-1 0 0 0,-1 1 0 0 0,1-1 0 0 0,-1 0 0 0 0,1 0 0 0 0,0 0 0 0 0,0-1 0 0 0,0 1 0 0 0,0-1 0 0 0,0 0 0 0 0,0 0 0 0 0,0 0 0 0 0,1-1 1 0 0,-1 0-1 0 0,0 1 0 0 0,0-1 0 0 0,1-1 0 0 0,-1 1 0 0 0,0-1 0 0 0,0 1 0 0 0,0-1 0 0 0,0 0 0 0 0,0-1 0 0 0,0 1 0 0 0,3-2-6 0 0,8-4-439 0 0,-1-1 1 0 0,0 0-1 0 0,0-1 0 0 0,-1 0 0 0 0,0-1 0 0 0,-1-1 0 0 0,0 0 1 0 0,-1 0 438 0 0,4-6-5540 0 0,-1 2-1681 0 0</inkml:trace>
  <inkml:trace contextRef="#ctx0" brushRef="#br0" timeOffset="8544.113">4912 1 4144 0 0,'0'0'319'0'0,"0"0"205"0"0,0 0 1641 0 0,0 0 739 0 0,0 0 146 0 0,0 0-259 0 0,0 0-1202 0 0,0 0-528 0 0,1 1-107 0 0,13 38 1951 0 0,-11-29-2381 0 0,-1 0 0 0 0,0 0 1 0 0,0 0-1 0 0,-1 2-524 0 0,3 16 695 0 0,0 4-144 0 0,-1 0 0 0 0,-1 2-551 0 0,2 22 327 0 0,4 25-1 0 0,16 114 198 0 0,-16-139-391 0 0,-8-48-155 0 0,-3-7-1 0 0,-3-6-24 0 0,-17-8-84 0 0,18 10 91 0 0,0 1-1 0 0,1-1 0 0 0,-1 0 0 0 0,1 0 0 0 0,-4-3 41 0 0,-1-1-43 0 0,1 1-1 0 0,-1 0 0 0 0,-1 1 1 0 0,1 0-1 0 0,-1 0 0 0 0,0 1 1 0 0,-4-1 43 0 0,-17-8-35 0 0,26 11 5 0 0,0 0-1 0 0,0 0 0 0 0,0 1 1 0 0,0 0-1 0 0,-1 0 1 0 0,1 0-1 0 0,0 1 0 0 0,-1-1 1 0 0,1 1-1 0 0,0 1 1 0 0,-1-1-1 0 0,1 1 0 0 0,-1 0 1 0 0,1 0-1 0 0,0 0 1 0 0,0 1-1 0 0,0 0 0 0 0,0 0 1 0 0,0 0-1 0 0,0 1 31 0 0,0 0-48 0 0,0 0 0 0 0,1 0 1 0 0,0 0-1 0 0,-1 1 0 0 0,2 0 0 0 0,-1 0 0 0 0,0 0 0 0 0,1 0 0 0 0,-1 1 0 0 0,1-1 0 0 0,1 1 1 0 0,-2 1 47 0 0,2-2 93 0 0,0 0 1 0 0,0 1-1 0 0,0-1 1 0 0,0 0-1 0 0,1 1 1 0 0,0-1 0 0 0,0 1-1 0 0,-1 2-93 0 0,2-5 18 0 0,0 1 0 0 0,0-1 0 0 0,0 0 0 0 0,0 0 0 0 0,0 0-1 0 0,1 0 1 0 0,-1 0 0 0 0,1 0 0 0 0,-1-1 0 0 0,1 1 0 0 0,0 0 0 0 0,0 0 0 0 0,0 0-1 0 0,0 0 1 0 0,0-1 0 0 0,0 1 0 0 0,0 0 0 0 0,0-1 0 0 0,1 1 0 0 0,-1-1 0 0 0,2 2-18 0 0,0 0 3 0 0,5 3 23 0 0,0 1 0 0 0,0-1 0 0 0,3 1-26 0 0,-8-5 6 0 0,0 0-1 0 0,1-1 0 0 0,-1 0 0 0 0,0 1 0 0 0,1-1 0 0 0,-1 0 1 0 0,1-1-1 0 0,-1 1 0 0 0,1-1 0 0 0,-1 1 0 0 0,2-1-5 0 0,14 0 6 0 0,-7 0 6 0 0,1 0-1 0 0,-1 0 1 0 0,0-1 0 0 0,0-1-1 0 0,8-2-11 0 0,-1-1-177 0 0,-2 1 314 0 0,0-1 0 0 0,13-6-137 0 0,-26 9-227 0 0,0 0 1 0 0,0 0-1 0 0,0 0 1 0 0,0-1-1 0 0,-1 1 1 0 0,1-1-1 0 0,-1 0 1 0 0,1 0-1 0 0,-1 0 1 0 0,0 0-1 0 0,-1-1 1 0 0,1 1-1 0 0,1-3 227 0 0,1-5-1448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2:30:41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124 904 1840 0 0,'0'0'83'0'0,"-1"2"-6"0"0,1 0-50 0 0,-1 2-65 0 0,-11 8 396 0 0,9-10 400 0 0,0 1 0 0 0,0-1 0 0 0,0 1 0 0 0,0-1 0 0 0,0 0 0 0 0,-1-1 0 0 0,1 1 0 0 0,-1-1 0 0 0,1 1-1 0 0,-2-1-757 0 0,-3 1 800 0 0,1-1-1 0 0,0 0 0 0 0,0-1 1 0 0,-7 0-800 0 0,13 0 25 0 0,0-1 0 0 0,0 1 0 0 0,0 0-1 0 0,0-1 1 0 0,0 1 0 0 0,0-1 0 0 0,1 0 0 0 0,-1 1 0 0 0,0-1 0 0 0,0 0 0 0 0,0 1 0 0 0,1-1 0 0 0,-1 0 0 0 0,1 0 0 0 0,-1 0 0 0 0,0 0-25 0 0,0-1 43 0 0,-1 1-32 0 0,1-1 0 0 0,-1 0 1 0 0,1 0-1 0 0,0-1 0 0 0,-1 1 0 0 0,1 0 0 0 0,0 0 0 0 0,1-1 0 0 0,-1 1 0 0 0,0 0 0 0 0,1-1 1 0 0,-1 1-1 0 0,1-1 0 0 0,-1 1 0 0 0,1-3-11 0 0,1-37 12 0 0,-1 41-11 0 0,2-12 38 0 0,0 1 0 0 0,0 0 0 0 0,2 0 0 0 0,-1 0 0 0 0,5-11-39 0 0,8-11 395 0 0,6-10-395 0 0,-14 28 120 0 0,0 2 23 0 0,2-1 1 0 0,-1 1-1 0 0,1 1 1 0 0,1 0-1 0 0,5-5-143 0 0,65-58 666 0 0,-60 58-585 0 0,8-6 4 0 0,2 1 0 0 0,1 2 0 0 0,23-11-85 0 0,-13 7 25 0 0,23-11-27 0 0,45-16 2 0 0,-41 20 66 0 0,27-19-66 0 0,-54 28 0 0 0,1 1 0 0 0,42-14 0 0 0,5-4 0 0 0,20-6 0 0 0,-92 39 0 0 0,0 2 0 0 0,1 0 0 0 0,0 1 0 0 0,0 1 0 0 0,2 0 0 0 0,-16 3-6 0 0,13-2 23 0 0,0 2 0 0 0,0 0-1 0 0,2 0-16 0 0,-15 1-4 0 0,0-1-1 0 0,0 1 0 0 0,0 0 1 0 0,0 1-1 0 0,0-1 0 0 0,-1 1 1 0 0,1 0-1 0 0,-1 0 0 0 0,1 0 1 0 0,-1 1-1 0 0,1-1 0 0 0,-1 1 1 0 0,2 2 4 0 0,1 1-11 0 0,-3-3 10 0 0,-1 0 1 0 0,1-1 0 0 0,-1 1-1 0 0,0 0 1 0 0,0 0-1 0 0,-1 1 1 0 0,1-1 0 0 0,-1 1-1 0 0,1-1 1 0 0,-1 1-1 0 0,0 0 1 0 0,0 0 0 0 0,0 2-1 0 0,1 9 2 0 0,-1-6-1 0 0,-1 0 0 0 0,1 1 0 0 0,-1-1 0 0 0,-1 0 0 0 0,0 1 0 0 0,0-1 0 0 0,-1 1 0 0 0,0-1 0 0 0,-2 6 0 0 0,0-6 1 0 0,0 1 0 0 0,0-1 0 0 0,-1 0 0 0 0,0 0 0 0 0,-1 0 1 0 0,1 0-1 0 0,-2-1 0 0 0,1 0 0 0 0,-3 1-1 0 0,0 1 19 0 0,-3 3 16 0 0,0-1 0 0 0,-1 0-1 0 0,0-1 1 0 0,0 0-1 0 0,-1-1 1 0 0,-13 7-35 0 0,-2-1 119 0 0,-1-1 0 0 0,0-1 1 0 0,-1-2-1 0 0,-21 5-119 0 0,36-13 17 0 0,4 0-3 0 0,0 0-1 0 0,-1-2 0 0 0,1 1 0 0 0,-1-1 0 0 0,1-1 1 0 0,-1 0-1 0 0,0-1 0 0 0,1 0 0 0 0,-3-1-13 0 0,9 0 12 0 0,0 0 0 0 0,0 0 0 0 0,-1 0 0 0 0,1 0 0 0 0,0-1 0 0 0,1 0 0 0 0,-6-2-12 0 0,9 3 7 0 0,1 0 0 0 0,-1 1-1 0 0,0-1 1 0 0,0 0 0 0 0,0 1-1 0 0,0-1 1 0 0,1 0 0 0 0,-1 0-1 0 0,0 0 1 0 0,1 0 0 0 0,-1 1-1 0 0,1-1 1 0 0,-1 0 0 0 0,1 0-1 0 0,-1 0 1 0 0,1 0 0 0 0,-1-1-7 0 0,1 0 19 0 0,0 1-1 0 0,0 0 1 0 0,0-1 0 0 0,0 1 0 0 0,0-1 0 0 0,1 1-1 0 0,-1-1 1 0 0,0 1 0 0 0,1 0 0 0 0,-1-1 0 0 0,1 1-1 0 0,-1 0 1 0 0,1-1 0 0 0,0 1 0 0 0,0 0 0 0 0,-1 0-1 0 0,1-1-18 0 0,10-15 190 0 0,1 1 0 0 0,0 0 0 0 0,0 0 0 0 0,2 1-1 0 0,0 1 1 0 0,15-12-190 0 0,11-9 407 0 0,-27 22-214 0 0,1 1 0 0 0,2-1-193 0 0,14-7 224 0 0,1 1-1 0 0,1 1 0 0 0,9-2-223 0 0,103-41 327 0 0,-95 41-272 0 0,-10 7 5 0 0,0 2-1 0 0,1 1 0 0 0,0 2 0 0 0,16 0-59 0 0,7-2 41 0 0,-21 4-13 0 0,0 2-1 0 0,0 1 1 0 0,11 3-28 0 0,125 9 49 0 0,-133-5-31 0 0,50 3 237 0 0,-1 5 0 0 0,0 4-1 0 0,24 10-254 0 0,-104-22 90 0 0,75 17 47 0 0,-64-15-59 0 0,-1 2 0 0 0,1 1 0 0 0,-2 0 1 0 0,0 2-1 0 0,22 13-78 0 0,-31-16 19 0 0,1 1 0 0 0,-2 1 1 0 0,1 0-1 0 0,-2 1 1 0 0,1 0-1 0 0,-1 0 1 0 0,-1 2-1 0 0,0-1 0 0 0,5 11-19 0 0,17 27 54 0 0,-28-43-44 0 0,1 0 1 0 0,-3-5 32 0 0,4 3-47 0 0,-5-4-84 0 0,-2-1-76 0 0,0 0-27 0 0,0 0-8 0 0,0 0-26 0 0,1 5-157 0 0,-1-5 262 0 0,0 0 0 0 0,0 1 0 0 0,0-1 0 0 0,0 1 0 0 0,0-1 0 0 0,0 0 0 0 0,0 1 0 0 0,0-1-1 0 0,0 1 1 0 0,0-1 0 0 0,1 0 0 0 0,-1 1 0 0 0,0-1 0 0 0,0 0 0 0 0,0 1 0 0 0,0-1 0 0 0,1 0 0 0 0,-1 1 0 0 0,0-1 0 0 0,0 0 0 0 0,0 1-1 0 0,1-1 1 0 0,-1 0 0 0 0,0 0 0 0 0,1 1 0 0 0,-1-1 120 0 0,10 4-1593 0 0,-3 0 732 0 0</inkml:trace>
  <inkml:trace contextRef="#ctx0" brushRef="#br0" timeOffset="923.699">2955 42 5440 0 0,'0'0'248'0'0,"0"0"-6"0"0,-6-5-140 0 0,4 3 305 0 0,1 0 0 0 0,-1 0-1 0 0,0 0 1 0 0,1 0 0 0 0,0-1 0 0 0,-1 1 0 0 0,1 0 0 0 0,0-1 0 0 0,0 1 0 0 0,0-1-407 0 0,-1-2 572 0 0,1 3 217 0 0,1 2-11 0 0,0 0-28 0 0,0 0-106 0 0,0 0-48 0 0,0 0-10 0 0,0 0-49 0 0,0 0-196 0 0,5 13 149 0 0,10 37-18 0 0,-10-33-342 0 0,0 0 0 0 0,1-1 0 0 0,0 0-1 0 0,8 13-129 0 0,50 97 816 0 0,-56-113-789 0 0,0 0-1 0 0,1 0 1 0 0,0-2-1 0 0,1 1 1 0 0,0-1-1 0 0,1 0 1 0 0,9 6-27 0 0,-13-11 79 0 0,1 0 1 0 0,1 0 0 0 0,2 1-80 0 0,13 8 235 0 0,4 5 689 0 0,-27-19-596 0 0,-1-1-32 0 0,0 0-9 0 0,0 2-235 0 0,0-1 0 0 0,-1 0-1 0 0,1 1 1 0 0,-1-1 0 0 0,1 1 0 0 0,-1-1 0 0 0,1 0-1 0 0,-1 0 1 0 0,0 1 0 0 0,1-1 0 0 0,-1 0 0 0 0,0 0-1 0 0,0 0 1 0 0,0 0 0 0 0,0 0 0 0 0,0 0 0 0 0,0 0-1 0 0,0 0 1 0 0,-1 0 0 0 0,1 0 0 0 0,-1 0-52 0 0,-30 15 544 0 0,26-14-431 0 0,-14 6-23 0 0,1-1-1 0 0,-2-1 0 0 0,1 0 1 0 0,-1-2-1 0 0,1 0 0 0 0,-1-1 1 0 0,0-1-90 0 0,-35 0-36 0 0,-35-3 36 0 0,69 0-44 0 0,-46-4-1223 0 0,-18-5 1267 0 0,37 5-1525 0 0,29 2 299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2:47:07.9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299 68 1376 0 0,'0'0'405'0'0,"0"0"1167"0"0,1-2 518 0 0,16-32 4488 0 0,-16 33-6025 0 0,5-4 121 0 0,-5 4-621 0 0,1-1 16 0 0,0 1-1 0 0,-1-1 1 0 0,1 1 0 0 0,0-1-1 0 0,0 1 1 0 0,0 0-1 0 0,0 0 1 0 0,0 0-1 0 0,1 0 1 0 0,-1 0 0 0 0,2 0-69 0 0,16-4 134 0 0,-16 4-88 0 0,1 0-1 0 0,-1 0 0 0 0,0 0 1 0 0,0 1-1 0 0,0 0 1 0 0,0-1-1 0 0,1 1 1 0 0,-1 1-1 0 0,0-1 1 0 0,0 0-1 0 0,1 1-45 0 0,14 4 259 0 0,-11-3-87 0 0,0 0 0 0 0,-1 0 0 0 0,1 1 0 0 0,0 0 0 0 0,4 2-172 0 0,-5-1 152 0 0,-1-1 7 0 0,1 0 0 0 0,-2 0-1 0 0,1 1 1 0 0,0-1 0 0 0,-1 1 0 0 0,1 1-1 0 0,-1-1 1 0 0,0 1 0 0 0,-1 0 0 0 0,1 0-1 0 0,-1 0 1 0 0,2 3-159 0 0,14 26 361 0 0,-5-11-144 0 0,-1 1 0 0 0,-2 0 0 0 0,0 1 0 0 0,2 9-217 0 0,-4 0 348 0 0,-1-1 0 0 0,3 26-348 0 0,-5-21 244 0 0,-3-20-183 0 0,-1 0 1 0 0,-1 1-1 0 0,0 10-61 0 0,-4 54 516 0 0,-4 7-516 0 0,2-61 166 0 0,-2 1 0 0 0,-1-2 0 0 0,-1 2-166 0 0,-2 8 198 0 0,-1 10-198 0 0,5-23 74 0 0,-1 0 0 0 0,-1 0-1 0 0,-7 15-73 0 0,0-2 115 0 0,-5 4 42 0 0,8-19-106 0 0,10-19-32 0 0,0-1-1 0 0,-1 0 0 0 0,1 0 1 0 0,-1 0-1 0 0,1 0 0 0 0,-1 0 1 0 0,-1 0-19 0 0,-10 12 47 0 0,13-13-42 0 0,0-1-1 0 0,0 0 0 0 0,0 0 1 0 0,0 1-1 0 0,0-1 1 0 0,0 0-1 0 0,0 0 0 0 0,0 0 1 0 0,0 0-1 0 0,-1 0 1 0 0,1-1-1 0 0,0 1 0 0 0,-1 0-4 0 0,0 0 11 0 0,0-1-1 0 0,0 0 1 0 0,1 0-1 0 0,-1 1 0 0 0,0-1 1 0 0,0 0-1 0 0,0 0 1 0 0,0-1-1 0 0,1 1 1 0 0,-1 0-1 0 0,0-1 0 0 0,0 1 1 0 0,1-1-1 0 0,-1 1 1 0 0,-1-2-11 0 0,1 1 5 0 0,1 0 0 0 0,-1-1 0 0 0,0 1 1 0 0,0-1-1 0 0,1 0 0 0 0,-1 1 0 0 0,1-1 1 0 0,-1 0-1 0 0,1 0 0 0 0,0 0 0 0 0,0 0 0 0 0,0 0-5 0 0,-3-4 4 0 0,1 0-4 0 0,0 0 0 0 0,0 0 0 0 0,1 0 0 0 0,0 0 0 0 0,0-1 0 0 0,0 1 0 0 0,0-3 0 0 0,-5-47 0 0 0,6 38-20 0 0,1 0-1 0 0,1 0 0 0 0,0 0 0 0 0,1 0 1 0 0,1 0-1 0 0,1 0 0 0 0,1 1 0 0 0,0-1 1 0 0,1 1 20 0 0,5-3-52 0 0,-3 7 38 0 0,-8 12 11 0 0,0 0 0 0 0,0 0 0 0 0,0 1-1 0 0,1-1 1 0 0,-1 0 0 0 0,1 0-1 0 0,-1 0 1 0 0,0 1 0 0 0,1-1 0 0 0,-1 0-1 0 0,1 0 1 0 0,0 1 0 0 0,-1-1 0 0 0,1 0-1 0 0,-1 1 1 0 0,1-1 0 0 0,0 1 0 0 0,0-1-1 0 0,0 1 4 0 0,1-1-10 0 0,1 0-48 0 0,1 4 52 0 0,0 0 1 0 0,0 0-1 0 0,0 0 1 0 0,0 0-1 0 0,-1 1 1 0 0,1-1-1 0 0,-1 1 1 0 0,0 0-1 0 0,0 0 1 0 0,0 0-1 0 0,-1 1 0 0 0,1-1 1 0 0,1 5 5 0 0,0 2 3 0 0,-1 1 0 0 0,0 0 0 0 0,0 0-1 0 0,0 6-2 0 0,-1-5-5 0 0,4 37 150 0 0,-2 0 0 0 0,-3 1 0 0 0,-2 13-145 0 0,1-4 151 0 0,-2-15 51 0 0,-2-1 0 0 0,-1 1 0 0 0,-3 2-202 0 0,-7 17 464 0 0,-2 0 0 0 0,-7 10-464 0 0,4-23 180 0 0,-19 35-180 0 0,-1 0 48 0 0,-5 13 332 0 0,-18 21-380 0 0,57-107 16 0 0,0 0 0 0 0,1 0 0 0 0,1 1 0 0 0,-3 13-16 0 0,4-20 9 0 0,1 0 0 0 0,-1-1 0 0 0,0 0 0 0 0,-1 1-1 0 0,0-1 1 0 0,0-1 0 0 0,0 1 0 0 0,-1 0-9 0 0,4-5 4 0 0,-4 5 24 0 0,2-4-25 0 0,1 0 0 0 0,-1 1 0 0 0,1-1-1 0 0,0 1 1 0 0,0-1 0 0 0,0 1 0 0 0,0 0-1 0 0,0 0 1 0 0,0 2-3 0 0,-6 5 0 0 0,2-2 0 0 0,-2-3 0 0 0,-6 5 100 0 0,11-7 42 0 0,0-3-5192 0 0,1 0 39 0 0,2 0-1489 0 0</inkml:trace>
  <inkml:trace contextRef="#ctx0" brushRef="#br0" timeOffset="456.325">13 2078 4144 0 0,'0'0'319'0'0,"-1"1"155"0"0,-1 2-52 0 0,-7 6 6311 0 0,8-9-4321 0 0,1 0-1274 0 0,0 9 611 0 0,2 61 955 0 0,4 4-2704 0 0,-4-30 935 0 0,-2-30-647 0 0,1 1-1 0 0,1-1 1 0 0,0 0 0 0 0,1 5-288 0 0,1-2 215 0 0,-2-8-56 0 0,1 0 0 0 0,-1 0 0 0 0,2 0 0 0 0,-1 0 0 0 0,2 1-159 0 0,-3-7 50 0 0,-1 0 0 0 0,1-1 0 0 0,0 1-1 0 0,0-1 1 0 0,0 0 0 0 0,0 0 0 0 0,0 1 0 0 0,1-1-1 0 0,-1-1 1 0 0,1 1 0 0 0,-1 0 0 0 0,1-1-1 0 0,-1 1 1 0 0,1-1 0 0 0,0 0 0 0 0,0 0 0 0 0,0 0-1 0 0,1 0-49 0 0,7 2 23 0 0,-1-1-1 0 0,1 0 1 0 0,1-1-1 0 0,-1-1 0 0 0,0 0 1 0 0,0 0-1 0 0,0-1 1 0 0,0 0-1 0 0,6-2-22 0 0,0-1 19 0 0,-1-1-1 0 0,-1 0 0 0 0,1-1 1 0 0,-1 0-1 0 0,0-2 0 0 0,3-2-18 0 0,33-17-1148 0 0,-16 9-5306 0 0,19-14 6454 0 0,-26 13-7229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05:12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658 1987 1376 0 0,'-10'12'259'0'0,"6"-10"274"0"0,1 0 0 0 0,0 1 1 0 0,-1-1-1 0 0,1 1 0 0 0,0 0 1 0 0,0 0-1 0 0,0 0 0 0 0,-1 3-533 0 0,4-6 29 0 0,-1 1 0 0 0,1-1 0 0 0,0 0 0 0 0,-1 1 0 0 0,1-1 0 0 0,0 0 0 0 0,-1 1 0 0 0,1-1 0 0 0,0 0 0 0 0,-1 0 0 0 0,1 1 0 0 0,-1-1 0 0 0,1 0 0 0 0,0 0 0 0 0,-1 0 0 0 0,1 0 0 0 0,-1 1 0 0 0,1-1 0 0 0,-1 0-29 0 0,-1 1 93 0 0,-17 19 434 0 0,18-19-502 0 0,-1 0 1 0 0,1 0-1 0 0,0 0 0 0 0,0 0 1 0 0,0 1-1 0 0,0-1 0 0 0,0 0 1 0 0,0 1-1 0 0,0-1 1 0 0,0 1-1 0 0,0 0-25 0 0,1-1 26 0 0,-1 0 1 0 0,1 0-1 0 0,-1 1 0 0 0,0-1 1 0 0,0 0-1 0 0,0 0 0 0 0,0 0 1 0 0,0 0-1 0 0,0 0 0 0 0,0 0 1 0 0,0 0-1 0 0,0 0 0 0 0,0 0 1 0 0,-1 0-27 0 0,-2 1 235 0 0,0 1 1 0 0,0-1-1 0 0,0 1 0 0 0,0 0 1 0 0,0 1-236 0 0,-13 8 823 0 0,6-3-358 0 0,8-7-336 0 0,1 0 1 0 0,-1 0-1 0 0,0-1 1 0 0,1 1-1 0 0,-1 0 1 0 0,0-1-1 0 0,0 0 1 0 0,-1 1-130 0 0,-10 2 294 0 0,10-3-187 0 0,0 1 1 0 0,-1-1-1 0 0,1 0 0 0 0,-1 0 1 0 0,1 0-1 0 0,-1-1 1 0 0,1 0-1 0 0,-1 0 1 0 0,1 0-1 0 0,-2 0-107 0 0,-3-1 75 0 0,-1 0-1 0 0,1-1 1 0 0,0 0 0 0 0,-1 0-1 0 0,1-1 1 0 0,0-1 0 0 0,0 1-1 0 0,1-1 1 0 0,-1-1 0 0 0,1 0-1 0 0,0 0 1 0 0,0 0 0 0 0,-4-5-75 0 0,-19-19 204 0 0,-22-30-204 0 0,40 42 41 0 0,0 0 0 0 0,2-1 0 0 0,0 0 0 0 0,-6-15-41 0 0,-15-30 11 0 0,15 30 10 0 0,2 0 0 0 0,1-1 0 0 0,-8-29-21 0 0,11 15 34 0 0,2-2-1 0 0,-2-29-33 0 0,0-100 51 0 0,10 120-51 0 0,2 0 0 0 0,4-18 0 0 0,6-54-1 0 0,-6 50-3 0 0,4 1 0 0 0,4 0-1 0 0,3 0 5 0 0,3 7-85 0 0,3 1 0 0 0,4 1-1 0 0,2 2 1 0 0,17-26 85 0 0,-28 63-31 0 0,3-8 9 0 0,17-21 22 0 0,-23 38 4 0 0,-1 3-7 0 0,1 0 0 0 0,1 1-1 0 0,11-12 4 0 0,-22 26 4 0 0,1 1 0 0 0,0-1 0 0 0,0 1 0 0 0,1 0 0 0 0,-1 0 0 0 0,1 1 0 0 0,0-1 0 0 0,0 1-1 0 0,0 1 1 0 0,0-1 0 0 0,0 1 0 0 0,1 0 0 0 0,-1 1 0 0 0,1-1 0 0 0,2 1-4 0 0,-4 1 7 0 0,0 1 1 0 0,0-1-1 0 0,0 1 1 0 0,0 0-1 0 0,0 1 1 0 0,-1-1-1 0 0,1 1 1 0 0,0 0-1 0 0,-1 0 0 0 0,0 0 1 0 0,1 1-1 0 0,0 0-7 0 0,10 5 10 0 0,-1 1-10 0 0,0 0 0 0 0,-1 1 0 0 0,0 0 0 0 0,-1 1 0 0 0,0 1 0 0 0,-1 0 0 0 0,1 2 0 0 0,11 11 0 0 0,-7-7-10 0 0,-1 0 0 0 0,-1 1 0 0 0,-1 0 0 0 0,-1 1 0 0 0,0 1 0 0 0,-2 0 0 0 0,0 0 0 0 0,5 19 10 0 0,3 16-40 0 0,-3 1 0 0 0,7 55 40 0 0,-7-1 248 0 0,-4 0 1 0 0,-5 15-249 0 0,-6-26 355 0 0,-4 0-1 0 0,-5-1 1 0 0,-5 6-355 0 0,5-51 330 0 0,-3-1-1 0 0,-2 0 1 0 0,-21 50-330 0 0,10-43 334 0 0,-5 1-334 0 0,5-9 63 0 0,-16 27 54 0 0,-10 9-117 0 0,25-43-9 0 0,-21 29-223 0 0,-25 28 232 0 0,40-64-298 0 0,-4-1-27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21:14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5 352 1376 0 0,'0'0'65'0'0,"0"-9"3022"0"0,0 7-3066 0 0,0-1 894 0 0,0 0 0 0 0,0-1 0 0 0,-1 1 0 0 0,1 0 0 0 0,0 0 0 0 0,-1-1 0 0 0,0 1 0 0 0,-1-2-915 0 0,7-12 2043 0 0,-5 16-1426 0 0,0 1-96 0 0,0 0-45 0 0,0 0-10 0 0,0 0-18 0 0,0 0-67 0 0,0 0-28 0 0,0 0-8 0 0,0 0-3 0 0,0 0-12 0 0,9 5 326 0 0,-3 0-505 0 0,1-1 0 0 0,-1 1-1 0 0,-1 0 1 0 0,1 1 0 0 0,-1 0-1 0 0,1 0 1 0 0,-2 0 0 0 0,1 0-1 0 0,-1 1 1 0 0,0-1-1 0 0,0 1 1 0 0,-1 0 0 0 0,0 0-1 0 0,0 1 1 0 0,0-1 0 0 0,-1 1-1 0 0,1 5-150 0 0,2 16 254 0 0,-2-1-1 0 0,-1 1 0 0 0,-1 0 0 0 0,-1 6-253 0 0,0-22 49 0 0,0-9-25 0 0,-1 1 0 0 0,0-1 0 0 0,1 0 1 0 0,-1 0-1 0 0,0 0 0 0 0,-2 2-24 0 0,-5 7 88 0 0,8-13-82 0 0,-1 0-1 0 0,1 1 0 0 0,-1-1 0 0 0,1 0 1 0 0,0 0-1 0 0,-1 0 0 0 0,1 1 0 0 0,-1-1 0 0 0,1 0 1 0 0,0 0-1 0 0,-1 0 0 0 0,1 0 0 0 0,-1 0 1 0 0,1 0-1 0 0,-1 0 0 0 0,1 0 0 0 0,-1 0 1 0 0,1 0-1 0 0,-1 0 0 0 0,1 0 0 0 0,0 0 0 0 0,-1 0 1 0 0,1 0-1 0 0,-1 0 0 0 0,1-1 0 0 0,-1 1 1 0 0,1 0-6 0 0,-1-1 9 0 0,0 0-1 0 0,0 1 1 0 0,0-1 0 0 0,0 0 0 0 0,0 0 0 0 0,1 0 0 0 0,-1 0 0 0 0,0 0 0 0 0,1 0-1 0 0,-1-1 1 0 0,1 1 0 0 0,-1 0 0 0 0,1 0 0 0 0,-1 0 0 0 0,1-2-9 0 0,-6-21 61 0 0,5 18-53 0 0,-1-4 0 0 0,1 1 0 0 0,0-1 0 0 0,0 0 0 0 0,1 1 0 0 0,1-1 0 0 0,-1 1 0 0 0,1-1 0 0 0,1 1 0 0 0,0-1 0 0 0,1-3-8 0 0,0 0 82 0 0,-3 12-66 0 0,0-1 0 0 0,0 1 0 0 0,0-1-1 0 0,1 0 1 0 0,-1 1 0 0 0,0 0 0 0 0,1-1 0 0 0,0 1 0 0 0,-1-1 0 0 0,1 1 0 0 0,0 0-1 0 0,0-1 1 0 0,0 1-16 0 0,24-52-238 0 0,-23 50 231 0 0,6-8 2 0 0,-1 0-1 0 0,5-12 6 0 0,-11 20 0 0 0,0 2 0 0 0,11-12 0 0 0,-4 3 0 0 0,2 1 0 0 0,0 0 0 0 0,-8 8 0 0 0,-1 1 0 0 0,1-1 0 0 0,0 0 0 0 0,-1 0 0 0 0,1 1 0 0 0,0-1 0 0 0,-1 1 0 0 0,1-1 0 0 0,0 1 0 0 0,16 2 0 0 0,-16-2 2 0 0,1 1-1 0 0,-1-1 1 0 0,1 1-1 0 0,-1 0 1 0 0,0-1-1 0 0,1 1 1 0 0,-1 0-1 0 0,1 1-1 0 0,4 7 28 0 0,-2-1-1 0 0,-3-6-14 0 0,0 0 1 0 0,0 0-1 0 0,0 0 1 0 0,0 0-1 0 0,0 0 1 0 0,-1 0-1 0 0,1 1 0 0 0,-1-1 1 0 0,0 0-1 0 0,1 1 1 0 0,-1-1-1 0 0,0 1 1 0 0,0 0-14 0 0,6 15 143 0 0,-4-13-90 0 0,-1 0 0 0 0,0 0 0 0 0,-1-1 0 0 0,1 1 0 0 0,-1 0 0 0 0,0 0-1 0 0,0 1 1 0 0,-1 2-53 0 0,0 0 75 0 0,1 0 1 0 0,-1-1-1 0 0,1 1 0 0 0,0-1 0 0 0,2 4-75 0 0,-2-5 68 0 0,0 1 0 0 0,0-1 0 0 0,-1 1 0 0 0,0 3-68 0 0,2 17 167 0 0,-2-1-6 0 0,0-12 26 0 0,0-13-46 0 0,0-1 3 0 0,-1 0-143 0 0,0 0 1 0 0,1 0-1 0 0,-1 0 0 0 0,1 0 0 0 0,-1 0 0 0 0,1 0 1 0 0,-1 0-1 0 0,1-1 0 0 0,-1 1 0 0 0,0 0 1 0 0,1 0-1 0 0,-1 0 0 0 0,1-1 0 0 0,-1 1 0 0 0,1 0 1 0 0,0-1-1 0 0,-1 1 0 0 0,1 0 0 0 0,-1-1 0 0 0,1 1 1 0 0,0-1-1 0 0,-1 1 0 0 0,1-1 0 0 0,0 1 0 0 0,-1-1 1 0 0,1 1-1 0 0,0-1 0 0 0,0 1-1 0 0,-4-18-44 0 0,3 7 30 0 0,1 8 18 0 0,-1 0-1 0 0,1 0 1 0 0,0 0-1 0 0,1-1 0 0 0,-1 1 1 0 0,0 0-1 0 0,2-2-3 0 0,0-15 30 0 0,-1 10-29 0 0,0 0 1 0 0,1 1 0 0 0,0-1-1 0 0,0 1 1 0 0,1-1 0 0 0,4-7-2 0 0,-7 15 0 0 0,6-17 0 0 0,-4 14 0 0 0,-1 0 0 0 0,1 0 0 0 0,0 0 0 0 0,0 0 0 0 0,0 0 0 0 0,1 0 0 0 0,0 1 0 0 0,1-3 0 0 0,16-18 0 0 0,-19 21 0 0 0,2 1 0 0 0,13-10 0 0 0,-4 6 0 0 0,0 3 0 0 0,3 4 0 0 0,2 1 0 0 0,-12 2 0 0 0,13 4 0 0 0,-15-6 0 0 0,0 0 0 0 0,0 0-1 0 0,-1 1 1 0 0,1-1 0 0 0,0 1-1 0 0,-1-1 1 0 0,1 1 0 0 0,-1 0-1 0 0,1 0 1 0 0,-1 0 0 0 0,0 0-1 0 0,0 0 1 0 0,0 0 0 0 0,0 1 0 0 0,0-1-1 0 0,-1 1 1 0 0,2 2 0 0 0,-1 0 7 0 0,0 0 0 0 0,0 0 1 0 0,0 0-1 0 0,-1 1 0 0 0,0-1 0 0 0,0 0 1 0 0,-1 1-1 0 0,1-1 0 0 0,-1 5-7 0 0,1 14 13 0 0,0-17-13 0 0,-1 1 0 0 0,0-1-1 0 0,0 0 1 0 0,-1 1 0 0 0,-1 4 0 0 0,-2 12 14 0 0,0 0 0 0 0,1 0 0 0 0,2 1 0 0 0,0 2-14 0 0,1-26-466 0 0,0-1-101 0 0,0 0-17 0 0,0 0-139 0 0,0 0-555 0 0,2-2-245 0 0,5-7-48 0 0</inkml:trace>
  <inkml:trace contextRef="#ctx0" brushRef="#br0" timeOffset="417.019">640 332 4608 0 0,'0'0'208'0'0,"0"0"332"0"0,0 0 1266 0 0,1 1 1325 0 0,-2 6-1438 0 0,-4 34 3635 0 0,5-33-5071 0 0,1-1-1 0 0,0 1 1 0 0,0-1-1 0 0,0 0 1 0 0,1 1 0 0 0,0-1-1 0 0,0 1-256 0 0,4 13 510 0 0,-5-16-347 0 0,0-1 1 0 0,0 1-1 0 0,1-1 1 0 0,-1 0-1 0 0,1 0 1 0 0,0 0-1 0 0,0 0 0 0 0,0 1-163 0 0,16 16 610 0 0,-9-14-596 0 0,4-6-14 0 0,-8-2 23 0 0,0 0 0 0 0,-1 0 0 0 0,1 0 0 0 0,-1 0 0 0 0,1-1 0 0 0,-1 0 0 0 0,0 0 0 0 0,0 0 0 0 0,0-1 0 0 0,0 1 0 0 0,0-1-1 0 0,0 0 1 0 0,-1 0 0 0 0,1 0 0 0 0,2-4-23 0 0,-2 2 58 0 0,0 0 1 0 0,0 0-1 0 0,0-1 0 0 0,-1 0 0 0 0,0 0 0 0 0,0 0 1 0 0,0 0-1 0 0,-1 0 0 0 0,0 0 0 0 0,0-1 0 0 0,0-1-58 0 0,-2 6 9 0 0,0 0 0 0 0,0-1 0 0 0,0 1 0 0 0,-1 0-1 0 0,1-1 1 0 0,0 1 0 0 0,-1 0 0 0 0,0-1 0 0 0,1 1-1 0 0,-1 0 1 0 0,0-1-9 0 0,-3-8 21 0 0,3 8-9 0 0,0 1 0 0 0,0-1 1 0 0,0 0-1 0 0,-1 1 0 0 0,1-1 1 0 0,-1 1-1 0 0,0-1 0 0 0,1 1 1 0 0,-1 0-1 0 0,0 0 0 0 0,0 0 1 0 0,-1 0-1 0 0,1 0 0 0 0,0 0 1 0 0,-1 0-1 0 0,1 1 0 0 0,-1-1 1 0 0,1 1-1 0 0,-1 0 0 0 0,0 0 1 0 0,0 0-1 0 0,0 0 1 0 0,1 0-1 0 0,-2 0-12 0 0,-4-1 33 0 0,-1 0 0 0 0,1 1 0 0 0,-1 0 0 0 0,0 0 0 0 0,1 1 1 0 0,-1 0-1 0 0,-7 1-33 0 0,6 0-1 0 0,4 0-14 0 0,1 0-1 0 0,-1-1 1 0 0,1 2-1 0 0,-1-1 0 0 0,1 1 1 0 0,0-1-1 0 0,-1 2 16 0 0,-1-1-153 0 0,6-2 75 0 0,1 0-1 0 0,-1 0 1 0 0,0 0-1 0 0,0 0 1 0 0,0 1-1 0 0,0-1 1 0 0,0 0-1 0 0,1 1 1 0 0,-1-1-1 0 0,0 0 1 0 0,0 1-1 0 0,0-1 1 0 0,1 1-1 0 0,-1-1 1 0 0,0 1 0 0 0,1 0-1 0 0,-1-1 1 0 0,0 1-1 0 0,1 0 1 0 0,-1 0 78 0 0,1-1-1364 0 0,0 0-1084 0 0,0 0-4097 0 0</inkml:trace>
  <inkml:trace contextRef="#ctx0" brushRef="#br0" timeOffset="806.754">824 312 3224 0 0,'0'0'553'0'0,"0"0"1115"0"0,0 0 489 0 0,0 0 98 0 0,0 0-143 0 0,10-3 2612 0 0,-7 5-4443 0 0,1 0 1 0 0,-1 0 0 0 0,0 0-1 0 0,0 1 1 0 0,1-1-1 0 0,-2 1 1 0 0,1 0-1 0 0,0 0 1 0 0,0 0 0 0 0,-1 0-1 0 0,0 0 1 0 0,0 0-1 0 0,1 1 1 0 0,-2-1-1 0 0,1 1 1 0 0,0 0 0 0 0,-1-1-1 0 0,0 1 1 0 0,0 0-1 0 0,0 0 1 0 0,0 3-282 0 0,2 13 346 0 0,0-1 0 0 0,-2 1 0 0 0,-1 19-346 0 0,0-27 155 0 0,5 52 85 0 0,-5-62-176 0 0,0-2 0 0 0,1-1-60 0 0,-1 0 0 0 0,1 0-1 0 0,0 0 1 0 0,-1 0 0 0 0,1 0-1 0 0,-1 0 1 0 0,0 0 0 0 0,1 0-1 0 0,-1 0 1 0 0,0 0 0 0 0,0-1-1 0 0,1 1 1 0 0,-1 0 0 0 0,0 0-1 0 0,0 0 1 0 0,0-1-4 0 0,0 0 5 0 0,1-12-5 0 0,0 6 0 0 0,0-1 0 0 0,1 1 0 0 0,-1 0 0 0 0,1 1 0 0 0,3-8 0 0 0,4-5 0 0 0,-4 6 0 0 0,0 1 0 0 0,2 0 0 0 0,-1 0 0 0 0,2 1 0 0 0,5-8 0 0 0,1-4 0 0 0,-13 23-9 0 0,-1 1 1 0 0,0-1-1 0 0,1 0 0 0 0,-1 1 0 0 0,0-1 0 0 0,1 0 1 0 0,-1 1-1 0 0,1-1 0 0 0,-1 0 0 0 0,1 1 0 0 0,0-1 1 0 0,-1 1-1 0 0,1-1 0 0 0,0 1 0 0 0,-1 0 0 0 0,1-1 1 0 0,0 1-1 0 0,-1 0 0 0 0,1-1 0 0 0,0 1 0 0 0,0 0 1 0 0,-1 0-1 0 0,1-1 0 0 0,0 1 0 0 0,0 0 0 0 0,-1 0 0 0 0,1 0 1 0 0,0 0-1 0 0,0 0 0 0 0,0 0 0 0 0,-1 1 0 0 0,1-1 1 0 0,0 0-1 0 0,0 0 0 0 0,-1 0 0 0 0,1 1 0 0 0,0-1 1 0 0,0 0-1 0 0,-1 1 0 0 0,1-1 0 0 0,0 1 0 0 0,0-1 9 0 0,7 3 336 0 0,0 9-118 0 0,-2-3-127 0 0,-4-5-18 0 0,1-1 1 0 0,-1 1-1 0 0,0 0 1 0 0,0 0-1 0 0,0 0 1 0 0,0 0-1 0 0,-1 0 1 0 0,0 0-1 0 0,1 2-73 0 0,2 9 134 0 0,-1 0 0 0 0,-1 0 0 0 0,0 0 0 0 0,-1 13-134 0 0,-1-27-2 0 0,0 0-1 0 0,0 0 1 0 0,0 0-1 0 0,0 1 1 0 0,0-1-1 0 0,1 0 1 0 0,-1 0-1 0 0,0 0 0 0 0,0 0 1 0 0,1 0-1 0 0,-1 0 1 0 0,1 0-1 0 0,-1 0 1 0 0,1 0-1 0 0,-1 0 1 0 0,1 0 2 0 0,12 24-128 0 0,-12-23-124 0 0,-1-2-721 0 0,0 0-314 0 0,0 0-1306 0 0,0 0-4973 0 0</inkml:trace>
  <inkml:trace contextRef="#ctx0" brushRef="#br0" timeOffset="1205.571">1064 332 14048 0 0,'0'0'645'0'0,"0"0"-14"0"0,0 0-271 0 0,0 0 353 0 0,0 0 197 0 0,2-1 40 0 0,1-2-541 0 0,1 1 1 0 0,0 0 0 0 0,-1 0 0 0 0,1 0-1 0 0,0 1 1 0 0,0-1 0 0 0,0 1-1 0 0,0 0 1 0 0,1 0 0 0 0,0 0-410 0 0,48-4 1313 0 0,-15 3-1493 0 0,36-4 244 0 0,-60 3-101 0 0,28-8-970 0 0,-39 10 365 0 0,-3 1-138 0 0,0 0-811 0 0,0 0-3301 0 0,0 0-1414 0 0</inkml:trace>
  <inkml:trace contextRef="#ctx0" brushRef="#br0" timeOffset="1206.571">1192 107 6448 0 0,'8'0'498'0'0,"-8"0"-489"0"0,1 0-1 0 0,-1 0 1 0 0,0 0-1 0 0,1 1 1 0 0,-1-1-1 0 0,0 0 1 0 0,1 0-1 0 0,-1 0 1 0 0,0 0-1 0 0,0 0 1 0 0,1 1-1 0 0,-1-1 1 0 0,0 0-1 0 0,0 0 1 0 0,1 1-1 0 0,-1-1 1 0 0,0 0 0 0 0,0 0-1 0 0,0 1 1 0 0,1-1-1 0 0,-1 0 1 0 0,0 0-1 0 0,0 1 1 0 0,0-1-1 0 0,0 0 1 0 0,0 1-1 0 0,0-1 1 0 0,0 0-1 0 0,0 1-8 0 0,0 2 299 0 0,-4 49 10456 0 0,-4-1-6845 0 0,4-31-3646 0 0,0 0 1 0 0,2 0-1 0 0,1 0 0 0 0,0 0 0 0 0,2 6-264 0 0,11 48 583 0 0,-2-20-365 0 0,-8-37-164 0 0,-2-14-44 0 0,0 1-1 0 0,1 0 1 0 0,-1-1-1 0 0,1 1 0 0 0,0 0 1 0 0,0-1-1 0 0,0 1 0 0 0,0-1 1 0 0,1 0-1 0 0,0 1 1 0 0,-1-1-1 0 0,1 0 0 0 0,2 2-9 0 0,2 4-1 0 0,-6-8 1 0 0,1 0-1 0 0,0 0 1 0 0,-1 0-1 0 0,1 0 1 0 0,-1 0-1 0 0,1 0 1 0 0,0 0-1 0 0,0 0 1 0 0,0-1 0 0 0,-1 1-1 0 0,1 0 1 0 0,0 0-1 0 0,0-1 1 0 0,0 1-1 0 0,0 0 1 0 0,0-1-1 0 0,0 1 1 0 0,1-1 0 0 0,-1 1-1 0 0,0-1 1 0 0,0 0-1 0 0,0 1 1 0 0,0-1-1 0 0,1 0 1 0 0,-1 0-1 0 0,0 0 1 0 0,0 0 0 0 0,0 0-1 0 0,0 0 1 0 0,1 0 0 0 0,2-1-33 0 0,1-1 0 0 0,0 1 0 0 0,-1-1 0 0 0,1 1 1 0 0,-1-1-1 0 0,0-1 0 0 0,0 1 0 0 0,0-1 1 0 0,0 1-1 0 0,0-1 0 0 0,2-2 33 0 0,5-6-439 0 0,0 0 0 0 0,8-12 439 0 0,10-10-1189 0 0,-25 28 724 0 0,0 0 0 0 0,1-1 1 0 0,-2 1-1 0 0,1-1 1 0 0,-1 0-1 0 0,0 0 0 0 0,2-5 465 0 0,0 1-941 0 0,0-3-574 0 0</inkml:trace>
  <inkml:trace contextRef="#ctx0" brushRef="#br0" timeOffset="1602.307">1424 1 5984 0 0,'0'0'273'0'0,"0"0"-5"0"0,0 0 164 0 0,0 0 1323 0 0,0 0 593 0 0,0 0 116 0 0,0 0 378 0 0,0 9-1962 0 0,5 54 3424 0 0,-3-34-2234 0 0,3 23-2070 0 0,-1-23 1105 0 0,-1 24-1105 0 0,5 153 1456 0 0,-3-80-1091 0 0,-5-119-351 0 0,0 6 21 0 0,0 0-1 0 0,1 0 0 0 0,3 12-34 0 0,4-9 11 0 0,-2-27 96 0 0,-1-1-94 0 0,-1-1 0 0 0,0 0 1 0 0,-1 1-1 0 0,2-13-13 0 0,6-28 21 0 0,-4 33-21 0 0,2-13 0 0 0,2 1 0 0 0,8-13 0 0 0,-11 32 0 0 0,3 3 26 0 0,-9 8 107 0 0,-2 2 52 0 0,0 0 8 0 0,3 0-194 0 0,-1 0-1 0 0,1 0 0 0 0,0 1 0 0 0,-1-1 0 0 0,1 1 0 0 0,-1 0 0 0 0,1-1 0 0 0,-1 1 0 0 0,1 1 1 0 0,-1-1-1 0 0,0 0 0 0 0,1 0 0 0 0,-1 1 0 0 0,0-1 0 0 0,0 1 0 0 0,0 0 0 0 0,0 0 0 0 0,0 0 1 0 0,1 2 0 0 0,3 4 135 0 0,0 0-1 0 0,-1 1 0 0 0,0 0 0 0 0,2 6-133 0 0,-1-2 90 0 0,-4-9-121 0 0,-1 0 1 0 0,1 0-1 0 0,-1 1 0 0 0,0-1 0 0 0,0 0 0 0 0,-1 1 31 0 0,6 20-76 0 0,-1-7 368 0 0,-1 1 0 0 0,1 7-292 0 0,-2-9 9 0 0,0 0 0 0 0,1 0-1 0 0,3 4-8 0 0,2 7-1937 0 0,-5-16-111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21:26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0 485 1840 0 0,'0'0'83'0'0,"0"0"307"0"0,0 0 1252 0 0,0 0 543 0 0,0 0 108 0 0,0 0-162 0 0,0 0-755 0 0,0-7 229 0 0,1 7 4135 0 0,33 92-3294 0 0,-32-87-2317 0 0,-1 0 0 0 0,1 1 0 0 0,-1-1 0 0 0,0 0 1 0 0,-1 0-1 0 0,1 1-129 0 0,-1-1 87 0 0,0 0 1 0 0,1 0-1 0 0,0 0 0 0 0,0 0 1 0 0,1-1-1 0 0,-1 1 1 0 0,1 0-88 0 0,0-2 54 0 0,-1 0 0 0 0,0 1 1 0 0,0-1-1 0 0,0 0 0 0 0,0 1 0 0 0,-1-1 1 0 0,1 1-1 0 0,-1-1 0 0 0,0 2-54 0 0,0-4 4 0 0,0-1 1 0 0,0 0-1 0 0,0 1 1 0 0,0-1-1 0 0,0 1 1 0 0,0-1-1 0 0,0 0 1 0 0,0 1-1 0 0,0-1 0 0 0,0 0 1 0 0,1 1-1 0 0,-1-1 1 0 0,0 1-1 0 0,0-1 1 0 0,0 0-1 0 0,0 1 1 0 0,1-1-1 0 0,-1 0 0 0 0,0 0 1 0 0,0 1-1 0 0,1-1 1 0 0,-1 0-1 0 0,0 1 1 0 0,1-1-1 0 0,-1 0 1 0 0,0 0-1 0 0,1 0 1 0 0,-1 1-1 0 0,0-1 0 0 0,1 0 1 0 0,-1 0-1 0 0,0 0 1 0 0,1 0-1 0 0,-1 0 1 0 0,1 0-1 0 0,-1 1 1 0 0,0-1-1 0 0,1 0 0 0 0,-1 0 1 0 0,0 0-1 0 0,1 0 1 0 0,-1-1-5 0 0,17-3-199 0 0,-16 4 200 0 0,2 0-22 0 0,2-1 18 0 0,9-10 7 0 0,-2 1-6 0 0,-9 7 4 0 0,1 0 1 0 0,0 0 0 0 0,-1 0 0 0 0,0-1 0 0 0,0 1-1 0 0,0-1 1 0 0,0 0 0 0 0,0 0 0 0 0,-1 0 0 0 0,1-1-3 0 0,1-3 104 0 0,-1-1 0 0 0,1 0 0 0 0,-2 0 0 0 0,1 0 0 0 0,-1-1 1 0 0,0 1-1 0 0,-1 0 0 0 0,0-7-104 0 0,-2 0 49 0 0,1-11-45 0 0,1 18-4 0 0,-1 8 0 0 0,0 1 0 0 0,0 0 0 0 0,0 0 0 0 0,0 0 0 0 0,0-1 0 0 0,0 1 0 0 0,0 0 0 0 0,0 0 1 0 0,0-1-1 0 0,0 1 0 0 0,0 0 0 0 0,0 0 0 0 0,0 0 0 0 0,0-1 0 0 0,0 1 0 0 0,0 0 0 0 0,0 0 0 0 0,0 0 0 0 0,1-1 0 0 0,-1 1 0 0 0,0 0 0 0 0,0 0 0 0 0,0 0 0 0 0,0-1 0 0 0,1 1 0 0 0,-1 0 0 0 0,0 0 0 0 0,0 0 0 0 0,0 0 0 0 0,0 0 0 0 0,1 0 0 0 0,-1 0 0 0 0,0-1 0 0 0,0 1 0 0 0,0 0 0 0 0,1 0 0 0 0,-1 0 0 0 0,0 0 0 0 0,0 0 0 0 0,1 0 0 0 0,-1 0 0 0 0,0 0 0 0 0,0 0 0 0 0,1 0 0 0 0,-1 0 1 0 0,0 0-1 0 0,0 0 0 0 0,0 0 0 0 0,7 3 9 0 0,3 3 34 0 0,29 57 31 0 0,-38-61-71 0 0,0 0-1 0 0,0-1 1 0 0,-1 1 0 0 0,1 0-1 0 0,-1 0 1 0 0,1 0-1 0 0,-1 0 1 0 0,0 0 0 0 0,1 0-1 0 0,-1 0 1 0 0,0 0-1 0 0,-1 0 1 0 0,1 2-3 0 0,0-2 3 0 0,-1 0-1 0 0,1 0 1 0 0,0 0-1 0 0,0 0 1 0 0,1 0-1 0 0,-1 0 1 0 0,0 0-1 0 0,1 0 1 0 0,-1 0-1 0 0,1 0 1 0 0,-1 0-1 0 0,1 0-2 0 0,22 28 54 0 0,-20-25-49 0 0,-3-3-4 0 0,1 0-1 0 0,0 0 0 0 0,0 0 0 0 0,0 0 1 0 0,0-1-1 0 0,0 1 0 0 0,0 0 0 0 0,0-1 1 0 0,1 1-1 0 0,-1-1 0 0 0,1 1 0 0 0,-1-1 1 0 0,1 1-1 0 0,-1-1 0 0 0,1 0 0 0 0,0 0 1 0 0,0 0-1 0 0,0 0 0 0 0,0 0 0 0 0,1 0 6 0 0,-1 0 0 0 0,1-1-1 0 0,-1 1 1 0 0,1-1 0 0 0,0 1 0 0 0,0-1-1 0 0,-1 0 1 0 0,1 0 0 0 0,0 0 0 0 0,-1 0-1 0 0,1-1 1 0 0,0 1 0 0 0,-1-1-1 0 0,1 0 1 0 0,0 1 0 0 0,-1-1 0 0 0,1 0-1 0 0,-1-1 1 0 0,1 1 0 0 0,-1 0 0 0 0,0-1-1 0 0,2 0-5 0 0,0-1 14 0 0,0 0 1 0 0,-1-1-1 0 0,1 1 0 0 0,-1-1 0 0 0,1 1 0 0 0,-1-1 0 0 0,0 0 1 0 0,0 0-1 0 0,-1-1 0 0 0,1 1 0 0 0,-1 0 0 0 0,0-2-14 0 0,4-9 67 0 0,-3 9-23 0 0,-1 0 0 0 0,1 0-1 0 0,-1-1 1 0 0,-1 1-1 0 0,1-1 1 0 0,-1 1 0 0 0,0-1-1 0 0,-1-4-43 0 0,0 6 11 0 0,1-5 35 0 0,-1-1 0 0 0,0 0-1 0 0,-1 1 1 0 0,-1-1-1 0 0,0 1 1 0 0,0 0 0 0 0,-1-1-1 0 0,-2-4-45 0 0,1-2 0 0 0,4 14 0 0 0,-1 0 0 0 0,1 1 0 0 0,-1-1 0 0 0,0 0 0 0 0,0 1 0 0 0,0-1 0 0 0,0 1 0 0 0,0 0 0 0 0,0-1 0 0 0,-1 1 0 0 0,-2-4-12 0 0,2 5 2 0 0,1 0-1 0 0,0 0 1 0 0,0-1-1 0 0,0 1 1 0 0,0-1 0 0 0,0 1-1 0 0,0 0 1 0 0,1-1-1 0 0,-1 1 1 0 0,0-1 0 0 0,1 0-1 0 0,-1 1 1 0 0,1-1 0 0 0,-1 1-1 0 0,1-2 11 0 0,0 2-25 0 0,0 1-1 0 0,0 0 0 0 0,-1-1 0 0 0,1 1 1 0 0,0 0-1 0 0,0-1 0 0 0,0 1 1 0 0,-1 0-1 0 0,1-1 0 0 0,0 1 1 0 0,0 0-1 0 0,-1-1 0 0 0,1 1 1 0 0,0 0-1 0 0,-1 0 0 0 0,1-1 1 0 0,0 1-1 0 0,-1 0 0 0 0,1 0 0 0 0,0 0 1 0 0,-1-1 25 0 0,-1 1-8801 0 0,2 0 1758 0 0</inkml:trace>
  <inkml:trace contextRef="#ctx0" brushRef="#br0" timeOffset="816.526">555 639 6912 0 0,'0'0'528'0'0,"0"0"54"0"0,0 0 1496 0 0,0 0 692 0 0,0 0 140 0 0,2 0-296 0 0,18-10-496 0 0,9-5-1200 0 0,2-3-850 0 0,-22 13 135 0 0,0-1 1 0 0,0 0-1 0 0,-1 0 0 0 0,2-2-203 0 0,8-6 177 0 0,-13 10-150 0 0,-1 1 1 0 0,1-1-1 0 0,-1 0 1 0 0,1-1-1 0 0,-1 1 1 0 0,-1-1-1 0 0,1 0 1 0 0,-1 1-1 0 0,2-4-27 0 0,-1-4 14 0 0,-7 9 14 0 0,2 2-16 0 0,-1-1-6 0 0,0-1 1 0 0,0 0 0 0 0,-1 1-1 0 0,1-1 1 0 0,-1 1-1 0 0,1 0 1 0 0,-1 0 0 0 0,0 0-1 0 0,0 0 1 0 0,0 0 0 0 0,0 1-1 0 0,0-1 1 0 0,-1 1 0 0 0,1 0-1 0 0,0 0 1 0 0,0 0-1 0 0,-1 1 1 0 0,1-1 0 0 0,-1 1-1 0 0,1-1 1 0 0,-1 1 0 0 0,1 0-1 0 0,-1 1 1 0 0,-2-1-7 0 0,-9 3 13 0 0,1-1-1 0 0,-1 2 1 0 0,1 0-1 0 0,0 1 1 0 0,-2 1-13 0 0,15-6-1 0 0,-3 2 8 0 0,0-1 1 0 0,1 1-1 0 0,0 0 1 0 0,-1 0-1 0 0,1 0 1 0 0,0 0-1 0 0,0 1 1 0 0,0-1-1 0 0,0 1 0 0 0,0-1 1 0 0,1 1-1 0 0,-1 0 1 0 0,1 0-1 0 0,0 1 1 0 0,0-1-1 0 0,0 0 1 0 0,-1 4-8 0 0,-1 2 95 0 0,1 1 1 0 0,0 0 0 0 0,0 0 0 0 0,1 0-1 0 0,0 11-95 0 0,2-13 62 0 0,0 1 0 0 0,1-1 0 0 0,0 0 0 0 0,0 1 0 0 0,1-1 0 0 0,1 0 0 0 0,-1 0 0 0 0,1 0 0 0 0,0-1 0 0 0,4 6-62 0 0,0 6 84 0 0,-5-15-84 0 0,0 0 0 0 0,1 0 0 0 0,-1 0 0 0 0,1 0-1 0 0,0 0 1 0 0,0-1 0 0 0,0 1 0 0 0,0-1 0 0 0,1 0 0 0 0,-1 0-1 0 0,1 0 1 0 0,0 0 0 0 0,0-1 0 0 0,0 1 0 0 0,0-1 0 0 0,0 0-1 0 0,1-1 1 0 0,-1 1 0 0 0,0-1 0 0 0,1 1 0 0 0,-1-1 0 0 0,1-1-1 0 0,0 1 1 0 0,4 0 0 0 0,-5-1-105 0 0,41-3-508 0 0,-43 3 587 0 0,1-1 0 0 0,0 1 1 0 0,0-1-1 0 0,-1 0 0 0 0,1 0 1 0 0,0 0-1 0 0,-1 0 1 0 0,1 0-1 0 0,-1-1 0 0 0,1 1 1 0 0,-1-1-1 0 0,0 0 0 0 0,1 0 26 0 0,-2 1-336 0 0,1 0 0 0 0,-1 0 0 0 0,1 0 0 0 0,-1 0 0 0 0,1 0 0 0 0,-1 0 0 0 0,1 0 0 0 0,0 1 0 0 0,0-1 336 0 0,6-3-961 0 0,-1-2-406 0 0,-1 1 1 0 0,0-1-1 0 0,-1 0 0 0 0,1-1 0 0 0,-1 1 0 0 0,-1-1 1 0 0,1 0-1 0 0,2-6 1367 0 0,-2 5-842 0 0,7-21 2629 0 0,-11 26-850 0 0,1 0 1 0 0,-1 0-1 0 0,1 0 0 0 0,0 0 0 0 0,0 0 1 0 0,0 1-1 0 0,0-1 0 0 0,1 0 1 0 0,-1 1-938 0 0,4-3 444 0 0,0 0 0 0 0,1 1 0 0 0,0-1 1 0 0,-1 2-1 0 0,3-2-444 0 0,-4 2 481 0 0,36-12 466 0 0,-18 4-501 0 0,0 1 0 0 0,21-7-446 0 0,-43 17 2 0 0,4-1 19 0 0,1-1 1 0 0,-1 1-1 0 0,1-1 0 0 0,-1-1 1 0 0,0 1-1 0 0,0-1 1 0 0,0 0-1 0 0,0 0 1 0 0,0 0-1 0 0,2-3-21 0 0,2-7 132 0 0,-9 6-12 0 0,-1 6-51 0 0,1-1-41 0 0,0 1 0 0 0,0 0 0 0 0,0-1 0 0 0,0 1 0 0 0,-1 0 0 0 0,1-1 0 0 0,-1 1 0 0 0,1 0 0 0 0,-1-1 0 0 0,1 1 0 0 0,-1 0 0 0 0,0 0 0 0 0,0 0 0 0 0,0 0 0 0 0,1 0 0 0 0,-1 0 0 0 0,0 0 0 0 0,0 0 1 0 0,0 0-1 0 0,0 0 0 0 0,-1 0 0 0 0,0 0-28 0 0,-3-2-103 0 0,0 1 1 0 0,0-1 0 0 0,0 1 0 0 0,-5-1 102 0 0,3 1 40 0 0,3 0-15 0 0,-1 1 0 0 0,0 0-1 0 0,0 1 1 0 0,1-1 0 0 0,-1 1-1 0 0,0 0 1 0 0,0 0-1 0 0,0 1 1 0 0,0-1 0 0 0,1 1-1 0 0,-1 0 1 0 0,-1 1-25 0 0,-5 1 67 0 0,0 1 1 0 0,0 0-1 0 0,1 0 1 0 0,-7 5-68 0 0,12-6 5 0 0,0 0-1 0 0,0 0 1 0 0,0 1 0 0 0,1 0 0 0 0,-1 0 0 0 0,1 0 0 0 0,0 0 0 0 0,0 1 0 0 0,0-1 0 0 0,1 1 0 0 0,0 0 0 0 0,0 0 0 0 0,0 0-1 0 0,0 1 1 0 0,1-1 0 0 0,-1 3-5 0 0,-4 8-66 0 0,6-14 120 0 0,-1 1 0 0 0,1 0 0 0 0,0 0 0 0 0,-1 0 0 0 0,1 0 0 0 0,1 0 0 0 0,-1 0 0 0 0,0 0 0 0 0,1 0 0 0 0,0 1 0 0 0,0-1 0 0 0,0 0 0 0 0,0 0 0 0 0,0 3-54 0 0,1-1 94 0 0,0 0 1 0 0,0 1 0 0 0,1-1 0 0 0,-1 0 0 0 0,1 0 0 0 0,0-1 0 0 0,0 1-1 0 0,1 0 1 0 0,0-1 0 0 0,0 1-95 0 0,-1-2 15 0 0,0-1 0 0 0,1 1 0 0 0,-1 0 0 0 0,1-1 0 0 0,0 1 0 0 0,0-1 0 0 0,0 0 0 0 0,0 0 0 0 0,1 0 0 0 0,-1-1 0 0 0,0 1 0 0 0,1-1 0 0 0,-1 0 0 0 0,4 1-15 0 0,8 1-10 0 0,0 0 1 0 0,1-2-1 0 0,-1 0 0 0 0,0 0 0 0 0,1-2 1 0 0,-1 0-1 0 0,0 0 0 0 0,0-2 0 0 0,0 0 0 0 0,0 0 1 0 0,0-1-1 0 0,-1-1 0 0 0,1-1 0 0 0,-1 0 1 0 0,1-2 9 0 0,8-3-280 0 0,-17 9-127 0 0,0-1-1 0 0,0 0 1 0 0,-1 0 0 0 0,1 0 0 0 0,-1-1 0 0 0,1 0 407 0 0,-5 3-389 0 0,0 0 0 0 0,0 0 0 0 0,-1 0 1 0 0,1 0-1 0 0,0 0 0 0 0,-1 0 0 0 0,1 0 0 0 0,-1 0 0 0 0,1-1 1 0 0,-1 1-1 0 0,1 0 0 0 0,-1 0 389 0 0,2-4-2543 0 0,2-3-4146 0 0</inkml:trace>
  <inkml:trace contextRef="#ctx0" brushRef="#br0" timeOffset="1199.658">1215 0 14256 0 0,'-7'13'653'0'0,"5"-11"-16"0"0,2-2-269 0 0,0 12 1345 0 0,0 25 2723 0 0,5 29-4436 0 0,-2 22 1272 0 0,-1-14-500 0 0,-2-26 15 0 0,3 5-787 0 0,0-18 189 0 0,4 34 117 0 0,-6-56-286 0 0,0 0 0 0 0,-1 1 0 0 0,0 0-20 0 0,-1 0 8 0 0,1-1-1 0 0,1 0 0 0 0,1 7-7 0 0,6 33 14 0 0,-6-32-420 0 0,1-1 0 0 0,0 0 0 0 0,2 0 0 0 0,2 2 406 0 0,-2-14-1075 0 0,-1-2-3817 0 0,-4-6-1866 0 0</inkml:trace>
  <inkml:trace contextRef="#ctx0" brushRef="#br0" timeOffset="1571.186">1428 416 11976 0 0,'0'0'546'0'0,"0"0"-10"0"0,0 0-134 0 0,0 0 703 0 0,-17 1 4243 0 0,13 1-4940 0 0,1 1 0 0 0,-1-1 0 0 0,0 1 0 0 0,0-1 0 0 0,0 0 0 0 0,-3 0-408 0 0,-14 9 621 0 0,17-9-537 0 0,0 1 0 0 0,0 0 0 0 0,0 0 0 0 0,0 0 0 0 0,0 0 0 0 0,-3 4-84 0 0,-8 10 164 0 0,11-13-158 0 0,0 0-1 0 0,1 0 1 0 0,-1 0-1 0 0,1 0 1 0 0,0 1-1 0 0,0-1 0 0 0,0 1 1 0 0,0 2-6 0 0,0 1 55 0 0,0-1-1 0 0,1 1 1 0 0,0-1 0 0 0,0 1-1 0 0,1 0 1 0 0,0 2-55 0 0,1-8 44 0 0,0 1 1 0 0,0 0-1 0 0,0 0 0 0 0,0 0 1 0 0,0-1-1 0 0,1 1 0 0 0,-1 0 0 0 0,1-1 1 0 0,0 1-1 0 0,0 0 0 0 0,0-1 0 0 0,0 1 1 0 0,0-1-1 0 0,0 1 0 0 0,1-1 0 0 0,-1 0 1 0 0,1 0-1 0 0,0 0 0 0 0,2 2-44 0 0,3 3 196 0 0,14 13 194 0 0,2 0 0 0 0,-1-2 0 0 0,2-1 0 0 0,19 11-390 0 0,-26-21 33 0 0,-1 0 0 0 0,5 0-33 0 0,-2-1 10 0 0,48 14-3157 0 0,-63-19 2616 0 0,-2-1-7846 0 0</inkml:trace>
  <inkml:trace contextRef="#ctx0" brushRef="#br0" timeOffset="3753.844">2122 121 5528 0 0,'0'0'422'0'0,"0"0"-34"0"0,0 0 887 0 0,0 0 416 0 0,0 0 79 0 0,0 0-82 0 0,0 0-424 0 0,-1 2-189 0 0,-1 1-785 0 0,0 0 1 0 0,0 1 0 0 0,0-1-1 0 0,1 1 1 0 0,0-1-1 0 0,0 1 1 0 0,0 0-1 0 0,0 0 1 0 0,0-1 0 0 0,1 1-1 0 0,0 0 1 0 0,-1 0-1 0 0,2 0 1 0 0,-1 0-1 0 0,0 0 1 0 0,1 0-291 0 0,2 11 393 0 0,0 0 1 0 0,-1 1-1 0 0,-1-1 0 0 0,0 5-393 0 0,2 21 572 0 0,10 99 844 0 0,-3-2-177 0 0,-9-133-1213 0 0,1 18 156 0 0,1 1 1 0 0,3 9-183 0 0,-6-33 0 0 0,3 10 47 0 0,0 1 0 0 0,-1 0 0 0 0,-1 0 0 0 0,0 0 0 0 0,0 0 0 0 0,-1 0-47 0 0,0-9 64 0 0,3-15 54 0 0,-4-12-91 0 0,-1 1 1 0 0,-2 0 0 0 0,0 0-1 0 0,-2 1 1 0 0,-3-10-28 0 0,8 29 0 0 0,-1 1 0 0 0,1-1 0 0 0,-1 1 0 0 0,0 0 0 0 0,0-1 0 0 0,0 1 0 0 0,0 0 0 0 0,0 0 0 0 0,-1 0 0 0 0,1 0 0 0 0,-1 1 0 0 0,0-1 0 0 0,0 1 0 0 0,0-1 0 0 0,0 1 0 0 0,0 0 0 0 0,-1 0 0 0 0,1 0 0 0 0,0 1 0 0 0,-2-1 0 0 0,2 1 0 0 0,0 0 0 0 0,1 1 0 0 0,-1-1 0 0 0,0 1 0 0 0,0-1 0 0 0,1 1 0 0 0,-1 0 0 0 0,0 0 0 0 0,0 0 0 0 0,0 0 0 0 0,1 1 0 0 0,-1-1 0 0 0,0 1 0 0 0,1 0 0 0 0,-1 0 0 0 0,0 0 0 0 0,1 0 0 0 0,-1 0 0 0 0,1 0 0 0 0,-1 1 0 0 0,1-1 0 0 0,0 1 0 0 0,-1-1 0 0 0,1 1 0 0 0,0 0 0 0 0,0 0 0 0 0,-1 2 0 0 0,-3 4 4 0 0,1-1 0 0 0,1 1 0 0 0,-1 0-1 0 0,1 1 1 0 0,0-1 0 0 0,1 1 0 0 0,0 0-1 0 0,0-1 1 0 0,1 1 0 0 0,0 1 0 0 0,1-1-1 0 0,0 0 1 0 0,0 0 0 0 0,1 1 0 0 0,0-1-1 0 0,1 0 1 0 0,1 9-4 0 0,-1-11 9 0 0,1-1 1 0 0,0 1-1 0 0,0-1 0 0 0,0 1 0 0 0,1-1 0 0 0,0 1 0 0 0,1 0-9 0 0,-2-3 5 0 0,0-1 0 0 0,0 1 0 0 0,0-1 0 0 0,1 0 0 0 0,0 0 0 0 0,-1 0 0 0 0,1 0 0 0 0,0-1 0 0 0,0 1-1 0 0,1-1 1 0 0,-1 0 0 0 0,1 0 0 0 0,-1 1-5 0 0,-1-3 0 0 0,-1 1 0 0 0,1 0 0 0 0,-1 0 0 0 0,1-1 0 0 0,0 1 0 0 0,-1 0 0 0 0,1-1 0 0 0,0 0 0 0 0,-1 1 0 0 0,1-1 0 0 0,0 0 0 0 0,0 0 0 0 0,-1 0 0 0 0,1 0 0 0 0,0 0 0 0 0,1-1 0 0 0,4 0 0 0 0,1 0-81 0 0,0 0-1 0 0,0-1 1 0 0,-1 0 0 0 0,1 0-1 0 0,0-1 1 0 0,-1 0-1 0 0,2-1 82 0 0,11-3-219 0 0,0-2-439 0 0,0-1 0 0 0,-1-1 0 0 0,0 0 1 0 0,-1-2-1 0 0,7-5 658 0 0,-12 7-593 0 0,0 0 0 0 0,-2-1 0 0 0,6-6 593 0 0,-9 9-391 0 0,0 0 0 0 0,0 1-1 0 0,1 0 1 0 0,1 0-1 0 0,-1 1 1 0 0,8-5 391 0 0,-14 11 28 0 0,-1 0-1 0 0,1 0 1 0 0,-1-1 0 0 0,1 1-1 0 0,-1-1 1 0 0,0 1 0 0 0,0-1 0 0 0,1 0-1 0 0,-1-1-27 0 0,2-1 1190 0 0,-4-19 304 0 0,0 21-1389 0 0,-1 1 0 0 0,1 0-1 0 0,0-1 1 0 0,-1 1 0 0 0,1 0-1 0 0,-1 0 1 0 0,0 0-1 0 0,1-1 1 0 0,-1 1 0 0 0,0 0-1 0 0,0 0 1 0 0,1 0 0 0 0,-1 0-1 0 0,0 0 1 0 0,0 0-1 0 0,-1 0-104 0 0,-19-14 1157 0 0,18 14-1092 0 0,0-1 1 0 0,1 1-1 0 0,-1 1 1 0 0,0-1-1 0 0,0 0 1 0 0,0 1-1 0 0,1-1 1 0 0,-1 1-1 0 0,0 0 1 0 0,0 0-1 0 0,0 0 1 0 0,0 0-1 0 0,0 0 0 0 0,0 1 1 0 0,1-1-1 0 0,-1 1 1 0 0,0 0-1 0 0,0 0 1 0 0,-2 1-66 0 0,-4 2 151 0 0,-1 1 1 0 0,1 0-1 0 0,0 0 0 0 0,-7 6-151 0 0,14-9 22 0 0,0-1-1 0 0,0 1 1 0 0,1 0 0 0 0,-1 0-1 0 0,1 0 1 0 0,-1 0-1 0 0,1 0 1 0 0,0 0-1 0 0,-1 0 1 0 0,1 0-1 0 0,0 1 1 0 0,1-1 0 0 0,-1 0-1 0 0,0 1 1 0 0,0 1-22 0 0,-1 6 39 0 0,1 1 0 0 0,0-1 0 0 0,1 3-39 0 0,-2 13 2 0 0,1-21 27 0 0,0 0-1 0 0,0 0 1 0 0,1 0 0 0 0,0-1 0 0 0,0 1 0 0 0,0 0-1 0 0,1 0 1 0 0,-1 0 0 0 0,1-1 0 0 0,0 1 0 0 0,1 0-1 0 0,-1-1 1 0 0,1 1 0 0 0,0-1 0 0 0,0 2-29 0 0,0-2 26 0 0,0-1 1 0 0,1 1-1 0 0,-1-1 0 0 0,0 1 1 0 0,1-1-1 0 0,0 0 1 0 0,0 0-27 0 0,-1-1 18 0 0,0-1-1 0 0,0 0 1 0 0,0 0 0 0 0,0 0 0 0 0,0 0 0 0 0,0-1 0 0 0,0 1 0 0 0,0 0 0 0 0,0-1 0 0 0,0 0 0 0 0,0 1-1 0 0,0-1 1 0 0,0 0 0 0 0,1 0 0 0 0,0 0-18 0 0,-1-2 54 0 0,14-13-44 0 0,-7 7 8 0 0,-1 0 0 0 0,0 0 0 0 0,3-5-18 0 0,6-9 45 0 0,-8 11-39 0 0,0-1 0 0 0,-1 0-1 0 0,-1 0 1 0 0,0 0 0 0 0,1-3-6 0 0,2-1 0 0 0,-7 12 0 0 0,0-1 0 0 0,0 1 0 0 0,0-1 0 0 0,0 1 0 0 0,-1-1 0 0 0,2-4 0 0 0,-4 8 0 0 0,0 1 0 0 0,0 0 0 0 0,0-1 0 0 0,0 1 0 0 0,0 0 0 0 0,0 0 0 0 0,1-1 0 0 0,-1 1 0 0 0,0 0 0 0 0,0-1 0 0 0,0 1 0 0 0,1 0 0 0 0,-1 0 0 0 0,0 0 0 0 0,0-1 0 0 0,0 1 0 0 0,1 0 0 0 0,-1 0 0 0 0,0 0 0 0 0,0 0 0 0 0,1-1 0 0 0,-1 1 0 0 0,0 0 0 0 0,1 0 0 0 0,-1 0 0 0 0,0 0 0 0 0,1 0 0 0 0,-1 0 0 0 0,1 0 6 0 0,1 0 0 0 0,-1 1-1 0 0,1-1 1 0 0,-1 1-1 0 0,1-1 1 0 0,-1 1 0 0 0,1-1-1 0 0,-1 1 1 0 0,1 0 0 0 0,-1 0-1 0 0,0-1 1 0 0,0 1 0 0 0,1 0-1 0 0,-1 0 1 0 0,0 1 0 0 0,1 0-6 0 0,17 23 273 0 0,-13-18-181 0 0,1 3 62 0 0,-1 0 0 0 0,0 0 0 0 0,-1 1 0 0 0,3 7-154 0 0,9 14 256 0 0,-13-24-191 0 0,1 0 1 0 0,-2-1-1 0 0,4 9-65 0 0,7 12-212 0 0,-11-30-132 0 0,0 0 194 0 0,0 1 43 0 0,-1-1 1 0 0,1 1-1 0 0,-1-1 0 0 0,0 1 1 0 0,0-1-1 0 0,0 0 1 0 0,0 0-1 0 0,0 0 1 0 0,0 0-1 0 0,0-1 0 0 0,-1 1 1 0 0,1 0 106 0 0,3-9-1380 0 0,0 1 0 0 0,0 0 0 0 0,-1-1-1 0 0,-1 0 1 0 0,1-4 1380 0 0,-2 5-1879 0 0,-1 0-1 0 0,1 1 1 0 0,-2-1 0 0 0,0-1 1879 0 0,-5-4-6114 0 0,5 14 4567 0 0,0 1 1060 0 0,0 0 494 0 0,0 0 314 0 0,0 0 1028 0 0,0 0 451 0 0,0 0 89 0 0,0 0-47 0 0,0 0-282 0 0,0 0-120 0 0,0 0-1304 0 0,0 1 1 0 0,-1-1-1 0 0,1 0 0 0 0,0 0 1 0 0,0 0-1 0 0,-1 0 1 0 0,1 0-1 0 0,0 0 1 0 0,0 1-1 0 0,0-1 1 0 0,-1 0-1 0 0,1 0 1 0 0,0 0-1 0 0,0 0 1 0 0,0 1-1 0 0,-1-1 1 0 0,1 0-1 0 0,0 0 1 0 0,0 1-1 0 0,0-1 0 0 0,0 0 1 0 0,0 0-1 0 0,0 1 1 0 0,-1-1-1 0 0,1 0 1 0 0,0 0-1 0 0,0 1 1 0 0,0-1-137 0 0,0 7 897 0 0,1 1 0 0 0,0-1 0 0 0,0 0 0 0 0,0 0 0 0 0,2 3-897 0 0,1 1 371 0 0,0 1 0 0 0,1-2 0 0 0,0 1 0 0 0,6 10-371 0 0,-8-17 47 0 0,2 1-44 0 0,2 2 0 0 0,-5-6-39 0 0,-1 0 0 0 0,1 0 0 0 0,-1 0 0 0 0,1 0 0 0 0,0 0-1 0 0,-1 0 1 0 0,1 0 0 0 0,0-1 0 0 0,0 1 0 0 0,-1-1 0 0 0,1 0 0 0 0,0 1-1 0 0,0-1 1 0 0,0 0 0 0 0,0 0 0 0 0,-1 0 0 0 0,1 0 0 0 0,0 0 36 0 0,5-1-498 0 0,0 0 1 0 0,0-1-1 0 0,0 0 1 0 0,1-1 497 0 0,6-1-1292 0 0,-10 2 816 0 0,-1 0 0 0 0,1 0-1 0 0,0 0 1 0 0,-1-1 0 0 0,1 1-1 0 0,-1-1 1 0 0,0 0 0 0 0,0 0-1 0 0,0 0 1 0 0,0 0 0 0 0,-1 0-1 0 0,1-1 1 0 0,1-3 476 0 0,1 1-1083 0 0,0 0 0 0 0,0 0 0 0 0,0 0-1 0 0,1 0 1084 0 0,10-11-2219 0 0,4-3-156 0 0,-16 17 259 0 0,2 0 6015 0 0,-6 3-3650 0 0,0 0-1 0 0,1 0 0 0 0,-1 0 0 0 0,0 0 0 0 0,0 0 1 0 0,0 0-1 0 0,1 0 0 0 0,-1-1 0 0 0,0 1 1 0 0,0 0-1 0 0,1 0 0 0 0,-1 0 0 0 0,0 0 0 0 0,0 0 1 0 0,0 0-1 0 0,1 0 0 0 0,-1 1 0 0 0,0-1 0 0 0,0 0 1 0 0,0 0-1 0 0,1 0 0 0 0,-1 0 0 0 0,0 0 1 0 0,0 0-1 0 0,0 0 0 0 0,1 0 0 0 0,-1 0 0 0 0,0 1 1 0 0,0-1-1 0 0,0 0 0 0 0,0 0 0 0 0,1 0-248 0 0,-1 1 1398 0 0,0-1 1 0 0,4 18 2633 0 0,-22 25-1999 0 0,13-28-1335 0 0,-2 0 1 0 0,0 0-1 0 0,-5 8-698 0 0,7-16 258 0 0,-1 0 0 0 0,1 0 0 0 0,-2-1 1 0 0,-4 5-259 0 0,4-6 119 0 0,1 1 1 0 0,0 0-1 0 0,1 1 1 0 0,-4 4-120 0 0,-19 35 512 0 0,8-14-104 0 0,-8 9-408 0 0,20-31 33 0 0,-1 0-1 0 0,0 0 1 0 0,0 0 0 0 0,-1-2 0 0 0,-7 6-33 0 0,-2 1-16 0 0,-1-2-1 0 0,-1 0 1 0 0,0-2 0 0 0,-1 0 0 0 0,0-1 0 0 0,-3 0 16 0 0,8-5-2672 0 0,0 0 1 0 0,0-2-1 0 0,-5 1 2672 0 0,-9-2-8514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21:34.1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238 1 1376 0 0,'0'0'425'0'0,"0"0"1250"0"0,0 0 547 0 0,0 0 108 0 0,0 0-144 0 0,0 0-704 0 0,0 0-306 0 0,0 0-66 0 0,0 0-78 0 0,0 0-274 0 0,0 0-119 0 0,0 0-27 0 0,0 0-22 0 0,0 0-80 0 0,0 2-35 0 0,2 11 18 0 0,-1-10-376 0 0,0 0 0 0 0,-1 0 0 0 0,0 0 0 0 0,1 0 0 0 0,-1 0 0 0 0,0 0 0 0 0,-1 2-117 0 0,0 8 310 0 0,0 1 0 0 0,1 0 0 0 0,1 0 0 0 0,0 0 0 0 0,0 0-310 0 0,3 39 626 0 0,-5-23-387 0 0,0-3-113 0 0,2 0-1 0 0,0 0 0 0 0,2-1 0 0 0,0 1 0 0 0,5 15-125 0 0,-5-30 0 0 0,1-4 279 0 0,2-20-50 0 0,-4 7-217 0 0,-1 1 0 0 0,-1-1 0 0 0,1 0-1 0 0,-1 0 1 0 0,0 0 0 0 0,0 1 0 0 0,0-1-1 0 0,-1 0 1 0 0,1 0 0 0 0,-1 0 0 0 0,0 1-1 0 0,-2-5-11 0 0,0-3-9 0 0,2 8 18 0 0,-1-1-1 0 0,0 0 1 0 0,0 1-1 0 0,-1-1 1 0 0,1 0-9 0 0,-8-13 107 0 0,8 15-111 0 0,0 0-1 0 0,1 0 1 0 0,-1 0 0 0 0,-1 1 0 0 0,1-1 0 0 0,0 1 0 0 0,-1-1 0 0 0,1 1 0 0 0,-1 0 0 0 0,0 0 0 0 0,1 0 0 0 0,-1 0 0 0 0,0 1 0 0 0,0-1 0 0 0,0 1 0 0 0,-1 0 0 0 0,1 0 0 0 0,0 0-1 0 0,0 0 1 0 0,-1 0 0 0 0,1 1 0 0 0,0 0 0 0 0,-2-1 4 0 0,-1 1 10 0 0,-1 0 0 0 0,1 1 0 0 0,-1-1 0 0 0,1 1 0 0 0,0 0 0 0 0,-1 1-1 0 0,1-1 1 0 0,0 1 0 0 0,0 1 0 0 0,0-1 0 0 0,1 1 0 0 0,-1 0 0 0 0,0 0 0 0 0,1 1 0 0 0,0-1-1 0 0,0 1 1 0 0,-4 4-10 0 0,-1 1 0 0 0,-24 26 0 0 0,31-32 0 0 0,1 0 0 0 0,0 1 0 0 0,0-1 0 0 0,0 0 0 0 0,0 1 0 0 0,0 0 0 0 0,1 0 0 0 0,-1-1 0 0 0,1 1 0 0 0,-1 4 0 0 0,1-3 3 0 0,-3 34 57 0 0,4-36-50 0 0,0 0 0 0 0,0-1 0 0 0,1 1 0 0 0,-1 0 0 0 0,1-1 0 0 0,-1 1-1 0 0,1 0 1 0 0,0-1 0 0 0,0 1 0 0 0,0-1 0 0 0,0 1 0 0 0,0-1 0 0 0,1 2-10 0 0,1-2 9 0 0,0 0-1 0 0,0 0 0 0 0,0 0 0 0 0,0-1 0 0 0,0 1 1 0 0,0-1-1 0 0,0 1 0 0 0,0-1 0 0 0,1 0 1 0 0,-1 0-1 0 0,1-1-8 0 0,10 3 29 0 0,0-1 0 0 0,0-1 0 0 0,0 0 0 0 0,0-2 0 0 0,0 1 1 0 0,10-3-30 0 0,-16 2 65 0 0,1-1 1 0 0,-1 0-1 0 0,0-1 1 0 0,5-2-66 0 0,18-5 64 0 0,36-9-2204 0 0,-51 13-35 0 0,-1 3 512 0 0,-12 3-268 0 0,2-2-49 0 0,17-8-10 0 0</inkml:trace>
  <inkml:trace contextRef="#ctx0" brushRef="#br0" timeOffset="976.103">657 295 8000 0 0,'-12'0'208'0'0,"1"0"2421"0"0,11 0-2519 0 0,0 0 0 0 0,1 0 0 0 0,-1 0 0 0 0,1-1 0 0 0,-1 1 0 0 0,0 0 0 0 0,1-1 0 0 0,-1 1 0 0 0,0 0 0 0 0,1-1 1 0 0,-1 1-1 0 0,0 0 0 0 0,1-1 0 0 0,-1 1 0 0 0,0 0 0 0 0,0-1 0 0 0,0 1 0 0 0,1-1 0 0 0,-1 1 0 0 0,0-1 0 0 0,0 1 0 0 0,0-1 0 0 0,0 1 0 0 0,0 0 0 0 0,0-1 0 0 0,0 1 0 0 0,0-1 0 0 0,0 1 0 0 0,0-1 0 0 0,0 1 0 0 0,0-1 0 0 0,0 1 1 0 0,0-1-1 0 0,0 1 0 0 0,0 0 0 0 0,-1-1 0 0 0,1 0-110 0 0,-5-16 1664 0 0,5 15-1593 0 0,-1 0-1 0 0,1 1 1 0 0,-1-1 0 0 0,0 1 0 0 0,0-1-1 0 0,0 1 1 0 0,0-1 0 0 0,0 1 0 0 0,0-1 0 0 0,0 1-1 0 0,0 0 1 0 0,0 0 0 0 0,-1 0 0 0 0,1-1-1 0 0,0 1 1 0 0,-1 1 0 0 0,1-1 0 0 0,-1 0 0 0 0,1 0-1 0 0,-1 0 1 0 0,0 1 0 0 0,1-1 0 0 0,-1 1-1 0 0,0-1-70 0 0,-17-4 496 0 0,9 2-292 0 0,0 1 0 0 0,-1 0 0 0 0,1 0 0 0 0,0 1 0 0 0,-9 0-204 0 0,13 1 150 0 0,-1 0-1 0 0,0 1 0 0 0,1-1 0 0 0,-1 2 1 0 0,0-1-1 0 0,1 1 0 0 0,0-1 0 0 0,-1 2 1 0 0,1-1-1 0 0,0 1 0 0 0,0 0 1 0 0,0 0-1 0 0,1 1 0 0 0,-1-1 0 0 0,1 1 1 0 0,0 1-1 0 0,0-1 0 0 0,0 1 0 0 0,-2 3-149 0 0,5-6 19 0 0,1 1 0 0 0,0 0 0 0 0,-1 0 0 0 0,1-1 0 0 0,1 1 0 0 0,-1 0 0 0 0,0 0 0 0 0,1 0 0 0 0,0 0-1 0 0,-1 0 1 0 0,1 0 0 0 0,0 0 0 0 0,0 0 0 0 0,1 1-19 0 0,-2 21 127 0 0,-1-12-23 0 0,1 1 0 0 0,1-1 0 0 0,0 1 0 0 0,1 0 0 0 0,1-1 0 0 0,0 1 0 0 0,1-1 0 0 0,2 7-104 0 0,-5-18 20 0 0,1-1 0 0 0,-1 1 0 0 0,1-1-1 0 0,-1 1 1 0 0,1-1 0 0 0,0 1 0 0 0,-1-1-1 0 0,1 1 1 0 0,0-1 0 0 0,0 0 0 0 0,0 0-1 0 0,0 1 1 0 0,0-1 0 0 0,0 0 0 0 0,1 0-1 0 0,-1 0 1 0 0,1 0-20 0 0,4 4 186 0 0,-6-4-178 0 0,1-1 0 0 0,-1 0 1 0 0,0 0-1 0 0,0 1 0 0 0,1-1 0 0 0,-1 0 1 0 0,0 1-1 0 0,1-1 0 0 0,-1 0 0 0 0,0 0 1 0 0,1 0-1 0 0,-1 1 0 0 0,0-1 0 0 0,1 0 0 0 0,-1 0 1 0 0,0 0-1 0 0,1 0 0 0 0,-1 0 0 0 0,0 0 1 0 0,1 0-1 0 0,-1 0 0 0 0,1 0 0 0 0,-1 0 1 0 0,0 0-1 0 0,1 0 0 0 0,-1 0 0 0 0,1 0-8 0 0,3 0 19 0 0,0-1 1 0 0,0 0-1 0 0,0 0 0 0 0,0 0 0 0 0,0 0 0 0 0,0-1 1 0 0,0 1-1 0 0,-1-1 0 0 0,1 0 0 0 0,0-1 0 0 0,-1 1 1 0 0,0 0-1 0 0,1-2-19 0 0,19-10 41 0 0,-13 8-14 0 0,0-1 0 0 0,0-1 0 0 0,0 1 1 0 0,-1-2-1 0 0,0 0-27 0 0,2-1 18 0 0,0 0-1 0 0,0 1 1 0 0,2 0-18 0 0,-6 3 0 0 0,-6 4 5 0 0,0 1 1 0 0,0 0 0 0 0,0 0 0 0 0,1 0 0 0 0,-1 0 0 0 0,0 0-1 0 0,1 0 1 0 0,-1 0 0 0 0,1 0 0 0 0,-1 0 0 0 0,1 1 0 0 0,1-1-6 0 0,-1 0 90 0 0,-2 1 8 0 0,0 0 4 0 0,1 0-53 0 0,1 1 0 0 0,0 0-1 0 0,0-1 1 0 0,0 1-1 0 0,-1 0 1 0 0,1 0 0 0 0,0 0-1 0 0,-1 0 1 0 0,1 0 0 0 0,-1 1-1 0 0,2 0-48 0 0,7 5 196 0 0,-6-4-120 0 0,0-1-1 0 0,-1 1 1 0 0,1-1 0 0 0,-1 1 0 0 0,0 0 0 0 0,0 0 0 0 0,0 1-76 0 0,4 0 98 0 0,-6-4-96 0 0,0 0 0 0 0,0 1 1 0 0,0-1-1 0 0,0 0 0 0 0,0 0 1 0 0,0 1-1 0 0,0-1 0 0 0,0 0 1 0 0,0 1-1 0 0,0-1 0 0 0,-1 1 1 0 0,1-1-1 0 0,0 1 0 0 0,0-1 1 0 0,0 1-1 0 0,-1 0 0 0 0,1 0 1 0 0,0-1-1 0 0,0 1-2 0 0,15 11 129 0 0,-12-11-92 0 0,4 1 209 0 0,-6-2-341 0 0,1 0 1 0 0,-1 1-1 0 0,1-1 0 0 0,-1 0 0 0 0,1 0 0 0 0,-1 0 0 0 0,1-1 1 0 0,-1 1-1 0 0,1 0 0 0 0,-1-1 0 0 0,1 0 0 0 0,-1 1 0 0 0,0-1 1 0 0,1 0-1 0 0,-1-1 0 0 0,0 1 0 0 0,0 0 0 0 0,2-1 95 0 0,-1 0-291 0 0,0-1 0 0 0,0 1 0 0 0,0 0 0 0 0,0-1 0 0 0,0 0 0 0 0,-1 1 0 0 0,1-1 0 0 0,-1 0 0 0 0,1-1 0 0 0,-1 1 0 0 0,1-3 291 0 0,-2 4-130 0 0,2-4-979 0 0,0-1 0 0 0,0 0 0 0 0,-1 0-1 0 0,0-1 1 0 0,0 1 0 0 0,-1 0 0 0 0,1-7 1109 0 0,3-18-2873 0 0,-5 31 2266 0 0,0-4-337 0 0,0 5 10110 0 0,12 24-7307 0 0,-10-21-1694 0 0,0 0 0 0 0,0 0 0 0 0,-1 0 0 0 0,1 0 0 0 0,-1 0 0 0 0,0 1 0 0 0,0-1-1 0 0,0 0 1 0 0,0 1 0 0 0,0 1-165 0 0,-1-4 44 0 0,0 1 0 0 0,0-1 0 0 0,1 0 0 0 0,-1 1 0 0 0,0-1 0 0 0,1 0 0 0 0,0 1 0 0 0,-1-1 0 0 0,1 0 0 0 0,-1 0 0 0 0,1 0 0 0 0,0 1 0 0 0,0-1-44 0 0,0 0 11 0 0,0 0 1 0 0,-1 0 0 0 0,1 0 0 0 0,-1 0-1 0 0,1-1 1 0 0,-1 1 0 0 0,1 0-1 0 0,-1 0 1 0 0,0 0 0 0 0,1 0 0 0 0,-1 0-1 0 0,0 1-11 0 0,3 2 94 0 0,3 0-117 0 0,0-1 1 0 0,0 1-1 0 0,0-1 1 0 0,5 1 22 0 0,-9-3-110 0 0,0-1-1 0 0,0 1 1 0 0,0-1-1 0 0,1 0 1 0 0,-1 0 0 0 0,0 0-1 0 0,0 0 1 0 0,0 0-1 0 0,0-1 1 0 0,0 1-1 0 0,0 0 1 0 0,1-1 110 0 0,3-1-382 0 0,-1 0-1 0 0,0 0 1 0 0,0 0-1 0 0,-1-1 1 0 0,1 0 0 0 0,0 0-1 0 0,-1 0 1 0 0,0 0 0 0 0,0-1-1 0 0,0 0 1 0 0,0 0-1 0 0,0 0 1 0 0,-1 0 0 0 0,1 0-1 0 0,1-4 383 0 0,-4 5-317 0 0,1 0 0 0 0,0 1 0 0 0,0-1-1 0 0,0 0 1 0 0,1 1 0 0 0,1-2 317 0 0,-2 1-327 0 0,1 1-1 0 0,-1-1 1 0 0,0 1-1 0 0,0-1 1 0 0,0 1-1 0 0,0-3 328 0 0,1 0-581 0 0,-2 2 213 0 0,0 1-1 0 0,1-1 1 0 0,-1 0-1 0 0,1 1 1 0 0,-1 0-1 0 0,1-1 1 0 0,0 1-1 0 0,1-2 369 0 0,-2 4-164 0 0,-1 0 48 0 0,0 0 115 0 0,0 0 438 0 0,0 0 194 0 0,0 0 38 0 0,0 0 56 0 0,0 0 197 0 0,1 1-544 0 0,0 0 0 0 0,0 1 1 0 0,0-1-1 0 0,0 0 1 0 0,-1 1-1 0 0,1-1 1 0 0,0 1-1 0 0,-1-1 0 0 0,1 1 1 0 0,-1-1-1 0 0,0 1-378 0 0,0 5 695 0 0,0-1 0 0 0,-1 0 0 0 0,0 1 0 0 0,0-1 0 0 0,0 0-1 0 0,-2 3-694 0 0,-16 51 2695 0 0,17-55-2468 0 0,0 1 0 0 0,-1 0 0 0 0,0-1 0 0 0,0 0 0 0 0,0 1 0 0 0,-1-1 0 0 0,-3 3-227 0 0,-40 53 904 0 0,3-6-29 0 0,25-29-568 0 0,-2-2-1 0 0,-23 23-306 0 0,19-25-62 0 0,-2-1-1 0 0,0-1 1 0 0,-8 2 62 0 0,-18 10-7729 0 0,30-22-506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22:25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10 124 8208 0 0,'0'1'190'0'0,"0"-1"60"0"0,0-14 1427 0 0,-1 1-1 0 0,-2-14-1676 0 0,2 23 398 0 0,0 0-1 0 0,1 0 1 0 0,0 0 0 0 0,-1 0 0 0 0,1 0-1 0 0,1-1-397 0 0,-1 2 213 0 0,0 0 0 0 0,0 0-1 0 0,0 0 1 0 0,0-1 0 0 0,-1 1-1 0 0,1 0 1 0 0,-1 0 0 0 0,0-1-213 0 0,1 4 17 0 0,0-1 0 0 0,0 1 0 0 0,-1 0 0 0 0,1 0 0 0 0,0 0 0 0 0,0-1 1 0 0,0 1-1 0 0,0 0 0 0 0,0 0 0 0 0,0 0 0 0 0,0-1 0 0 0,0 1 0 0 0,0 0 0 0 0,0 0 0 0 0,0 0 1 0 0,0 0-1 0 0,0-1 0 0 0,0 1 0 0 0,0 0 0 0 0,1 0 0 0 0,-1 0 0 0 0,0-1 0 0 0,0 1 0 0 0,0 0 1 0 0,0 0-1 0 0,0 0 0 0 0,0 0 0 0 0,0-1 0 0 0,1 1 0 0 0,-1 0 0 0 0,0 0 0 0 0,0 0 0 0 0,0 0 0 0 0,0 0 1 0 0,0 0-1 0 0,1-1-17 0 0,-1 1 14 0 0,0 0 1 0 0,0 0-1 0 0,0 0 1 0 0,0 0 0 0 0,1 0-1 0 0,-1 0 1 0 0,0 0 0 0 0,0 0-1 0 0,0 0 1 0 0,0-1-1 0 0,0 1 1 0 0,0 0 0 0 0,0 0-1 0 0,0 0 1 0 0,1 0-1 0 0,-1 0 1 0 0,0 0 0 0 0,0-1-1 0 0,0 1 1 0 0,0 0-1 0 0,0 0 1 0 0,0 0 0 0 0,0 0-1 0 0,0 0 1 0 0,0-1-1 0 0,0 1 1 0 0,0 0 0 0 0,0 0-1 0 0,0 0 1 0 0,0 0-1 0 0,0-1 1 0 0,0 1 0 0 0,0 0-1 0 0,0 0 1 0 0,0 0 0 0 0,0 0-1 0 0,0 0 1 0 0,0 0-1 0 0,-1-1 1 0 0,1 1 0 0 0,0 0-1 0 0,0 0-14 0 0,-1 0 3752 0 0,4 6-2141 0 0,0 1-1557 0 0,-1 0 0 0 0,0 0 0 0 0,0 0 0 0 0,0 0 0 0 0,-1 3-54 0 0,3 50 523 0 0,-2-35-232 0 0,-2 0 1 0 0,0 5-292 0 0,-1 71 768 0 0,2-55-490 0 0,0-21-84 0 0,1 0 1 0 0,5 18-195 0 0,-5-27 19 0 0,-2-12-12 0 0,1 0-1 0 0,-1 0 1 0 0,-1 1 0 0 0,1-1-1 0 0,-1 0 1 0 0,0 1-7 0 0,-1 17 24 0 0,2-13-8 0 0,0-1 0 0 0,-1 1 0 0 0,0 0 0 0 0,-1 1-16 0 0,-2 35 64 0 0,3-42-63 0 0,4 22 52 0 0,-2-23-44 0 0,0 9-23 0 0,-2 0 221 0 0,3-16-141 0 0,0 2-70 0 0,-1-12 17 0 0,-2 8 17 0 0,1 6-29 0 0,0 0 0 0 0,0 0 1 0 0,0-1-1 0 0,0 1 0 0 0,0 0 0 0 0,0 0 1 0 0,0-1-1 0 0,0 1 0 0 0,1 0 1 0 0,-1 0-1 0 0,0-1 0 0 0,1 1 1 0 0,-1 0-1 0 0,1 0 0 0 0,-1 0 1 0 0,1 0-1 0 0,0 0 0 0 0,0-1-1 0 0,4-11 0 0 0,-1 2 0 0 0,1 1 0 0 0,0-1 0 0 0,4-5 0 0 0,4-3 0 0 0,19-19 0 0 0,-30 34 0 0 0,-2 3 0 0 0,1 0 0 0 0,0 0 0 0 0,0 0 0 0 0,-1 0 0 0 0,1 0 0 0 0,0 0 0 0 0,0 0 0 0 0,0 0 0 0 0,0 0 0 0 0,0 0 0 0 0,0 0 0 0 0,0 1 0 0 0,1-1 0 0 0,-1 0 0 0 0,1 0 0 0 0,7-4 0 0 0,1-1 0 0 0,3 2 0 0 0,13 3 0 0 0,-21 1 0 0 0,-4 0 0 0 0,0 0 0 0 0,0 0 0 0 0,1 0 0 0 0,-1 0 0 0 0,0 0 0 0 0,0 0 0 0 0,0 0 0 0 0,1 1 0 0 0,-1-1 0 0 0,0 1 0 0 0,0-1 0 0 0,0 0 0 0 0,0 1 0 0 0,0 0 0 0 0,0-1 0 0 0,0 1 0 0 0,0 0 0 0 0,0-1 0 0 0,1 2 0 0 0,1 0 6 0 0,1 1 0 0 0,-1-1-1 0 0,0 1 1 0 0,0-1-1 0 0,0 1 1 0 0,-1 0 0 0 0,1 0-1 0 0,-1 1 1 0 0,1-1 0 0 0,-1 0-1 0 0,0 1 1 0 0,0-1 0 0 0,0 4-6 0 0,4 2 42 0 0,-5-8-33 0 0,0-1-1 0 0,-1 1 1 0 0,1 0 0 0 0,-1-1-1 0 0,1 1 1 0 0,-1 0-1 0 0,1 0 1 0 0,-1-1 0 0 0,1 1-1 0 0,-1 0 1 0 0,0 0-1 0 0,0 0 1 0 0,1 0 0 0 0,-1-1-1 0 0,0 1 1 0 0,0 0-1 0 0,0 0 1 0 0,0 0-9 0 0,5 67 337 0 0,-4-62-322 0 0,-3 9 42 0 0,0-7-46 0 0,4 0 32 0 0,0 16-198 0 0,3-6-515 0 0,-2-10-348 0 0,-1 0-1 0 0,1 0 1 0 0,0 0 0 0 0,2 3 1018 0 0,0 4-4345 0 0,-5-14-2273 0 0</inkml:trace>
  <inkml:trace contextRef="#ctx0" brushRef="#br0" timeOffset="634.984">405 549 4608 0 0,'0'0'208'0'0,"0"0"272"0"0,0 0 1016 0 0,0 0 441 0 0,0 0 88 0 0,0-10 1966 0 0,5-2-1646 0 0,-5 11-1700 0 0,0 1-6 0 0,0 0-24 0 0,0 0-79 0 0,0 0-31 0 0,0 0 116 0 0,-2-4-672 0 0,1 4 167 0 0,1 0 0 0 0,0 0 0 0 0,-1 0 0 0 0,1 0 0 0 0,-1 0 0 0 0,1 0 0 0 0,-1 0 0 0 0,1 0 0 0 0,0 0 0 0 0,-1 0 0 0 0,1 0 0 0 0,-1 0 0 0 0,1 0 0 0 0,-1 1 0 0 0,1-1 0 0 0,0 0 0 0 0,-1 0 0 0 0,1 0 0 0 0,0 1 0 0 0,-1-1-1 0 0,1 0 1 0 0,0 1 0 0 0,-1-1 0 0 0,1 0 0 0 0,0 1-116 0 0,-3 1 8 0 0,1 0-1 0 0,0 0 0 0 0,1 0 1 0 0,-1 1-1 0 0,0-1 1 0 0,1 0-1 0 0,-1 1 0 0 0,1-1 1 0 0,-1 1-1 0 0,1 0 0 0 0,0-1 1 0 0,1 1-1 0 0,-1 0 1 0 0,0 0-1 0 0,1 0 0 0 0,-1 0-7 0 0,-1 9 345 0 0,1-10-245 0 0,0 2 65 0 0,0 0 1 0 0,0 0-1 0 0,0 0 1 0 0,1 1-1 0 0,-1-1 1 0 0,1 0-1 0 0,0 0 1 0 0,0 1-1 0 0,1 0-165 0 0,5 56 16 0 0,-5-55-34 0 0,1 0-1 0 0,0-1 1 0 0,0 1 0 0 0,0-1-1 0 0,0 1 1 0 0,1-1-1 0 0,0 0 1 0 0,1 2 18 0 0,-3-5 7 0 0,1 0 0 0 0,-1 0-1 0 0,1-1 1 0 0,0 1 0 0 0,0 0 0 0 0,0-1 0 0 0,0 1 0 0 0,0-1-1 0 0,0 1 1 0 0,0-1 0 0 0,0 0 0 0 0,0 0 0 0 0,1 0-1 0 0,-1 0 1 0 0,1 0 0 0 0,-1-1 0 0 0,0 1 0 0 0,1-1 0 0 0,-1 0-1 0 0,1 1 1 0 0,1-1-7 0 0,2 0-9 0 0,0 0 0 0 0,0-1 1 0 0,1 0-1 0 0,-1 0 0 0 0,0 0 0 0 0,0-1 0 0 0,1 0 9 0 0,-4 0-2 0 0,0 1 1 0 0,0 0-1 0 0,0-1 1 0 0,0 0-1 0 0,0 1 1 0 0,0-1-1 0 0,-1 0 1 0 0,1-1-1 0 0,-1 1 0 0 0,0 0 1 0 0,1-1-1 0 0,-1 1 1 0 0,0-1-1 0 0,0-1 2 0 0,3-6 26 0 0,0 1 0 0 0,-1-1 0 0 0,0 0 0 0 0,0-1 0 0 0,-1-2-26 0 0,5-12 60 0 0,-7 18-49 0 0,0 1 0 0 0,0 0 0 0 0,-1-1 0 0 0,0 1 1 0 0,0-1-1 0 0,0 1 0 0 0,-1-2-11 0 0,-1-16 58 0 0,2 21-53 0 0,-1-5 0 0 0,-4-9-5 0 0,4 15-9 0 0,1 0 1 0 0,-1 1-1 0 0,-1-1 0 0 0,1 1 0 0 0,0-1 1 0 0,0 1-1 0 0,0-1 0 0 0,-1 1 0 0 0,1 0 0 0 0,-1 0 1 0 0,1 0-1 0 0,-1 0 0 0 0,1 0 0 0 0,-3-1 9 0 0,1 0 46 0 0,-1 0 0 0 0,1 0 0 0 0,-1 1 0 0 0,0-1 1 0 0,0 1-1 0 0,-3 0-46 0 0,-5 0 28 0 0,0 1 1 0 0,0 0 0 0 0,0 1-1 0 0,-6 2-28 0 0,1 2-425 0 0,2 1 182 0 0,15-3 77 0 0,0-2 99 0 0,-1 0-422 0 0,1-1-21 0 0,0 0-172 0 0,0 7-2442 0 0,0-5 1338 0 0</inkml:trace>
  <inkml:trace contextRef="#ctx0" brushRef="#br0" timeOffset="1204.956">646 480 4144 0 0,'0'0'319'0'0,"0"0"42"0"0,0 0 959 0 0,0 0 441 0 0,0 0 88 0 0,0 0-83 0 0,0 0-434 0 0,0 0-188 0 0,0 0-38 0 0,0 0-68 0 0,0 0-256 0 0,0 0-115 0 0,0 0-25 0 0,0 0-23 0 0,0 0-90 0 0,0 0-38 0 0,0 0-10 0 0,0 0-21 0 0,0 0-84 0 0,0 0-37 0 0,0 0-10 0 0,0 2-18 0 0,0 2-213 0 0,-1 0-1 0 0,0 0 1 0 0,1 0 0 0 0,-1 0-1 0 0,-1 0 1 0 0,1 0 0 0 0,-1 0-98 0 0,0 0 86 0 0,1 1 1 0 0,-1-1-1 0 0,1 1 1 0 0,0 0-1 0 0,0-1 1 0 0,1 1-1 0 0,-1 2-86 0 0,1 3 123 0 0,0-1-56 0 0,0 0 0 0 0,0 0-1 0 0,1 0 1 0 0,0 0-1 0 0,1 0 1 0 0,0 0 0 0 0,0 0-1 0 0,1-1 1 0 0,3 8-67 0 0,2-1 54 0 0,-4-12-57 0 0,-1-1 5 0 0,-2-1 0 0 0,0 0 1 0 0,0 0-1 0 0,0 0 0 0 0,0 0 0 0 0,0 0 1 0 0,0 0-1 0 0,0 0 0 0 0,0-1 0 0 0,0 1 0 0 0,1 0 1 0 0,-1-1-1 0 0,0 1 0 0 0,1-1 0 0 0,-1 1 1 0 0,0-1-1 0 0,1 0 0 0 0,-1 1 0 0 0,1-1 1 0 0,-1 0-1 0 0,1 0 0 0 0,-1 0 0 0 0,0 0 0 0 0,1 0 1 0 0,-1 0-1 0 0,1-1-2 0 0,5 0 8 0 0,-1 1 10 0 0,-1-1-1 0 0,0 0 1 0 0,0-1-1 0 0,0 1 1 0 0,0-1-1 0 0,0 0 1 0 0,0 0 0 0 0,0-1-1 0 0,0 0 1 0 0,-1 1-1 0 0,0-1 1 0 0,1-1-1 0 0,-1 1 1 0 0,0-1-18 0 0,10-6 32 0 0,-8 5-13 0 0,-1-1 0 0 0,0 1 1 0 0,1-1-1 0 0,-2 0 0 0 0,1 0 1 0 0,-1-1-1 0 0,0 0 0 0 0,3-6-19 0 0,3-4 48 0 0,-6 13-33 0 0,-1-1 17 0 0,4-18-15 0 0,-4 16-5 0 0,-2 6 50 0 0,-1 1 19 0 0,0 0 8 0 0,0 0-14 0 0,0 0-10 0 0,9 17 247 0 0,-8-15-276 0 0,1 1-1 0 0,-1 0 1 0 0,0 0-1 0 0,0 0 1 0 0,0 0-1 0 0,0 0 1 0 0,0 0-1 0 0,-1 0 1 0 0,0 0 0 0 0,1 3-36 0 0,2 12 63 0 0,-2-11-9 0 0,0-5-56 0 0,6 12 14 0 0,-5-1 31 0 0,-2-12-44 0 0,0 0 1 0 0,1 1 0 0 0,-1-1 0 0 0,1 0 0 0 0,-1 0 0 0 0,1 0 0 0 0,-1 1 0 0 0,1-1 0 0 0,0 0 0 0 0,-1 0 0 0 0,1 0 0 0 0,0 0-1 0 0,0 0 1 0 0,0 0 0 0 0,0 0 0 0 0,0 0 0 0 0,1 0-61 0 0,8 8-340 0 0,-5-6-3347 0 0,6-4-1781 0 0,-2-3-1519 0 0</inkml:trace>
  <inkml:trace contextRef="#ctx0" brushRef="#br0" timeOffset="1855.296">987 541 9504 0 0,'0'0'432'0'0,"0"0"-6"0"0,0 0-126 0 0,0 0 496 0 0,0 0 247 0 0,0 0 49 0 0,-2-8 597 0 0,2 2-104 0 0,0 6 3387 0 0,3 2-4841 0 0,-1 1 0 0 0,1-1 0 0 0,-1 1 0 0 0,0 0 0 0 0,0-1 0 0 0,0 1 0 0 0,-1 0 0 0 0,1 0 0 0 0,-1 1 0 0 0,0-1 0 0 0,0 0 0 0 0,0 0 0 0 0,0 1 0 0 0,0-1 0 0 0,-1 0 0 0 0,1 4-131 0 0,-1-4 82 0 0,0 1-1 0 0,1 0 1 0 0,-1-1 0 0 0,1 1-1 0 0,0-1 1 0 0,0 1-1 0 0,0 0 1 0 0,0-1 0 0 0,2 3-82 0 0,11 36 428 0 0,-14-41-422 0 0,0 0 0 0 0,0 0 0 0 0,0 0 0 0 0,0 0 0 0 0,0 0 0 0 0,0-1 0 0 0,0 1 0 0 0,0 0 1 0 0,0 0-1 0 0,-1 0 0 0 0,1 0 0 0 0,0 0 0 0 0,0-1 0 0 0,-1 1 0 0 0,1 0 0 0 0,-1 0 0 0 0,1-1 0 0 0,-1 1-6 0 0,3 2 91 0 0,1 2-128 0 0,-3-4 44 0 0,0-1 1 0 0,0 0-1 0 0,0 0 0 0 0,0 0 1 0 0,-1 0-1 0 0,1 0 0 0 0,0 0 1 0 0,0 0-1 0 0,0 0 0 0 0,0 1 1 0 0,0-1-1 0 0,0 0 0 0 0,0 0 1 0 0,0 0-1 0 0,0 0 0 0 0,0 0 1 0 0,0 0-1 0 0,0 0 0 0 0,0 0 1 0 0,-1 0-1 0 0,1 0 0 0 0,0 0 1 0 0,0 0-1 0 0,0 0 0 0 0,0 0 1 0 0,0 1-1 0 0,0-1 0 0 0,0 0 1 0 0,0 0-1 0 0,-1 0 0 0 0,1 0 1 0 0,0 0-1 0 0,0 0 0 0 0,0 0 1 0 0,0 0-1 0 0,0 0 0 0 0,0 0 1 0 0,0 0-1 0 0,0-1 0 0 0,-1 1 1 0 0,1 0-1 0 0,0 0 0 0 0,0 0 1 0 0,0 0-1 0 0,0 0 0 0 0,0 0 1 0 0,0 0-1 0 0,0 0 0 0 0,0 0 1 0 0,0 0-1 0 0,-1 0 0 0 0,1 0 1 0 0,0 0-1 0 0,0 0 1 0 0,0 0-1 0 0,0-1 0 0 0,0 1-7 0 0,-5-4 54 0 0,0-5-43 0 0,4 7-7 0 0,0 1-1 0 0,0-1 1 0 0,1 1 0 0 0,-1-1 0 0 0,0 1-1 0 0,0-1 1 0 0,1 0 0 0 0,-1 0 0 0 0,1 1 0 0 0,-1-1-1 0 0,1 0 1 0 0,0 0 0 0 0,0 1 0 0 0,0-3-4 0 0,0 3 2 0 0,1-1-1 0 0,0 0-1 0 0,-1 0 1 0 0,1-1 0 0 0,-1 1-1 0 0,0 0 1 0 0,0 0-1 0 0,0 0 1 0 0,0 0 0 0 0,0 0-1 0 0,0-1 1 0 0,0 1 0 0 0,-1 0-1 0 0,1 0 0 0 0,-5-15 6 0 0,5 17-5 0 0,0 0-1 0 0,0-1 1 0 0,0 1 0 0 0,0 0-1 0 0,0 0 1 0 0,0 0-1 0 0,0-1 1 0 0,0 1-1 0 0,0 0 1 0 0,0 0-1 0 0,1 0 1 0 0,-1 0-1 0 0,0 0 1 0 0,0-1-1 0 0,0 1 1 0 0,0 0 0 0 0,0 0-1 0 0,1 0 1 0 0,-1 0-1 0 0,0 0 1 0 0,0 0-1 0 0,0 0 1 0 0,0-1-1 0 0,1 1 1 0 0,-1 0-1 0 0,0 0 1 0 0,0 0 0 0 0,0 0-1 0 0,0 0 1 0 0,1 0-1 0 0,-1 0 1 0 0,0 0-1 0 0,0 0 0 0 0,1 0 3 0 0,0 0-1 0 0,0-1 1 0 0,0 1-1 0 0,0-1 1 0 0,0 1-1 0 0,0-1 0 0 0,0 1 1 0 0,0-1-1 0 0,0 0 1 0 0,0 1-1 0 0,-1-1 1 0 0,1 0-1 0 0,0 1 1 0 0,0-1-1 0 0,-1 0 1 0 0,1 0-1 0 0,-1 0 0 0 0,1 0 1 0 0,0 0-3 0 0,0-2 22 0 0,1 1-9 0 0,9-9 97 0 0,-6 7-86 0 0,-1 1-1 0 0,1 0 1 0 0,-1 0 0 0 0,1 0-1 0 0,0 0 1 0 0,0 1 0 0 0,0 0-1 0 0,0 0 1 0 0,1 0 0 0 0,-1 1-1 0 0,0 0 1 0 0,5-1-24 0 0,10 0 97 0 0,1 0 1 0 0,18 1-98 0 0,-28 1 71 0 0,-9 0 14 0 0,-2 0-10 0 0,14 0 119 0 0,33 3 162 0 0,-46-2-298 0 0,5 3-174 0 0,-5-4-535 0 0,-1 0-198 0 0,0 0-1554 0 0,0 0-6103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43:15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3072 579 10136 0 0,'0'0'230'0'0,"2"-1"30"0"0,1 0-159 0 0,3-2 204 0 0,7-13-145 0 0,-11 15-37 0 0,-1-1 0 0 0,1 0 0 0 0,-1 0 0 0 0,0 1 0 0 0,0-1 0 0 0,0 0 0 0 0,0 0 0 0 0,0 0 0 0 0,0 0 0 0 0,-1-1 0 0 0,1 1 0 0 0,-1 0 0 0 0,1 0 0 0 0,-1 0 0 0 0,0 0 0 0 0,0-1 0 0 0,0 1 0 0 0,0 0 0 0 0,0-1-123 0 0,-1 0 345 0 0,0 0 0 0 0,0-1 0 0 0,-1 1 0 0 0,1 0 0 0 0,-1-1 0 0 0,0 1 0 0 0,1 0 0 0 0,-2-1-345 0 0,2 3 28 0 0,-10-13 691 0 0,0 0 0 0 0,-1 0 0 0 0,-1 1 1 0 0,0 1-1 0 0,-6-5-719 0 0,-7-5 761 0 0,8 7-74 0 0,0 1-1 0 0,-20-11-686 0 0,-14-10 567 0 0,25 14-422 0 0,-1 2 1 0 0,0 1-1 0 0,-2 1 1 0 0,0 1-1 0 0,-1 2 1 0 0,0 0-1 0 0,-1 3 1 0 0,-2 0-146 0 0,-371-86 783 0 0,325 81-384 0 0,-1 4 0 0 0,-13 3-399 0 0,-165-4 398 0 0,210 11-292 0 0,-3 1-8 0 0,0 3-1 0 0,-34 7-97 0 0,-102 22 104 0 0,34 2-451 0 0,-64 26 347 0 0,152-36 356 0 0,-38 21-356 0 0,53-22 231 0 0,-49 19-195 0 0,-52 23-571 0 0,-26 21 535 0 0,110-44 266 0 0,44-26 178 0 0,9-6-353 0 0,-20 14-4 0 0,34-21-105 0 0,1-2 7 0 0,0 0 0 0 0,0 0-1 0 0,0 1 1 0 0,-1-1 0 0 0,1 0 0 0 0,0 0-1 0 0,0 1 1 0 0,0-1 0 0 0,-1 0 0 0 0,1 0 0 0 0,0 0-1 0 0,-1 1 1 0 0,1-1 0 0 0,0 0 0 0 0,0 0 0 0 0,-1 0-1 0 0,1 0 1 0 0,0 0 0 0 0,-1 0 0 0 0,1 0-1 0 0,0 0 1 0 0,-1 0 0 0 0,1 1 0 0 0,0-1 0 0 0,-1 0-1 0 0,1 0 1 0 0,0-1 0 0 0,0 1 0 0 0,-1 0 0 0 0,1 0 11 0 0,13-17-1140 0 0,5-4-1251 0 0,6-7-7939 0 0,-20 22 4866 0 0</inkml:trace>
  <inkml:trace contextRef="#ctx0" brushRef="#br0" timeOffset="1">305 40 10080 0 0,'0'0'462'0'0,"1"-1"-12"0"0,5-7-292 0 0,-5-1 2 0 0,-1 7 578 0 0,3-4 1564 0 0,-4 9 182 0 0,-10 12-783 0 0,-79 82 1110 0 0,78-81-2359 0 0,0-1 0 0 0,-9 16-452 0 0,-3 5 433 0 0,-14 18 53 0 0,1 2 0 0 0,-19 44-486 0 0,53-96 71 0 0,1 1 0 0 0,1-1 0 0 0,-1 1 0 0 0,1 0 0 0 0,0 0 0 0 0,0 0 0 0 0,0-1 0 0 0,0 1 0 0 0,1 0-1 0 0,0 0 1 0 0,0 0 0 0 0,0 0 0 0 0,1 0 0 0 0,0 0 0 0 0,0 0 0 0 0,0 0 0 0 0,0-1 0 0 0,1 1 0 0 0,0 0 0 0 0,0-1 0 0 0,0 1-1 0 0,0-1 1 0 0,1 0 0 0 0,0 0 0 0 0,-1 0 0 0 0,2 0 0 0 0,-1 0 0 0 0,0 0 0 0 0,1-1 0 0 0,0 0 0 0 0,-1 0 0 0 0,2 0 0 0 0,-1 0-1 0 0,0 0 1 0 0,0-1 0 0 0,1 0 0 0 0,0 1-71 0 0,22 7 358 0 0,-14-4-235 0 0,1-1 1 0 0,-1-1-1 0 0,3 0-123 0 0,29 6 184 0 0,1-3 0 0 0,39 2-184 0 0,-11-5 40 0 0,46 1-457 0 0,-53-1-1448 0 0,-31-2-4563 0 0,-4 1-1621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43:15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 11488 0 0,'0'0'528'0'0,"0"0"-16"0"0,0 0-235 0 0,0 0 211 0 0,0 0 125 0 0,0 0 26 0 0,0 0 14 0 0,0 0 30 0 0,0 0 11 0 0,0 1 2 0 0,0 2-554 0 0,0-1 1 0 0,1 1-1 0 0,-1-1 0 0 0,1 1 0 0 0,0-1 0 0 0,-1 1 0 0 0,1-1 0 0 0,0 0 0 0 0,0 0 0 0 0,1 1 0 0 0,-1-1 0 0 0,0 0 0 0 0,1 0 0 0 0,-1 0 0 0 0,1 0 0 0 0,1 0-142 0 0,4 6 496 0 0,2-1 0 0 0,-1 0 0 0 0,4 2-496 0 0,1 0 286 0 0,20 14 247 0 0,1-3 0 0 0,1 0 0 0 0,1-3 0 0 0,25 9-533 0 0,-32-13 196 0 0,100 40 1328 0 0,17 0-1524 0 0,-70-29 244 0 0,2-3 1 0 0,53 6-245 0 0,-11-10 6 0 0,1-5 0 0 0,76-4-6 0 0,-47-14 0 0 0,0-5 0 0 0,31-13 0 0 0,-103 10 1562 0 0,54-19-1562 0 0,-24 6 267 0 0,19-6-431 0 0,42-10 342 0 0,-52 15-108 0 0,-82 19-63 0 0,18-11-7 0 0,-12 0 0 0 0,-36 16 0 0 0,0 1 0 0 0,0 0 0 0 0,-1-1 0 0 0,5-4 0 0 0,9-7 0 0 0,5-4 38 0 0,-18 14-23 0 0,1 0 0 0 0,-1 1 0 0 0,1 0 0 0 0,0 0 0 0 0,0 0 0 0 0,1 1-15 0 0,-4 2 0 0 0,12-9 0 0 0,-13 8 0 0 0,9-6 0 0 0,-5 0 0 0 0,-1 1 0 0 0,-2-1 0 0 0,2-1 0 0 0,0 1 0 0 0,-1 0 0 0 0,1 3 0 0 0,0-2 0 0 0,2 0 16 0 0,-6 5 35 0 0,-1 2-89 0 0,0-2 14 0 0,1 0-18 0 0,2-5 31 0 0,-5-1 11 0 0,4 3 0 0 0,-2-2 0 0 0,-1 5 3 0 0,-1 0 0 0 0,0 1 0 0 0,0-1 0 0 0,0 0 0 0 0,0 1 0 0 0,0-1 0 0 0,0 1 0 0 0,0 0 0 0 0,0 0 0 0 0,-1 0 0 0 0,1 0 0 0 0,-1 0 0 0 0,1 0-1 0 0,0 0 1 0 0,-1 1 0 0 0,-1-1-3 0 0,-8-2 20 0 0,-42-10 110 0 0,-47-10 13 0 0,70 17-58 0 0,-1 2 0 0 0,-15 0-85 0 0,13 1 39 0 0,5 1 7 0 0,0 1 0 0 0,0 2 0 0 0,1 1 0 0 0,-29 5-46 0 0,56-6 7 0 0,0-1-6 0 0,1 0-1 0 0,0 0 1 0 0,-1 0-1 0 0,1 0 1 0 0,0 0-1 0 0,-1 0 1 0 0,1 0-1 0 0,0 0 1 0 0,-1 0 0 0 0,1 0-1 0 0,0 0 1 0 0,-1 0-1 0 0,1 0 1 0 0,0-1-1 0 0,-1 1 1 0 0,1 0-1 0 0,0 0 1 0 0,-1 0-1 0 0,1 0 1 0 0,0-1-1 0 0,-1 1 1 0 0,1 0 0 0 0,0 0-1 0 0,0 0 1 0 0,-1-1-1 0 0,1 1 1 0 0,0 0-1 0 0,-1-1 53 0 0,4 1-43 0 0,-1 1 0 0 0,1-1 0 0 0,0 1 0 0 0,0-1 0 0 0,-1 1 1 0 0,1 0-1 0 0,0 1-10 0 0,18 3-31 0 0,69 4-745 0 0,14-1 763 0 0,10 7 914 0 0,-42-10-901 0 0,-54-3-165 0 0,-1-1 0 0 0,1-1 0 0 0,10-1 165 0 0,5 0-53 0 0,-28 1 343 0 0,2 1-180 0 0,4 2-18 0 0,-8-2-121 0 0,0 0 0 0 0,0 0 0 0 0,-1 0 0 0 0,1 0-1 0 0,0 1 1 0 0,-1-1 0 0 0,1 1 0 0 0,-1-1 0 0 0,0 1 0 0 0,0 0 0 0 0,1 0-1 0 0,-1 0 1 0 0,0 0 0 0 0,-1 1 0 0 0,1-1 0 0 0,0 0 0 0 0,-1 1 0 0 0,1-1 0 0 0,-1 1-1 0 0,0 0 1 0 0,0-1 0 0 0,0 1 0 0 0,0 0 0 0 0,0 0 0 0 0,0 0 0 0 0,-1-1-1 0 0,0 1 1 0 0,1 0 0 0 0,-1 0 0 0 0,0 1 29 0 0,-1 10 12 0 0,1 0 1 0 0,-2 0-1 0 0,0-1 0 0 0,-1 1 0 0 0,-3 8-12 0 0,6-20 1 0 0,-10 29 353 0 0,-1-1 1 0 0,-1 1-1 0 0,-2-2 0 0 0,-1 1-354 0 0,13-26 3 0 0,-16 34 84 0 0,8-15-7 0 0,-1-1-1 0 0,-1-1 0 0 0,-9 12-79 0 0,21-33-218 0 0,-4 1-202 0 0,-4-2-1496 0 0,1-4 297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1:21:12.7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 2760 0 0,'0'0'107'0'0,"0"0"-19"0"0,0 0 22 0 0,0 0 77 0 0,0 0 34 0 0,0 0 10 0 0,0 0 16 0 0,0 0 59 0 0,0 0 22 0 0,0 0 7 0 0,0 0 41 0 0,0 0 166 0 0,0 0 70 0 0,0 0 18 0 0,-4 4 306 0 0,0-1 4566 0 0,4-3-5417 0 0,0 0 0 0 0,0 0 0 0 0,0 0-1 0 0,0 0 1 0 0,0 0 0 0 0,0 0 0 0 0,0 0-1 0 0,0 0 1 0 0,0 0 0 0 0,0 0 0 0 0,0 0-1 0 0,0 0 1 0 0,-1 0 0 0 0,1 0 0 0 0,0 0-1 0 0,0 0 1 0 0,0 0 0 0 0,0 0 0 0 0,0 0-1 0 0,0 1 1 0 0,0-1 0 0 0,0 0 0 0 0,0 0-1 0 0,0 0 1 0 0,0 0 0 0 0,0 0 0 0 0,0 0 0 0 0,0 0-1 0 0,0 0 1 0 0,0 0 0 0 0,0 0 0 0 0,0 1-1 0 0,0-1 1 0 0,0 0 0 0 0,0 0 0 0 0,0 0-1 0 0,0 0 1 0 0,0 0 0 0 0,0 0 0 0 0,0 0-1 0 0,0 0 1 0 0,0 0 0 0 0,0 0 0 0 0,0 0-1 0 0,0 1 1 0 0,0-1 0 0 0,1 0 0 0 0,-1 0-1 0 0,0 0 1 0 0,0 0 0 0 0,0 0 0 0 0,0 0-1 0 0,0 0 1 0 0,0 0 0 0 0,0 0 0 0 0,0 0 0 0 0,0 0-1 0 0,0 0 1 0 0,0 0 0 0 0,0 0 0 0 0,1 0-1 0 0,-1 0 1 0 0,0 0-85 0 0,10 6 2212 0 0,26 7-2609 0 0,-9-3 795 0 0,-1 4-92 0 0,0 1 0 0 0,-1 1-1 0 0,19 16-305 0 0,-3-1 179 0 0,14 15-19 0 0,-45-37-131 0 0,0 0 0 0 0,-1 1-1 0 0,0 0 1 0 0,-1 1 0 0 0,0 0-1 0 0,0 1 1 0 0,-1-1 0 0 0,-1 1-1 0 0,3 6-28 0 0,4 7 30 0 0,6 13 75 0 0,-2 1-1 0 0,-1 1 1 0 0,-3 0-1 0 0,4 17-104 0 0,32 169 500 0 0,-45-208-450 0 0,5 40 318 0 0,-1 20-368 0 0,4 29 334 0 0,-6-56 68 0 0,-3 1 0 0 0,-3-1 0 0 0,-1 5-402 0 0,0 20-106 0 0,1 255-56 0 0,-1-312 176 0 0,-1 0 0 0 0,-1-1-1 0 0,-2 9-13 0 0,-4 29 23 0 0,-10 38 52 0 0,19-85-49 0 0,-1-2-7 0 0,-10 25 43 0 0,-6 5 31 0 0,0 2-40 0 0,13-28-53 0 0,-1 0 0 0 0,1 0 0 0 0,-2 12 0 0 0,-8 22 0 0 0,0-2 27 0 0,10-30-15 0 0,0 0 1 0 0,-1 0-1 0 0,-1 0-12 0 0,6-11 0 0 0,-1-1 0 0 0,1 1 0 0 0,-1-1 0 0 0,0 0 0 0 0,1 1 0 0 0,-1-1 0 0 0,0 0 0 0 0,0 0 0 0 0,0 0 0 0 0,0 1 0 0 0,0-1 0 0 0,0 0 0 0 0,-2 0 0 0 0,3 0 0 0 0,-1 0 0 0 0,1-1 0 0 0,-1 1 0 0 0,1 0 0 0 0,-1 0 0 0 0,1-1 0 0 0,-1 1 0 0 0,1 0 0 0 0,0 0 0 0 0,-1-1 0 0 0,1 1 0 0 0,0 0 0 0 0,0 0 0 0 0,0 0 0 0 0,-1 0 0 0 0,1 0 0 0 0,0-1 0 0 0,0 1 0 0 0,0 0 0 0 0,0 0 0 0 0,-2 3 0 0 0,0-1 1 0 0,0 1-1 0 0,-1-1 0 0 0,0 0 0 0 0,0 0 1 0 0,0 0-1 0 0,0 0 0 0 0,-3 2 0 0 0,2-2 9 0 0,-19 27 44 0 0,18-23-53 0 0,5-5 0 0 0,1 2 0 0 0,-8 7 0 0 0,-4 0 0 0 0,0-1 0 0 0,2-1 0 0 0,9-4 0 0 0,-13 16 0 0 0,10-17 0 0 0,-5 5 0 0 0,-5-3 0 0 0,-24 17 54 0 0,32-15-69 0 0,5-5-3524 0 0,0-3 1567 0 0</inkml:trace>
  <inkml:trace contextRef="#ctx0" brushRef="#br0" timeOffset="511.45">124 1996 11600 0 0,'0'0'530'0'0,"0"0"-7"0"0,0 2-334 0 0,0 3 79 0 0,0-1 0 0 0,0 1 0 0 0,-1 0 0 0 0,0 0-1 0 0,0 0 1 0 0,0-1 0 0 0,-1 1 0 0 0,-1 3-268 0 0,1-5 202 0 0,1 0 0 0 0,0 0 0 0 0,0 0 0 0 0,1 0 0 0 0,-1 0 0 0 0,0 0 0 0 0,1 1 0 0 0,0 0-202 0 0,-2 19 429 0 0,-1-1 1 0 0,0 1-1 0 0,-2-1 1 0 0,-1 0-1 0 0,-4 11-429 0 0,-5 16 394 0 0,10-26-249 0 0,0 0 1 0 0,2 0-1 0 0,0 0 0 0 0,2 1 1 0 0,1-1-1 0 0,0 0 0 0 0,2 3-145 0 0,-1-22 61 0 0,-1 1 0 0 0,1-1 0 0 0,1 0 0 0 0,-1 1 0 0 0,0-1 0 0 0,1 0 0 0 0,0 0 0 0 0,0 0 0 0 0,0 0 0 0 0,1 0 0 0 0,-1-1 0 0 0,1 1 0 0 0,0-1 0 0 0,0 0 0 0 0,0 1 0 0 0,3 1-61 0 0,-5-4 160 0 0,-1-1 0 0 0,0 0 0 0 0,20 3 221 0 0,-17-3-343 0 0,-1 1 1 0 0,1 0 0 0 0,0-1-1 0 0,-1 0 1 0 0,1 1-1 0 0,0-1 1 0 0,-1 0 0 0 0,1-1-1 0 0,2 1-38 0 0,194-53 1648 0 0,-183 49-1557 0 0,5-2-35 0 0,0 1 0 0 0,6 1-56 0 0,74-4-196 0 0,-77 2-3285 0 0,-16 3 219 0 0,9-2-4153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3:43:15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 11488 0 0,'0'0'528'0'0,"0"0"-16"0"0,0 0-235 0 0,0 0 211 0 0,0 0 125 0 0,0 0 26 0 0,0 0 14 0 0,0 0 30 0 0,0 0 11 0 0,0 1 2 0 0,0 2-554 0 0,0-1 1 0 0,1 1-1 0 0,-1-1 0 0 0,1 1 0 0 0,0-1 0 0 0,-1 1 0 0 0,1-1 0 0 0,0 0 0 0 0,0 0 0 0 0,1 1 0 0 0,-1-1 0 0 0,0 0 0 0 0,1 0 0 0 0,-1 0 0 0 0,1 0 0 0 0,1 0-142 0 0,4 6 496 0 0,2-1 0 0 0,-1 0 0 0 0,4 2-496 0 0,1 0 286 0 0,20 14 247 0 0,1-3 0 0 0,1 0 0 0 0,1-3 0 0 0,25 9-533 0 0,-32-13 196 0 0,100 40 1328 0 0,17 0-1524 0 0,-70-29 244 0 0,2-3 1 0 0,53 6-245 0 0,-11-10 6 0 0,1-5 0 0 0,76-4-6 0 0,-47-14 0 0 0,0-5 0 0 0,31-13 0 0 0,-103 10 1562 0 0,54-19-1562 0 0,-24 6 267 0 0,19-6-431 0 0,42-10 342 0 0,-52 15-108 0 0,-82 19-63 0 0,18-11-7 0 0,-12 0 0 0 0,-36 16 0 0 0,0 1 0 0 0,0 0 0 0 0,-1-1 0 0 0,5-4 0 0 0,9-7 0 0 0,5-4 38 0 0,-18 14-23 0 0,1 0 0 0 0,-1 1 0 0 0,1 0 0 0 0,0 0 0 0 0,0 0 0 0 0,1 1-15 0 0,-4 2 0 0 0,12-9 0 0 0,-13 8 0 0 0,9-6 0 0 0,-5 0 0 0 0,-1 1 0 0 0,-2-1 0 0 0,2-1 0 0 0,0 1 0 0 0,-1 0 0 0 0,1 3 0 0 0,0-2 0 0 0,2 0 16 0 0,-6 5 35 0 0,-1 2-89 0 0,0-2 14 0 0,1 0-18 0 0,2-5 31 0 0,-5-1 11 0 0,4 3 0 0 0,-2-2 0 0 0,-1 5 3 0 0,-1 0 0 0 0,0 1 0 0 0,0-1 0 0 0,0 0 0 0 0,0 1 0 0 0,0-1 0 0 0,0 1 0 0 0,0 0 0 0 0,0 0 0 0 0,-1 0 0 0 0,1 0 0 0 0,-1 0 0 0 0,1 0-1 0 0,0 0 1 0 0,-1 1 0 0 0,-1-1-3 0 0,-8-2 20 0 0,-42-10 110 0 0,-47-10 13 0 0,70 17-58 0 0,-1 2 0 0 0,-15 0-85 0 0,13 1 39 0 0,5 1 7 0 0,0 1 0 0 0,0 2 0 0 0,1 1 0 0 0,-29 5-46 0 0,56-6 7 0 0,0-1-6 0 0,1 0-1 0 0,0 0 1 0 0,-1 0-1 0 0,1 0 1 0 0,0 0-1 0 0,-1 0 1 0 0,1 0-1 0 0,0 0 1 0 0,-1 0 0 0 0,1 0-1 0 0,0 0 1 0 0,-1 0-1 0 0,1 0 1 0 0,0-1-1 0 0,-1 1 1 0 0,1 0-1 0 0,0 0 1 0 0,-1 0-1 0 0,1 0 1 0 0,0-1-1 0 0,-1 1 1 0 0,1 0 0 0 0,0 0-1 0 0,0 0 1 0 0,-1-1-1 0 0,1 1 1 0 0,0 0-1 0 0,-1-1 53 0 0,4 1-43 0 0,-1 1 0 0 0,1-1 0 0 0,0 1 0 0 0,0-1 0 0 0,-1 1 1 0 0,1 0-1 0 0,0 1-10 0 0,18 3-31 0 0,69 4-745 0 0,14-1 763 0 0,10 7 914 0 0,-42-10-901 0 0,-54-3-165 0 0,-1-1 0 0 0,1-1 0 0 0,10-1 165 0 0,5 0-53 0 0,-28 1 343 0 0,2 1-180 0 0,4 2-18 0 0,-8-2-121 0 0,0 0 0 0 0,0 0 0 0 0,-1 0 0 0 0,1 0-1 0 0,0 1 1 0 0,-1-1 0 0 0,1 1 0 0 0,-1-1 0 0 0,0 1 0 0 0,0 0 0 0 0,1 0-1 0 0,-1 0 1 0 0,0 0 0 0 0,-1 1 0 0 0,1-1 0 0 0,0 0 0 0 0,-1 1 0 0 0,1-1 0 0 0,-1 1-1 0 0,0 0 1 0 0,0-1 0 0 0,0 1 0 0 0,0 0 0 0 0,0 0 0 0 0,0 0 0 0 0,-1-1-1 0 0,0 1 1 0 0,1 0 0 0 0,-1 0 0 0 0,0 1 29 0 0,-1 10 12 0 0,1 0 1 0 0,-2 0-1 0 0,0-1 0 0 0,-1 1 0 0 0,-3 8-12 0 0,6-20 1 0 0,-10 29 353 0 0,-1-1 1 0 0,-1 1-1 0 0,-2-2 0 0 0,-1 1-354 0 0,13-26 3 0 0,-16 34 84 0 0,8-15-7 0 0,-1-1-1 0 0,-1-1 0 0 0,-9 12-79 0 0,21-33-218 0 0,-4 1-202 0 0,-4-2-1496 0 0,1-4 297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6:37:18.8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122 386 9672 0 0,'-9'10'542'0'0,"-8"10"2025"0"0,16-18-1427 0 0,1 9-385 0 0,1 0-1 0 0,-1 1 1 0 0,2-1-1 0 0,0 0 1 0 0,0 0 0 0 0,1 0-1 0 0,0 0-754 0 0,16 58 2490 0 0,-6-29-1373 0 0,4 31-1117 0 0,-2-7 324 0 0,13 66 424 0 0,-5-15 329 0 0,-1-24-377 0 0,23 89-73 0 0,-2-26-378 0 0,-34-136-250 0 0,-7-15 7 0 0,-1-1 0 0 0,1 0 0 0 0,-1 1-1 0 0,0-1 1 0 0,0 0 0 0 0,0 1 0 0 0,0 0 0 0 0,-1-1 0 0 0,1 1-1 0 0,0 0 1 0 0,-1-1 0 0 0,0 1 0 0 0,0 1-6 0 0,0-2 9 0 0,0-2-174 0 0,5-13-354 0 0,-5 8 450 0 0,0 0 0 0 0,0 0-1 0 0,0 0 1 0 0,-1 0 0 0 0,0 0-1 0 0,0 1 1 0 0,-1-5 69 0 0,-1-8-89 0 0,-6-29-496 0 0,-2-1 1 0 0,-2 2-1 0 0,-1 0 0 0 0,-3 0 1 0 0,-7-10 584 0 0,-93-179-2189 0 0,91 181 1916 0 0,-19-55 273 0 0,21 47 17 0 0,14 36 255 0 0,1 0 0 0 0,-3-17-272 0 0,9 31 166 0 0,1 1-1 0 0,0-1 0 0 0,1 0 1 0 0,1 0-1 0 0,0 1 1 0 0,0-1-1 0 0,2-9-165 0 0,-2 17 36 0 0,1 0-1 0 0,0 0 1 0 0,0 0-1 0 0,0 0 1 0 0,1 0-1 0 0,-1 1 1 0 0,1-1-1 0 0,-1 0 0 0 0,1 1 1 0 0,0 0-1 0 0,0-1 1 0 0,0 1-1 0 0,0 0 1 0 0,0 0-1 0 0,1 0 1 0 0,-1 0-1 0 0,0 0 1 0 0,1 1-1 0 0,0-1 1 0 0,-1 1-1 0 0,1 0 0 0 0,1-1-35 0 0,2 0 39 0 0,0-1-1 0 0,1 1 1 0 0,-1 1-1 0 0,1-1 1 0 0,-1 1-1 0 0,1 0 1 0 0,-1 1-1 0 0,1 0 1 0 0,4 0-39 0 0,14 2 39 0 0,1 1-1 0 0,-1 2 1 0 0,0 0 0 0 0,0 2-1 0 0,-1 1 1 0 0,15 7-39 0 0,-22-8 45 0 0,0 1 0 0 0,-1 1 0 0 0,-1 0 0 0 0,1 1-1 0 0,-2 1 1 0 0,1 0 0 0 0,-1 1 0 0 0,-1 1 0 0 0,8 9-45 0 0,-19-19 83 0 0,1 0 1 0 0,-1 0-1 0 0,1 0 1 0 0,-1 0-1 0 0,0 0 0 0 0,0 1 1 0 0,0-1-1 0 0,-1 1 1 0 0,1-1-1 0 0,-1 1 0 0 0,0 0 1 0 0,0-1-1 0 0,0 1 1 0 0,-1 0-1 0 0,1 0 0 0 0,-1 0 1 0 0,0-1-1 0 0,0 4-83 0 0,-1-2 108 0 0,1 3 5 0 0,-1-1-1 0 0,0 1 0 0 0,-1 0 1 0 0,0-1-1 0 0,0 1 1 0 0,-1-1-1 0 0,1 0 1 0 0,-2 0-1 0 0,-2 6-112 0 0,-4 0 66 0 0,0-1-1 0 0,0 0 0 0 0,-1 0 1 0 0,-1-1-1 0 0,0-1 0 0 0,-1 0 1 0 0,0 0-1 0 0,0-1 0 0 0,-11 4-65 0 0,5-2 84 0 0,-1-2-1 0 0,1-1 0 0 0,-2 0 1 0 0,1-2-1 0 0,-1 0 0 0 0,-19 3-83 0 0,24-7-106 0 0,1 0-1 0 0,0-2 1 0 0,-1 1-1 0 0,-9-2 107 0 0,19 0-51 0 0,0 1 0 0 0,-1-2 0 0 0,1 1 0 0 0,0 0-1 0 0,0-1 1 0 0,0 0 0 0 0,0-1 0 0 0,0 1 0 0 0,0-1 0 0 0,1 0-1 0 0,-1 0 1 0 0,1-1 51 0 0,3 2-287 0 0,0 0 0 0 0,0 1 0 0 0,0-1 0 0 0,0 0 0 0 0,1 0 0 0 0,-1 0-1 0 0,1-1 1 0 0,-1 1 0 0 0,1 0 0 0 0,0 0 0 0 0,0-1 0 0 0,0 1 0 0 0,0-1 0 0 0,0 1 0 0 0,1-1 0 0 0,-1 1-1 0 0,1-1 1 0 0,-1 0 0 0 0,1 1 0 0 0,0-1 0 0 0,0-2 287 0 0,4-8-7490 0 0</inkml:trace>
  <inkml:trace contextRef="#ctx0" brushRef="#br0" timeOffset="461.289">509 450 14368 0 0,'0'0'330'0'0,"0"0"45"0"0,0 0 17 0 0,0 0-47 0 0,0 0-129 0 0,0 0 293 0 0,0 0 150 0 0,0 0 28 0 0,1 1-23 0 0,12 25 199 0 0,-1 0-1 0 0,-1 1 1 0 0,-1 0 0 0 0,-2 0-1 0 0,2 15-862 0 0,0-8 412 0 0,-5-11-90 0 0,-1-1 0 0 0,0 9-322 0 0,0 3 268 0 0,-2-19-23 0 0,-1 1-1 0 0,-2 11-244 0 0,2 24 368 0 0,0-49-347 0 0,-1 1 0 0 0,0 0 0 0 0,0-1 0 0 0,0 1 0 0 0,-1-1 0 0 0,1 1 0 0 0,-1-1 0 0 0,1 1 0 0 0,-1-1-1 0 0,0 1 1 0 0,0-1 0 0 0,0 0 0 0 0,-1 1-21 0 0,2-1 70 0 0,0-2 15 0 0,0 0-16 0 0,-11-21 75 0 0,6 6-113 0 0,1 0-1 0 0,0 0 0 0 0,1-1 0 0 0,1 1 1 0 0,0-10-31 0 0,1 21 0 0 0,0-30 0 0 0,1-1 0 0 0,1 1 0 0 0,6-30 0 0 0,-5 50 0 0 0,0 4 0 0 0,0 1 0 0 0,0-1 0 0 0,1 1 0 0 0,0 0 0 0 0,1 0 0 0 0,0 0 0 0 0,1 0 0 0 0,0 1 0 0 0,0 0 0 0 0,0 0 0 0 0,4-4 0 0 0,-5 9-11 0 0,0-1 0 0 0,0 1 0 0 0,-1 0 0 0 0,2 1 0 0 0,-1-1 0 0 0,0 1 0 0 0,0 0 0 0 0,1 0 0 0 0,-1 0 0 0 0,1 0 0 0 0,0 1 0 0 0,1-1 11 0 0,24-8-44 0 0,-22 6 46 0 0,1 0 1 0 0,-1 1-1 0 0,1 0 0 0 0,0 1 0 0 0,0 0 1 0 0,7-1-3 0 0,4 0-150 0 0,-16 2 53 0 0,0 0 1 0 0,1 0-1 0 0,-1 1 0 0 0,0 0 1 0 0,0 0-1 0 0,0 0 1 0 0,1 0-1 0 0,-1 0 1 0 0,0 1-1 0 0,0 0 1 0 0,3 0 96 0 0,16 8-3027 0 0,-14-2 1244 0 0</inkml:trace>
  <inkml:trace contextRef="#ctx0" brushRef="#br0" timeOffset="900.263">815 742 5064 0 0,'0'0'232'0'0,"-1"2"-14"0"0,-2-1-321 0 0,1 1-1 0 0,0 0 1 0 0,0 0-1 0 0,0 0 1 0 0,1 1-1 0 0,-1-1 1 0 0,0 0-1 0 0,1 1 0 0 0,-1 1 104 0 0,-2 2 3047 0 0,1 1 3963 0 0,2-4-1436 0 0,3-3-4612 0 0,3 1-772 0 0,0 0 0 0 0,0-1 1 0 0,0 0-1 0 0,0 0 0 0 0,0 0 0 0 0,0-1 0 0 0,-1 1 0 0 0,1-1 0 0 0,0 0 0 0 0,0-1 0 0 0,-1 1 0 0 0,4-2-190 0 0,9-5 497 0 0,-1 0 0 0 0,13-8-497 0 0,-19 9 108 0 0,47-33 301 0 0,-44 30-372 0 0,0-1-1 0 0,0 0 0 0 0,-1-1 1 0 0,-1 0-1 0 0,7-9-36 0 0,-12 14 14 0 0,-3 3 7 0 0,0-1 1 0 0,0 1-1 0 0,0 0 0 0 0,-1-1 1 0 0,0 0-1 0 0,0 1 0 0 0,0-1 0 0 0,0 0 1 0 0,-1 0-1 0 0,0 0 0 0 0,0 0 0 0 0,0-5-21 0 0,0 8 8 0 0,-1-1 0 0 0,0 0 0 0 0,0 1-1 0 0,0-1 1 0 0,0 1 0 0 0,-1-1 0 0 0,1 1 0 0 0,-1-1-1 0 0,0 1 1 0 0,1-1 0 0 0,-1 1 0 0 0,0-1 0 0 0,0 1-1 0 0,-1 0 1 0 0,1-1 0 0 0,0 1 0 0 0,-1 0 0 0 0,1 0-1 0 0,-1 0 1 0 0,0 0 0 0 0,0 0 0 0 0,0 1-1 0 0,0-1 1 0 0,0 0 0 0 0,0 1 0 0 0,0 0 0 0 0,-1-1-8 0 0,-5-2 9 0 0,1 1 0 0 0,-1 1 0 0 0,0-1-1 0 0,0 1 1 0 0,0 0 0 0 0,0 1 0 0 0,0 0 0 0 0,0 0 0 0 0,0 1 0 0 0,0 0 0 0 0,0 0 0 0 0,-1 1 0 0 0,1 0 0 0 0,0 1 0 0 0,0-1 0 0 0,0 1 0 0 0,1 1 0 0 0,-1 0 0 0 0,0 0-9 0 0,0 1-10 0 0,0-1 0 0 0,0 1 0 0 0,0 1 1 0 0,1 0-1 0 0,0 0 0 0 0,-1 0 0 0 0,2 1 0 0 0,-1 0 0 0 0,1 1 0 0 0,0-1 0 0 0,0 1 0 0 0,1 0 0 0 0,0 0 0 0 0,0 1 0 0 0,1 0 1 0 0,-1 0 9 0 0,-2 9-6 0 0,0 0 1 0 0,0 1 0 0 0,2 0 0 0 0,0 0 0 0 0,-1 12 5 0 0,4-18 0 0 0,1 0 0 0 0,0 0 0 0 0,1 1 0 0 0,0-1 0 0 0,1 0 0 0 0,0 1 0 0 0,1-1 0 0 0,3 10 0 0 0,-4-18 68 0 0,0 0 0 0 0,0 0 0 0 0,1 0 0 0 0,-1-1 0 0 0,1 1 0 0 0,0 0 0 0 0,0-1 0 0 0,0 1 0 0 0,0-1 0 0 0,1 0 0 0 0,0 0 0 0 0,-1 0 0 0 0,1 0 0 0 0,0 0 0 0 0,0-1 0 0 0,1 1 0 0 0,-1-1 0 0 0,0 0 0 0 0,1 0 0 0 0,-1 0 0 0 0,1-1 0 0 0,0 1 0 0 0,0-1 0 0 0,0 0 0 0 0,0 0 0 0 0,0 0 0 0 0,0 0 0 0 0,0-1-68 0 0,7 2 0 0 0,0-1 0 0 0,0 0-1 0 0,0-1 1 0 0,0-1 0 0 0,0 1 0 0 0,6-3 0 0 0,19-3 7 0 0,10-5-7 0 0,-21 5 8 0 0,0-1-17 0 0,-1-1 1 0 0,1-1 0 0 0,10-7 8 0 0,-16 7-81 0 0,-15 7-255 0 0,0 0-1 0 0,-1 0 0 0 0,1 0 1 0 0,-1-1-1 0 0,1 0 0 0 0,-1 0 1 0 0,0 0-1 0 0,0 0 0 0 0,0 0 1 0 0,-1-1-1 0 0,1 1 0 0 0,-1-1 1 0 0,0 0-1 0 0,1 0 337 0 0,2-5-1859 0 0</inkml:trace>
  <inkml:trace contextRef="#ctx0" brushRef="#br0" timeOffset="1648.543">1507 1 6912 0 0,'0'0'314'0'0,"0"0"-6"0"0,0 0 152 0 0,0 0 1372 0 0,0 0 620 0 0,0 0 127 0 0,0 0-227 0 0,-5 10 1317 0 0,5 15-2348 0 0,1 0-1 0 0,4 12-1320 0 0,0 11 2052 0 0,0 39-2052 0 0,-2-19-4 0 0,5 178 1758 0 0,-4-77-1291 0 0,-3-129-536 0 0,1-33 79 0 0,0-9 14 0 0,-1-9 75 0 0,-1 10-76 0 0,0-20 32 0 0,-1 0-1 0 0,-1 0 1 0 0,-5-21-51 0 0,4 30-25 0 0,-1-1-1 0 0,0 1 1 0 0,0 0 0 0 0,-1 1-1 0 0,-1-1 1 0 0,0 1 0 0 0,-3-4 25 0 0,5 8 64 0 0,-1 0 0 0 0,0 0 0 0 0,-1 0 0 0 0,0 0 0 0 0,-2-1-64 0 0,6 6 16 0 0,-1 0-1 0 0,0 0 0 0 0,0 0 1 0 0,1 0-1 0 0,-1 1 0 0 0,0-1 1 0 0,0 1-1 0 0,-1 0 0 0 0,1 0 0 0 0,0 0 1 0 0,0 0-1 0 0,-1 0 0 0 0,1 1 1 0 0,0 0-1 0 0,0-1 0 0 0,-1 1-15 0 0,-3 1 0 0 0,0-1 0 0 0,1 1 0 0 0,-1 1 0 0 0,1-1 0 0 0,0 1 0 0 0,-1 0 0 0 0,1 0 0 0 0,0 1 0 0 0,0 0 0 0 0,0 0 0 0 0,1 0 0 0 0,-1 1 0 0 0,1 0 0 0 0,0 0 0 0 0,0 0 0 0 0,0 1 0 0 0,0 0 0 0 0,-3 4 0 0 0,-6 10 0 0 0,0 0 0 0 0,1 0 0 0 0,1 2 0 0 0,-6 13 0 0 0,5-6 0 0 0,2 1 0 0 0,0 1 0 0 0,2 0 0 0 0,-2 18 0 0 0,9-40 1 0 0,1 1 0 0 0,-1-1 0 0 0,2 1 0 0 0,-1 0 0 0 0,2-1 0 0 0,-1 1 0 0 0,1 0 0 0 0,0-1 0 0 0,1 1 0 0 0,0-1 0 0 0,0 0 0 0 0,2 6-1 0 0,-3-13 6 0 0,0 0-1 0 0,0 0 0 0 0,0 0 1 0 0,-1 0-1 0 0,1 0 1 0 0,0-1-1 0 0,0 1 1 0 0,0 0-1 0 0,1 0 0 0 0,-1-1 1 0 0,0 1-1 0 0,0-1 1 0 0,0 1-1 0 0,0-1 0 0 0,0 1 1 0 0,1-1-1 0 0,0 0-5 0 0,2 2 35 0 0,1 0-26 0 0,0-1 0 0 0,1 0 0 0 0,-1 0 0 0 0,1 0-1 0 0,-1-1 1 0 0,0 0 0 0 0,1 0 0 0 0,-1 0 0 0 0,1 0 0 0 0,-1-1 0 0 0,1 0 0 0 0,-1 0 0 0 0,0-1 0 0 0,0 1 0 0 0,1-1 0 0 0,-1-1 0 0 0,2 0-9 0 0,12-7 24 0 0,0-1 0 0 0,0-1 0 0 0,12-11-24 0 0,-30 23 0 0 0,12-10-259 0 0,0 0 0 0 0,0-1 1 0 0,-1 0-1 0 0,0 0 0 0 0,-1-2 1 0 0,0 1-1 0 0,-1-2 1 0 0,8-12 258 0 0,-7 8-1425 0 0,-7 11 629 0 0,0 0 0 0 0,0 1 0 0 0,-1-1 0 0 0,0 0 1 0 0,0-2 795 0 0,4-7-1782 0 0,5 4-30 0 0</inkml:trace>
  <inkml:trace contextRef="#ctx0" brushRef="#br0" timeOffset="2029.345">1566 260 14168 0 0,'0'0'646'0'0,"0"0"-10"0"0,14-4 1287 0 0,-4 5-776 0 0,0 0 0 0 0,0 0 1 0 0,4 2-1148 0 0,-4-1 269 0 0,0 0 1 0 0,1-1-1 0 0,3 0-269 0 0,44 4 258 0 0,-50-5-1914 0 0,1 0 622 0 0</inkml:trace>
  <inkml:trace contextRef="#ctx0" brushRef="#br0" timeOffset="2378.504">1707 470 9216 0 0,'-2'36'2787'0'0,"-3"19"-2787"0"0,1-18 6711 0 0,1 18-6711 0 0,1-3 2209 0 0,1-37-1782 0 0,0 0 1 0 0,1 0 0 0 0,0 1-1 0 0,2-1 1 0 0,0 0 0 0 0,3 15-428 0 0,0-5 22 0 0,-1-18-64 0 0,-3-6-28 0 0,0-1 0 0 0,-1 1-1 0 0,1-1 1 0 0,0 0 0 0 0,-1 1 0 0 0,1-1 0 0 0,0 1 0 0 0,-1-1 0 0 0,1 0 0 0 0,0 0 0 0 0,-1 0 0 0 0,1 1 0 0 0,0-1 0 0 0,0 0 0 0 0,-1 0 0 0 0,1 0 0 0 0,0 0 0 0 0,0 0 0 0 0,0 0 0 0 0,0 0 70 0 0,10-4-5762 0 0,-1 0-1248 0 0</inkml:trace>
  <inkml:trace contextRef="#ctx0" brushRef="#br0" timeOffset="2770.12">2094 519 6448 0 0,'0'-8'469'0'0,"0"7"-444"0"0,1 0 1 0 0,-1 0 0 0 0,0-1 0 0 0,0 1 0 0 0,0 0-1 0 0,0 0 1 0 0,0-1 0 0 0,0 1 0 0 0,-1 0 0 0 0,1-1-1 0 0,0 1 1 0 0,0 0 0 0 0,-1 0 0 0 0,1 0 0 0 0,-1 0-1 0 0,1-1 1 0 0,-1 1 0 0 0,0-1-26 0 0,-4-18 4757 0 0,5 19-4535 0 0,0 1-1 0 0,-1-1 0 0 0,1 0 0 0 0,0 1 1 0 0,-1-1-1 0 0,1 0 0 0 0,0 1 0 0 0,-1-1 0 0 0,1 0 1 0 0,-1 1-1 0 0,1-1 0 0 0,-1 1 0 0 0,1-1 1 0 0,-1 1-1 0 0,0-1 0 0 0,1 1 0 0 0,-1-1 1 0 0,0 1-1 0 0,1 0 0 0 0,-1-1 0 0 0,0 1 1 0 0,1 0-1 0 0,-1 0 0 0 0,0-1 0 0 0,0 1 1 0 0,1 0-1 0 0,-2 0-221 0 0,1 0 184 0 0,-1 0 0 0 0,1 1 1 0 0,-1-1-1 0 0,1 1 0 0 0,-1-1 0 0 0,1 1 1 0 0,-1-1-1 0 0,1 1 0 0 0,-1 0 0 0 0,1 0 1 0 0,0 0-1 0 0,-1 0 0 0 0,1 0-184 0 0,-5 4 294 0 0,1 0-1 0 0,0 0 0 0 0,0 1 1 0 0,0-1-1 0 0,-1 4-293 0 0,-4 5 343 0 0,1 1 0 0 0,1 1 0 0 0,0-1 0 0 0,1 1 0 0 0,1 1 0 0 0,0-1 0 0 0,1 1-343 0 0,1-1 198 0 0,-3 9 551 0 0,-3 21-749 0 0,9-38 86 0 0,0-1-1 0 0,0 0 1 0 0,1 0 0 0 0,0 1-1 0 0,1-1 1 0 0,-1 0 0 0 0,1 0-1 0 0,2 6-85 0 0,2 9 266 0 0,-4-18-218 0 0,0 0 1 0 0,-1 0-1 0 0,2 0 1 0 0,-1 0-1 0 0,0 0 1 0 0,1 0-1 0 0,0 0 1 0 0,0-1-1 0 0,0 1 0 0 0,0 0 1 0 0,1 0-49 0 0,3 3 75 0 0,1 0 0 0 0,0 0 0 0 0,0 0 0 0 0,0-1 0 0 0,1 0 0 0 0,0-1 0 0 0,0 1 0 0 0,0-2 0 0 0,0 1 0 0 0,1-1 0 0 0,5 2-75 0 0,-8-5 5 0 0,-1 1-1 0 0,0-1 0 0 0,1 0 0 0 0,-1 0 0 0 0,0 0 0 0 0,1-1 0 0 0,-1 0 0 0 0,1 0 0 0 0,-1 0 0 0 0,1-1 0 0 0,-1 0 0 0 0,0 0 0 0 0,1 0 0 0 0,-1-1 0 0 0,0 0 0 0 0,0 0 0 0 0,0 0 0 0 0,0 0 0 0 0,0-1 0 0 0,0 0 0 0 0,1-1-4 0 0,0-2-66 0 0,0 0 0 0 0,0 0 0 0 0,-1 0-1 0 0,0-1 1 0 0,0 1 0 0 0,0-1 0 0 0,-1-1-1 0 0,0 1 1 0 0,0 0 0 0 0,0-3 66 0 0,2-3-1401 0 0,1 0-1 0 0,7-10 1402 0 0,-5 13-1516 0 0,-4-1-220 0 0</inkml:trace>
  <inkml:trace contextRef="#ctx0" brushRef="#br0" timeOffset="3154.417">2227 507 11976 0 0,'0'0'922'0'0,"-10"0"-564"0"0,-1 5 5010 0 0,22-6 190 0 0,31-11-4604 0 0,-19 6-619 0 0,22-9-335 0 0,19-5 1 0 0,-42 13-9 0 0,0 0-1 0 0,14-7 9 0 0,-29 10-289 0 0,0 1 0 0 0,0-1 0 0 0,-1-1 1 0 0,0 1-1 0 0,0-1 0 0 0,0 0 0 0 0,-1 0 0 0 0,1-1 0 0 0,-1 0 0 0 0,2-3 289 0 0,0-7-2533 0 0,-4 6 622 0 0,1-1 5 0 0</inkml:trace>
  <inkml:trace contextRef="#ctx0" brushRef="#br0" timeOffset="3527.647">2486 78 3680 0 0,'0'0'284'0'0,"0"0"197"0"0,0 0 1524 0 0,-1 2 689 0 0,-14 38 4421 0 0,3 0-3520 0 0,1 8-427 0 0,-2 33-3168 0 0,-4 22 1442 0 0,-5 52 339 0 0,17-111-1357 0 0,2-1 1 0 0,1 1-1 0 0,3 0 1 0 0,2-1-1 0 0,7 38-424 0 0,-9-76 51 0 0,0-1 0 0 0,0 0 0 0 0,1 0 0 0 0,0 1 1 0 0,-1-1-1 0 0,2 0 0 0 0,-1 0 0 0 0,0 0 0 0 0,1-1 0 0 0,0 1 0 0 0,0-1 0 0 0,0 1 0 0 0,0-1 0 0 0,0 0 0 0 0,1 0 1 0 0,2 1-52 0 0,-3-2-11 0 0,0 0 0 0 0,0 0 0 0 0,1 0 0 0 0,-1-1 0 0 0,1 1 0 0 0,-1-1 0 0 0,1 0 0 0 0,0 0 0 0 0,-1 0 0 0 0,1 0 0 0 0,0-1 0 0 0,0 0 0 0 0,0 0 0 0 0,-1 0 0 0 0,1 0 0 0 0,0 0 0 0 0,0-1 0 0 0,-1 1 0 0 0,5-2 11 0 0,-3 0 8 0 0,1 1 0 0 0,-1-1-1 0 0,0-1 1 0 0,0 1-1 0 0,0-1 1 0 0,0 1-1 0 0,0-2 1 0 0,0 1-1 0 0,-1 0 1 0 0,1-1 0 0 0,-1 0-1 0 0,0 0 1 0 0,0 0-1 0 0,-1 0 1 0 0,1-1-1 0 0,-1 0 1 0 0,0 1-1 0 0,0-1 1 0 0,0 0 0 0 0,-1 0-1 0 0,1-2-7 0 0,10-32-162 0 0,-7 24-102 0 0,0-2-1 0 0,-1 1 1 0 0,-1-1-1 0 0,1-12 265 0 0,-4 24-484 0 0,0 0 0 0 0,0 0 1 0 0,0 1-1 0 0,1-1 0 0 0,1-3 484 0 0,3-10-6593 0 0,-2 3-1550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1:15:38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1613 668 3224 0 0,'69'-5'1784'0'0,"-13"2"4785"0"0,-54 3-5980 0 0,-2 0-21 0 0,0-1-40 0 0,1-1-440 0 0,-1 1 0 0 0,1-1-1 0 0,-1 1 1 0 0,1-1 0 0 0,-1 1-1 0 0,0 0 1 0 0,0-1 0 0 0,0 1-1 0 0,0-1 1 0 0,0 1 0 0 0,0-1-1 0 0,0 1 1 0 0,-1-1 0 0 0,1 1-1 0 0,0-1 1 0 0,-1 1 0 0 0,1 0-1 0 0,-1-1 1 0 0,0 1 0 0 0,1 0-1 0 0,-1-1 1 0 0,0 1 0 0 0,0 0 0 0 0,0 0-1 0 0,0 0 1 0 0,0-1-88 0 0,-6-5 243 0 0,1-1 0 0 0,-1 1 1 0 0,-5-3-244 0 0,7 5 133 0 0,-17-12 171 0 0,0 1 1 0 0,-1 0-1 0 0,-1 2 1 0 0,-6-2-305 0 0,-23-14 272 0 0,-75-40 88 0 0,53 29-214 0 0,-31-18-42 0 0,26 13 992 0 0,-78-33-1096 0 0,149 75 147 0 0,0 0 0 0 0,-1 0 0 0 0,-9-1-147 0 0,17 4 17 0 0,-1 1 0 0 0,1-1-1 0 0,0 1 1 0 0,-1-1 0 0 0,1 1 0 0 0,-1 0-1 0 0,1 0 1 0 0,-1 0 0 0 0,1 0 0 0 0,-1 1-1 0 0,1-1 1 0 0,0 1 0 0 0,-1 0-1 0 0,1-1 1 0 0,0 1 0 0 0,-1 0 0 0 0,1 0-1 0 0,-1 1-16 0 0,0 1 6 0 0,0 0-1 0 0,0 0 1 0 0,0 0-1 0 0,1 0 1 0 0,-1 0-1 0 0,1 0 1 0 0,0 1-1 0 0,0-1 1 0 0,0 1-1 0 0,1 0 1 0 0,-1 0-1 0 0,1-1 1 0 0,0 1-1 0 0,0 0 1 0 0,0 0-1 0 0,0 1-5 0 0,-1 11-5 0 0,1 1 1 0 0,0-1-1 0 0,2 7 5 0 0,-1-6 6 0 0,4 91 146 0 0,13 56-152 0 0,-17-156 6 0 0,13 72 185 0 0,12 42-191 0 0,1-2 147 0 0,-14-70 109 0 0,15 40-256 0 0,-25-85 30 0 0,0 1-1 0 0,0-1 0 0 0,1 1 0 0 0,-1-1 0 0 0,1 0 0 0 0,1 0 0 0 0,-1 0 1 0 0,1-1-1 0 0,3 5-29 0 0,-6-8 25 0 0,0 0 1 0 0,1 0-1 0 0,-1 0 1 0 0,0 0-1 0 0,1 0 0 0 0,-1 0 1 0 0,1 0-1 0 0,-1-1 1 0 0,1 1-1 0 0,-1 0 1 0 0,1-1-1 0 0,-1 1 1 0 0,1-1-1 0 0,0 0 1 0 0,-1 0-1 0 0,1 1 0 0 0,0-1 1 0 0,-1 0-1 0 0,1 0 1 0 0,0-1-1 0 0,-1 1 1 0 0,1 0-1 0 0,0 0 1 0 0,-1-1-1 0 0,1 1 1 0 0,-1-1-1 0 0,1 1 0 0 0,-1-1 1 0 0,1 0-1 0 0,-1 0 1 0 0,1 0-1 0 0,-1 0 1 0 0,0 0-1 0 0,1 0 1 0 0,-1 0-26 0 0,58-35 686 0 0,-11-1-385 0 0,37-29-115 0 0,2 3-1 0 0,21-6-185 0 0,-82 53 197 0 0,17-16-197 0 0,14-8 165 0 0,-36 26-182 0 0,0-1 0 0 0,13-12 17 0 0,-12 6 112 0 0,-16 14-112 0 0,-3 1-44 0 0,0 0 0 0 0,0 0 0 0 0,-1 0-1 0 0,0 0 1 0 0,0 0 0 0 0,0-1 0 0 0,-1 1-1 0 0,0 0 1 0 0,0-4 44 0 0,-1 8-15 0 0,0 0-1 0 0,0-1 1 0 0,-1 1 0 0 0,1-1-1 0 0,-1 1 1 0 0,0 0 0 0 0,0-1-1 0 0,0 1 1 0 0,0 0-1 0 0,0 0 1 0 0,-1 0 0 0 0,1-1-1 0 0,0 1 1 0 0,-1 1-1 0 0,0-1 1 0 0,1 0 0 0 0,-1 0-1 0 0,0 1 1 0 0,0-1-1 0 0,0 1 1 0 0,0-1 0 0 0,0 1-1 0 0,-1-1 16 0 0,-5-2-33 0 0,0 0 1 0 0,0 0-1 0 0,-1 1 0 0 0,1 0 0 0 0,-1 0 0 0 0,0 1 0 0 0,0 0 0 0 0,0 1 0 0 0,-2-1 33 0 0,-92-9 131 0 0,91 9-170 0 0,-1 2 1 0 0,1-1-1 0 0,0 2 0 0 0,-12 1 39 0 0,-29 3 28 0 0,-13 3 8 0 0,-103 15-36 0 0,53-8 0 0 0,-73 5 0 0 0,84-8 0 0 0,25-3 0 0 0,-51 7 466 0 0,121-15-360 0 0,-36 6 298 0 0,12-1-404 0 0,-1 0 0 0 0,6-2 0 0 0,24-4 0 0 0,1 1 0 0 0,-1-1 0 0 0,0 1 0 0 0,1 0 0 0 0,-2 0 0 0 0,-6 2 0 0 0,9-3 0 0 0,0 1 0 0 0,1-1 0 0 0,-1 1 0 0 0,0 0 0 0 0,0 0 0 0 0,1 0 0 0 0,-1 0 0 0 0,1 0 0 0 0,-1 1 0 0 0,1-1 0 0 0,-1 2 0 0 0,-1-1 0 0 0,1 0 0 0 0,0 1 0 0 0,0-1 0 0 0,-1-1 0 0 0,1 1 0 0 0,-1 0 0 0 0,0-1 0 0 0,1 0 0 0 0,-1 0 0 0 0,0 0 0 0 0,0 0 0 0 0,0-1 0 0 0,0 1 0 0 0,0-1 0 0 0,1 0 0 0 0,-3-1 0 0 0,1 3 0 0 0,1 0 0 0 0,-15-1 0 0 0,11-1 0 0 0,3-4 0 0 0,-3 4 0 0 0,2 3 0 0 0,5-2 0 0 0,0 0 0 0 0,0-1 0 0 0,0 1 0 0 0,-1-1 0 0 0,1 1 0 0 0,0-1 0 0 0,-1 1 0 0 0,1-1 0 0 0,0 0 0 0 0,-1 0 0 0 0,1 0 0 0 0,0 0 0 0 0,-1 0 0 0 0,1 0 0 0 0,0 0 0 0 0,-1 0 0 0 0,1 0 0 0 0,-2-1 0 0 0,1 1-1 0 0,0 0 0 0 0,-1 0 1 0 0,1 0-1 0 0,-1 0 0 0 0,1 1 0 0 0,0-1 1 0 0,-1 1-1 0 0,1-1 0 0 0,0 1 1 0 0,-1 0-1 0 0,1 0 0 0 0,0 0 0 0 0,0 0 1 0 0,-1 1 0 0 0,3-2-1 0 0,-1 0 1 0 0,1 1 0 0 0,0-1 0 0 0,-1 0 0 0 0,1 1 0 0 0,0-1 0 0 0,-1 0-1 0 0,1 0 1 0 0,-1 1 0 0 0,1-1 0 0 0,-1 0 0 0 0,1 0 0 0 0,-1 0-1 0 0,1 0 1 0 0,-1 0 0 0 0,1 0 0 0 0,-1 1 0 0 0,1-1 0 0 0,-1 0-1 0 0,1 0 1 0 0,-1 0 0 0 0,1-1 0 0 0,-1 1 0 0 0,1 0 0 0 0,-1 0 0 0 0,1 0 0 0 0,-2 0 0 0 0,1-1 1 0 0,0 1 0 0 0,0 0 0 0 0,-1 0-1 0 0,1 0 1 0 0,0 0 0 0 0,0 0 0 0 0,-1 1 0 0 0,1-1-1 0 0,0 0 1 0 0,0 0 0 0 0,0 1 0 0 0,0-1-1 0 0,-1 1 1 0 0,1-1 0 0 0,0 1 0 0 0,0-1-1 0 0,0 1 1 0 0,0 0-1 0 0,-6 2 0 0 0,-1-1 0 0 0,8-2-127 0 0,-1 0-1 0 0,0 1 0 0 0,0-1 1 0 0,0 0-1 0 0,0 0 0 0 0,1 1 1 0 0,-1-1-1 0 0,0 1 0 0 0,0-1 1 0 0,1 1-1 0 0,-1-1 0 0 0,0 1 1 0 0,1-1-1 0 0,-1 1 0 0 0,0-1 1 0 0,1 1-1 0 0,-1 0 0 0 0,1-1 1 0 0,-1 2 127 0 0,-2-2-1856 0 0,2 0 1785 0 0,3-4-2566 0 0,5-15-3805 0 0</inkml:trace>
  <inkml:trace contextRef="#ctx0" brushRef="#br0" timeOffset="1972.37">1479 688 2760 0 0,'1'-1'207'0'0,"51"-14"6843"0"0,-50 15-6441 0 0,-2 0-53 0 0,0 0-495 0 0,0 0 0 0 0,0 0 0 0 0,1 0 0 0 0,-1 0 0 0 0,0 0 0 0 0,0 0 0 0 0,0 0 0 0 0,1 0 0 0 0,-1 0 0 0 0,0 0 0 0 0,0 0 0 0 0,1-1 0 0 0,-1 1 0 0 0,0 0 0 0 0,0 0 0 0 0,0 0 0 0 0,1 0 0 0 0,-1 0 0 0 0,0 0 0 0 0,0 0 0 0 0,0 0 0 0 0,0-1 0 0 0,1 1 0 0 0,-1 0 0 0 0,0 0 0 0 0,0 0 0 0 0,0 0 0 0 0,0-1 0 0 0,0 1 1 0 0,1 0-1 0 0,-1 0 0 0 0,0 0 0 0 0,0-1 0 0 0,0 1 0 0 0,0 0 0 0 0,0 0 0 0 0,0-1-61 0 0,-3-8 847 0 0,-10-8-198 0 0,5 10-373 0 0,0 1 1 0 0,0 0-1 0 0,0 0 1 0 0,-1 1-1 0 0,0 0 0 0 0,0 0 1 0 0,0 1-277 0 0,-8-5 392 0 0,-62-29 577 0 0,33 16-589 0 0,1-1 1 0 0,1-3-1 0 0,-22-18-380 0 0,53 35 53 0 0,-23-19 312 0 0,-23-22-365 0 0,-47-44 290 0 0,-21-20-92 0 0,94 84 111 0 0,-29-21-309 0 0,28 25 187 0 0,27 21-115 0 0,0 0-1 0 0,0 0 1 0 0,-1 1-1 0 0,0 0 1 0 0,-3-1-72 0 0,3 2 74 0 0,8 3-69 0 0,0-1-1 0 0,-1 1 0 0 0,1 0 1 0 0,0 0-1 0 0,-1 0 0 0 0,1 0 1 0 0,-1 0-1 0 0,1 0 0 0 0,0 0 1 0 0,-1 0-1 0 0,1 0 0 0 0,-1 0 1 0 0,1 0-1 0 0,-1 0 0 0 0,1 0 1 0 0,0 0-1 0 0,-1 0 0 0 0,1 0 1 0 0,0 0-1 0 0,-1 1-4 0 0,0 0 0 0 0,0-1 0 0 0,0 1 0 0 0,0 0-1 0 0,0 0 1 0 0,1 0 0 0 0,-1 0 0 0 0,0 1 0 0 0,1-1 0 0 0,-1 0 0 0 0,1 0 0 0 0,-1 0-1 0 0,1 0 1 0 0,-1 1 0 0 0,1-1 0 0 0,0 0 0 0 0,0 0 0 0 0,0 1 0 0 0,0-1-1 0 0,0 0 1 0 0,0 0 0 0 0,0 1 0 0 0,0-1 0 0 0,0 0 0 0 0,0 1 0 0 0,1-1 0 0 0,-1 0-1 0 0,1 1 1 0 0,11 37-45 0 0,-11-36 47 0 0,10 32-30 0 0,4 10-8 0 0,8 12 36 0 0,-2 0 0 0 0,-4 2 0 0 0,7 40 0 0 0,5 9 0 0 0,-3-16 0 0 0,-15-43 0 0 0,-2-8 0 0 0,1-1 0 0 0,2 0 0 0 0,1-1 0 0 0,4 2 0 0 0,-7-15 0 0 0,-9-21 2 0 0,1 0-1 0 0,-1 0 0 0 0,1 0 1 0 0,0-1-1 0 0,1 1 0 0 0,-1-1 1 0 0,1 1-1 0 0,0-1 0 0 0,2 3-1 0 0,11 1 129 0 0,-12-6-123 0 0,5 1 47 0 0,-1-3 11 0 0,5-2 29 0 0,-9-1-82 0 0,-3 1 3 0 0,17-10 74 0 0,-1-1 0 0 0,5-6-88 0 0,16-12 109 0 0,62-46-2 0 0,-62 48-59 0 0,6-2-48 0 0,27-21 26 0 0,-57 41-26 0 0,6-5 0 0 0,0 0 0 0 0,0 2 0 0 0,2 0 0 0 0,16-7 0 0 0,15 1 0 0 0,-22 8 0 0 0,-22 9 11 0 0,-22-9 42 0 0,0 4-66 0 0,-1 1 0 0 0,1 1 0 0 0,-1 0 0 0 0,-1 0-1 0 0,-5 0 14 0 0,-22-5 1 0 0,-9 0-1 0 0,14 4 1 0 0,-1-2-1 0 0,-2-3 0 0 0,0-2-7 0 0,0 2 63 0 0,1-3 0 0 0,0-1 1 0 0,0-1-1 0 0,-15-12-56 0 0,26 12 113 0 0,-16-5-113 0 0,-14-8 109 0 0,34 15-36 0 0,4 3 228 0 0,-17-8-301 0 0,23 15 10 0 0,19 14-10 0 0,9 7 0 0 0,66 52 0 0 0,-69-57-12 0 0,0 1 0 0 0,-1 0-1 0 0,0 0 1 0 0,3 7 12 0 0,18 21-23 0 0,-23-27 23 0 0,1 0 0 0 0,-1 1 0 0 0,-1-1 0 0 0,-1 1 0 0 0,0 1 0 0 0,0-1 0 0 0,-1 1 0 0 0,0 4 0 0 0,2 6 0 0 0,9 33 0 0 0,8 57 0 0 0,-10-42 0 0 0,17 46 0 0 0,-24-90 0 0 0,1-6 0 0 0,-8-20 4 0 0,4 5 64 0 0,14 2-1 0 0,-15-9-61 0 0,1 0 1 0 0,0 0-1 0 0,-1 0 1 0 0,1-1-1 0 0,0 1 0 0 0,0-1 1 0 0,-1 0-1 0 0,1 0 1 0 0,0 0-1 0 0,0 0 1 0 0,-1-1-1 0 0,1 0 0 0 0,1 0-6 0 0,11-3 46 0 0,0-1 0 0 0,7-3-46 0 0,-9 3 6 0 0,31-19-6 0 0,-20 13 0 0 0,-1-1 0 0 0,0-1 0 0 0,0-1 0 0 0,-2-1 0 0 0,19-16 0 0 0,-24 20 19 0 0,1 0 0 0 0,0 1-19 0 0,23-15 26 0 0,10-13-88 0 0,11-6-73 0 0,-58 41 133 0 0,-1 1 1 0 0,0-1-1 0 0,1 0 0 0 0,-1-1 1 0 0,0 1-1 0 0,2-3 2 0 0,4-6-11 0 0,-9 12 9 0 0,3-5-48 0 0,-8-6-28 0 0,2 8 74 0 0,1 0-1 0 0,-1 0 1 0 0,0 1-1 0 0,-1-1 1 0 0,1 1-1 0 0,0 0 1 0 0,-1 0-1 0 0,0 0 1 0 0,1 0-1 0 0,-1 1 5 0 0,-22-15-15 0 0,21 12 15 0 0,0 1 0 0 0,0-1 0 0 0,-1 1 0 0 0,1 0 0 0 0,-1 1 0 0 0,1-1 0 0 0,-4 1 0 0 0,-9-6 0 0 0,-32-11 0 0 0,37 17 0 0 0,11 2 0 0 0,0 0 0 0 0,0 0 0 0 0,0 0 0 0 0,1 0 0 0 0,-1 0 0 0 0,0-1 0 0 0,0 1 0 0 0,0-1 0 0 0,1 1 0 0 0,-1-1 0 0 0,0 0 0 0 0,0 0 0 0 0,1 0 0 0 0,-2 0 0 0 0,-13-5 0 0 0,13 6 0 0 0,1 0 0 0 0,0-1 0 0 0,0 0 0 0 0,-1 1 0 0 0,1-1 0 0 0,0 0 0 0 0,-2-1 0 0 0,-36-22 0 0 0,39 24 0 0 0,-5-4 0 0 0,0 0 0 0 0,0 0 0 0 0,0 0 0 0 0,1 0 0 0 0,0-1 0 0 0,0 0 0 0 0,0 0 0 0 0,-3-5 0 0 0,7 9 0 0 0,0-1 0 0 0,0 1 0 0 0,1 0 0 0 0,-1 0 0 0 0,0-1 0 0 0,0 1 0 0 0,0 0 0 0 0,0 0 0 0 0,0 0 0 0 0,0 0 0 0 0,-1 0 0 0 0,1 0 0 0 0,-1 0 0 0 0,-6-6 0 0 0,7 5 0 0 0,-1 1 0 0 0,1-1 0 0 0,-1 1 0 0 0,0 0 0 0 0,0 0 0 0 0,1 0 0 0 0,-1 0 0 0 0,0 0 0 0 0,0 0 0 0 0,0 1 0 0 0,0-1 0 0 0,0 1 0 0 0,0-1 0 0 0,0 1 0 0 0,0 0 0 0 0,0-1 0 0 0,-1 1 0 0 0,-18-4 0 0 0,13 3 0 0 0,2 3 0 0 0,11 3-12 0 0,-3-3-49 0 0,-2-2 9 0 0,-1-1 92 0 0,-3-2-40 0 0,4 2-64 0 0,-2 0 8 0 0,1 1 56 0 0,0-1-1 0 0,-1 1 1 0 0,1-1-1 0 0,-1 1 1 0 0,1 0-1 0 0,0 0 1 0 0,-1-1-1 0 0,1 1 1 0 0,-1 0-1 0 0,1 0 1 0 0,0 1-1 0 0,-1-1 1 0 0,1 0 0 0 0,-1 0-1 0 0,1 1 1 0 0,0-1-1 0 0,-1 0 1 0 0,1 1-1 0 0,0 0 1 0 0,-1-1-1 0 0,1 1 1 0 0,0 0-1 0 0,0-1 1 0 0,0 1 0 0 0,0 0-1 0 0,-4 2 2 0 0,-54 27-1 0 0,-22 6 0 0 0,16-13-31 0 0,-1-2 1 0 0,-28 2 30 0 0,64-16-3 0 0,-46 9 78 0 0,0-3 0 0 0,-76 3-75 0 0,-155-9 42 0 0,256-9-41 0 0,31 0-10 0 0,-1 2 0 0 0,0 0 0 0 0,-2 1 9 0 0,-22 11-1199 0 0,37-8-301 0 0,2 1-3392 0 0,-2 2-1594 0 0</inkml:trace>
  <inkml:trace contextRef="#ctx0" brushRef="#br0" timeOffset="4041.444">643 449 1376 0 0,'11'3'669'0'0,"8"-4"941"0"0,-8 1 4633 0 0,-8 6-6061 0 0,-2-3-65 0 0,1 0 0 0 0,-1 1-1 0 0,0-1 1 0 0,1 1 0 0 0,-2-1-1 0 0,1 1 1 0 0,0 2-117 0 0,-1-4 45 0 0,1 0 1 0 0,-1 0-1 0 0,1 0 1 0 0,-1 0-1 0 0,1 0 0 0 0,0 0 1 0 0,-1 0-1 0 0,1 0 1 0 0,1 1-46 0 0,4 13 188 0 0,2 12 356 0 0,-7-24-464 0 0,0 0 1 0 0,1 0-1 0 0,-1 1 0 0 0,0-1 0 0 0,-1 0 0 0 0,1 0 0 0 0,-1 0 0 0 0,0 1 0 0 0,0-1 1 0 0,0 1-81 0 0,-3 13 353 0 0,2 0 0 0 0,0 0 0 0 0,1 8-353 0 0,1-5 181 0 0,-1-13-84 0 0,1-1 0 0 0,0 1 1 0 0,1 0-1 0 0,0-1 1 0 0,2 7-98 0 0,-1-6 106 0 0,-1 0-1 0 0,0 0 1 0 0,0 0 0 0 0,-1 0 0 0 0,0 9-106 0 0,-1-14 40 0 0,0-1 0 0 0,1 1 0 0 0,-1 0 0 0 0,1 0 0 0 0,-1 0 0 0 0,1 0 0 0 0,0-1 0 0 0,0 1 0 0 0,0 0 0 0 0,0 0 0 0 0,1 0-40 0 0,-1-2 14 0 0,-1 0 0 0 0,1 0 0 0 0,-1 1 0 0 0,1-1 0 0 0,-1 0 1 0 0,0 0-1 0 0,0 1 0 0 0,0-1 0 0 0,0 0 0 0 0,0 2-14 0 0,2 6 44 0 0,11 12 63 0 0,-11-19-84 0 0,0 1 0 0 0,0-1-1 0 0,-1 0 1 0 0,1 1 0 0 0,-1-1 0 0 0,0 1-1 0 0,0-1 1 0 0,0 1 0 0 0,0-1 0 0 0,0 2-23 0 0,6 14 96 0 0,-7-17-92 0 0,0-1 0 0 0,0 1 1 0 0,0-1-1 0 0,0 1 0 0 0,0-1 1 0 0,0 1-1 0 0,0-1 0 0 0,0 0 1 0 0,0 1-1 0 0,0-1 0 0 0,0 1 1 0 0,-1-1-1 0 0,1 1 0 0 0,0-1 1 0 0,0 0-1 0 0,0 1 1 0 0,-1-1-1 0 0,1 1 0 0 0,0-1-4 0 0,-1 2 14 0 0,-2 12 83 0 0,3-11-79 0 0,0-1 0 0 0,-1 1-1 0 0,1-1 1 0 0,-1 1-1 0 0,0 0 1 0 0,1-1 0 0 0,-1 0-1 0 0,-1 1 1 0 0,1-1 0 0 0,0 0-1 0 0,0 1 1 0 0,-2 0-18 0 0,-7 12 200 0 0,-4 4-8 0 0,12-17-126 0 0,2 6 12 0 0,-1 2-12 0 0,0-4 27 0 0,0 0-1 0 0,-1 0 0 0 0,2 0 1 0 0,-1 0-1 0 0,1 0 0 0 0,0-1 1 0 0,1 5-93 0 0,-1 3 209 0 0,2-7-39 0 0,-1-6-168 0 0,-1 0 0 0 0,0 0-1 0 0,0 1 1 0 0,1-1 0 0 0,-1 0 0 0 0,0 1 0 0 0,0-1 0 0 0,1 0 0 0 0,-1 1 0 0 0,0-1 0 0 0,0 1-1 0 0,0-1 1 0 0,1 0 0 0 0,-1 1 0 0 0,0-1 0 0 0,0 1 0 0 0,0-1 0 0 0,0 0 0 0 0,0 1-1 0 0,0-1 1 0 0,0 1 0 0 0,0-1 0 0 0,0 0 0 0 0,0 1 0 0 0,0-1 0 0 0,0 1 0 0 0,0-1 0 0 0,-1 0-1 0 0,1 1-1 0 0,-1 1 0 0 0,1 1 0 0 0,9 12 0 0 0,-9-14 1 0 0,0-1-1 0 0,1 1 0 0 0,-1 0-1 0 0,0-1 1 0 0,0 1 0 0 0,1 0 0 0 0,-1-1 0 0 0,1 1 0 0 0,-1 0 0 0 0,0-1 0 0 0,1 1 0 0 0,-1-1 0 0 0,1 1 0 0 0,-1-1 0 0 0,1 1 0 0 0,-1-1 0 0 0,1 1 0 0 0,0-1 0 0 0,-1 0 0 0 0,1 1 0 0 0,-1-1 0 0 0,1 0 0 0 0,0 0 0 0 0,0 1 0 0 0,9 2 11 0 0,-8-3 44 0 0,-2 0 14 0 0,0 0-4 0 0,-1 2-11 0 0,-5 10-43 0 0,5 3-12 0 0,0-9 12 0 0,1-4 42 0 0,0-2 11 0 0,0 0 0 0 0,0 0-852 0 0,0 0-3565 0 0,0 0-1481 0 0</inkml:trace>
  <inkml:trace contextRef="#ctx0" brushRef="#br0" timeOffset="8363.564">754 1092 920 0 0,'14'2'23'0'0,"-10"2"357"0"0,-2-1 1626 0 0,-2-1-1774 0 0,0 0 0 0 0,0-1-1 0 0,1 1 1 0 0,-1-1 0 0 0,0 1 0 0 0,0 0-1 0 0,-1-1 1 0 0,1 1 0 0 0,0 0 0 0 0,0-1-1 0 0,-1 1 1 0 0,0 0-232 0 0,-7 22 394 0 0,3-16-254 0 0,1-1-102 0 0,5-6 2 0 0,-1-1-1 0 0,0 1 0 0 0,1 0 1 0 0,-1 0-1 0 0,1-1 0 0 0,-1 1 1 0 0,1 0-1 0 0,0-1 0 0 0,-1 1 1 0 0,1-1-1 0 0,0 1 0 0 0,-1-1 1 0 0,1 1-1 0 0,0 0-39 0 0,2-1 203 0 0,1 1-48 0 0,0 0 0 0 0,0 0 0 0 0,0 0 0 0 0,1-1 0 0 0,-1 0 0 0 0,0 0 0 0 0,0 0 0 0 0,3 0-155 0 0,-5-1 340 0 0,-2 1 4 0 0,0 0-32 0 0,0 0-135 0 0,0 0-60 0 0,0 0-11 0 0,0 0-4 0 0,0 0-4 0 0,0 0-2 0 0,0 0 0 0 0,0 0-4 0 0,0 0-18 0 0,2-1-19 0 0,0 1-53 0 0,1-1-1 0 0,-1-1 1 0 0,0 1-1 0 0,1 0 1 0 0,-1-1 0 0 0,0 1-1 0 0,0-1 1 0 0,2-1-2 0 0,3-2-2 0 0,3-2 3 0 0,-9 5 1 0 0,0-1-5 0 0,14-9-12 0 0,-15 12-54 0 0,-6-9-367 0 0,3 8 99 0 0,0-1-348 0 0,-17-15 315 0 0,8 2 370 0 0,-14-12 102 0 0,25 26-6 0 0,1 1-6 0 0,0 0 14 0 0,0 0 66 0 0,0 0 29 0 0,0 0 8 0 0,0 0-7 0 0,0 0-35 0 0,0 0-18 0 0,0 0-3 0 0,0 0 22 0 0,0 0 96 0 0,0 0 39 0 0,0 0 10 0 0,1 1-270 0 0,-1-1-1 0 0,1 0 1 0 0,-1 1 0 0 0,1-1 0 0 0,0 1 0 0 0,-1-1 0 0 0,1 1 0 0 0,-1-1 0 0 0,1 1 0 0 0,-1-1 0 0 0,0 1 0 0 0,1-1 0 0 0,-1 1-1 0 0,1-1 1 0 0,-1 1 0 0 0,0 0-41 0 0,0 3 58 0 0,0 0 20 0 0,0 0 0 0 0,0 0 0 0 0,0 0 0 0 0,1 0 0 0 0,0 0 0 0 0,-1 0 0 0 0,1 0 0 0 0,1 2-78 0 0,-1-5 27 0 0,-1 1 0 0 0,1-1 0 0 0,-1 0 1 0 0,1 1-1 0 0,-1-1 0 0 0,0 0 0 0 0,1 1 1 0 0,-1-1-1 0 0,0 0 0 0 0,0 1 0 0 0,0-1 1 0 0,0 0-1 0 0,0 1 0 0 0,0-1 0 0 0,-1 0 1 0 0,1 1-1 0 0,0-1 0 0 0,-1 0 1 0 0,1 1-1 0 0,-1-1 0 0 0,1 0 0 0 0,-1 0 1 0 0,0 1-1 0 0,1-1 0 0 0,-1 0 0 0 0,0 0 1 0 0,0 0-28 0 0,1 0 22 0 0,-1 0 0 0 0,1-1 1 0 0,0 1-1 0 0,-1 0 0 0 0,1 0 0 0 0,0 0 1 0 0,0 0-1 0 0,-1 0 0 0 0,1 0 1 0 0,0-1-1 0 0,0 1 0 0 0,0 0 1 0 0,0 0-1 0 0,0 0 0 0 0,0 0 0 0 0,1 0-22 0 0,-1 2 0 0 0,0-1 0 0 0,0 0-1 0 0,0 0 1 0 0,0 1-1 0 0,0-1 1 0 0,0 0-1 0 0,-1 0 1 0 0,1 1-1 0 0,-1-1 1 0 0,0 1 0 0 0,-2 3 18 0 0,3-6-6 0 0,0 0 1 0 0,-1 0-1 0 0,1 0 0 0 0,0 1 0 0 0,0-1 0 0 0,0 0 0 0 0,0 0 0 0 0,0 0 1 0 0,0 1-1 0 0,0-1 0 0 0,0 0 0 0 0,0 0 0 0 0,0 0 0 0 0,0 0 0 0 0,0 1 1 0 0,0-1-1 0 0,0 0 0 0 0,0 0 0 0 0,0 0 0 0 0,0 1 0 0 0,0-1 0 0 0,0 0 1 0 0,0 0-1 0 0,0 0 0 0 0,0 1 0 0 0,0-1 0 0 0,1 0 0 0 0,-1 0 1 0 0,0 0-1 0 0,0 0 0 0 0,0 0 0 0 0,0 1 0 0 0,0-1 0 0 0,0 0 0 0 0,1 0 1 0 0,-1 0-1 0 0,0 0 0 0 0,0 0 0 0 0,0 0 0 0 0,0 0 0 0 0,1 1 0 0 0,-1-1 1 0 0,0 0-1 0 0,0 0 0 0 0,0 0 0 0 0,0 0 0 0 0,1 0-12 0 0,10 2 1616 0 0,22-10-1493 0 0,-31 7-109 0 0,0 1 1 0 0,0-1-1 0 0,0 0 1 0 0,0 0-1 0 0,-1 1 1 0 0,1-1 0 0 0,0-1-1 0 0,-1 1 1 0 0,2-1-15 0 0,1 0 39 0 0,18-12 52 0 0,-1-2-1 0 0,0 0 1 0 0,2-3-91 0 0,30-24 5 0 0,42-36-472 0 0,-56 51-605 0 0,-25 16 444 0 0</inkml:trace>
  <inkml:trace contextRef="#ctx0" brushRef="#br0" timeOffset="9257.357">944 1032 5152 0 0,'0'0'233'0'0,"2"-1"-9"0"0,3-1-187 0 0,0-1 0 0 0,-1 0 1 0 0,1 0-1 0 0,-1 0 0 0 0,0 0 0 0 0,0-1 0 0 0,2-2-37 0 0,-2 2 182 0 0,1 0-1 0 0,0 0 1 0 0,0 0-1 0 0,0 0 1 0 0,0 1-1 0 0,3-2-181 0 0,35-14 4 0 0,-20 7-101 0 0,2 2 0 0 0,16-6 97 0 0,13-1 21 0 0,44-20-21 0 0,-85 30 81 0 0,0 0 0 0 0,-1 0 0 0 0,0-2-81 0 0,18-10 48 0 0,-24 15-48 0 0,1-1 0 0 0,0 0 0 0 0,3-5 0 0 0,9-6 0 0 0,7-7-19 0 0,-21 19 135 0 0,-1-1-1 0 0,0 1 0 0 0,1 1 0 0 0,0-1 1 0 0,0 1-1 0 0,0-1 0 0 0,1 1 1 0 0,-1 1-116 0 0,-231 92 1360 0 0,109-33-856 0 0,5 2 64 0 0,91-47-479 0 0,1 0 0 0 0,0 2 1 0 0,1 0-1 0 0,0 1 0 0 0,1 0 1 0 0,0 3-90 0 0,10-10-31 0 0,-5 3-12 0 0,13-10 44 0 0,0-1 0 0 0,-1 0 0 0 0,1 0 0 0 0,0 0 0 0 0,-1 0 0 0 0,1 0 0 0 0,0 0 0 0 0,0 0 0 0 0,-1 0 0 0 0,1 1 0 0 0,0-1 0 0 0,0 0 0 0 0,0 0 0 0 0,-1 0 0 0 0,1 1 0 0 0,0-1 0 0 0,0 0 0 0 0,0 0 0 0 0,-1 0 0 0 0,1 1 0 0 0,0-1 0 0 0,0 0 0 0 0,0 0 0 0 0,0 1 0 0 0,0-1 0 0 0,0 0 0 0 0,0 1 0 0 0,0-1 0 0 0,0 0-1 0 0,0 0-15 0 0,0 1 0 0 0,0-1 0 0 0,0 0 0 0 0,1 0 0 0 0,-1 0 0 0 0,0 0 0 0 0,0 0 0 0 0,0 0 0 0 0,1 0 0 0 0,-1 0 0 0 0,0 0 0 0 0,0 0 0 0 0,1 0 1 0 0,-1 0-1 0 0,0 0 0 0 0,0 0 0 0 0,1 0 0 0 0,-1 0 0 0 0,0 0 0 0 0,0 0 0 0 0,0 0 0 0 0,1 0 0 0 0,-1 0 0 0 0,0 0 0 0 0,0 0 0 0 0,1 0 0 0 0,-1 0 0 0 0,0-1 0 0 0,0 1 0 0 0,0 0 0 0 0,0 0 1 0 0,1 0-1 0 0,-1 0 0 0 0,0 0 0 0 0,0-1 15 0 0,11-7-736 0 0,-4 5 360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01:16:35.0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6:41:02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1316 1 6912 0 0,'-11'9'395'0'0,"6"-6"-325"0"0,0 1 0 0 0,0 0 0 0 0,1 0 0 0 0,0 0-1 0 0,0 0 1 0 0,0 1 0 0 0,0 0 0 0 0,-1 3-70 0 0,-19 36 2654 0 0,-43 80 1329 0 0,35-60-2460 0 0,-23 67-1523 0 0,-23 99 732 0 0,-31 81-51 0 0,11-43 143 0 0,55-138-430 0 0,-11 30 116 0 0,6-26 337 0 0,0 25-847 0 0,-101 279 682 0 0,45-148-583 0 0,62-158 39 0 0,-100 273 360 0 0,7-58-466 0 0,134-345-99 0 0,0-1-1 0 0,1 1 1 0 0,-1 0-1 0 0,0 0 1 0 0,1-1-1 0 0,0 1 1 0 0,-1 0-1 0 0,1 0 1 0 0,0 0 0 0 0,0 0-1 0 0,0 0 1 0 0,0-1-1 0 0,0 2 68 0 0,8-12-2297 0 0,-1-8 18 0 0,5-5-3707 0 0</inkml:trace>
  <inkml:trace contextRef="#ctx0" brushRef="#br0" timeOffset="512.448">0 219 7368 0 0,'0'0'333'0'0,"0"0"0"0"0,2 2-5 0 0,12 11 1866 0 0,-5-4-1256 0 0,-1-1-1 0 0,0 1 1 0 0,0 0-1 0 0,3 7-937 0 0,15 27 240 0 0,-2 2-1 0 0,-2 0 0 0 0,-2 2 1 0 0,2 12-240 0 0,58 139 794 0 0,-43-110-396 0 0,73 151 923 0 0,-91-191-1035 0 0,60 145 1394 0 0,-1 26-1680 0 0,-34-64 628 0 0,-6 2-1 0 0,13 130-627 0 0,0 159 553 0 0,-16-72-243 0 0,7 35-832 0 0,-29-349-1632 0 0,-9-38 872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6:41:00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1163 58 10568 0 0,'-16'42'1086'0'0,"-5"13"-1028"0"0,17-39-19 0 0,-69 264 1526 0 0,41-155-1099 0 0,-4 20-34 0 0,1-9-93 0 0,7-34-90 0 0,-87 340 979 0 0,32-123-601 0 0,43-157-285 0 0,-114 384 821 0 0,126-455-1086 0 0,-16 52-15 0 0,-18 45-33 0 0,19-56 16 0 0,-30 59-45 0 0,63-170 59 0 0,0 0-1 0 0,-9 12-58 0 0,16-27-277 0 0,-2 0 0 0 0,1 0 0 0 0,0-1 0 0 0,-1 0 0 0 0,0 1 0 0 0,-1-1 0 0 0,1-1 0 0 0,-1 1 0 0 0,0-1 0 0 0,-2 1 277 0 0,-1 0-5722 0 0</inkml:trace>
  <inkml:trace contextRef="#ctx0" brushRef="#br0" timeOffset="615.808">11 1 9216 0 0,'-1'0'35'0'0,"0"1"1"0"0,0-1-1 0 0,1 1 1 0 0,-1 0-1 0 0,0-1 1 0 0,1 1-1 0 0,-1 0 1 0 0,0 0-1 0 0,1-1 0 0 0,-1 1 1 0 0,1 0-1 0 0,-1 0 1 0 0,1 0-1 0 0,0 0 1 0 0,-1 0-1 0 0,1 0 1 0 0,0-1-1 0 0,0 1 1 0 0,-1 0-1 0 0,1 0 1 0 0,0 0-1 0 0,0 0 1 0 0,0 0-1 0 0,0 0 1 0 0,0 0-1 0 0,1 0 1 0 0,-1 0-1 0 0,0 0 0 0 0,0 0 1 0 0,0 0-1 0 0,1 0 1 0 0,-1 0-1 0 0,1 0-35 0 0,1 6 429 0 0,0 0-1 0 0,1 0 0 0 0,0 0 1 0 0,1 0-429 0 0,117 248 3945 0 0,-37-76-3361 0 0,139 346-2 0 0,-152-347-418 0 0,-27-60 176 0 0,21 94-340 0 0,17 126 437 0 0,-50-201-271 0 0,1 8-1 0 0,43 169 61 0 0,6-51 261 0 0,-55-191 11 0 0,4-1-1 0 0,21 35-497 0 0,15 27-74 0 0,-29-72-791 0 0,-20-36-4383 0 0,-4-8-780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2:57:26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629 5118 13040 0 0,'-1'1'297'0'0,"-1"1"-245"0"0,0 0-1 0 0,-1 0 1 0 0,1 0-1 0 0,-1 0 1 0 0,0 0-1 0 0,0 0 1 0 0,1-1 0 0 0,-1 1-1 0 0,0-1 1 0 0,0 0-1 0 0,0 0 1 0 0,0 0-1 0 0,-1 0 1 0 0,1 0 0 0 0,0-1-1 0 0,0 0 1 0 0,0 1-1 0 0,-1-1 1 0 0,1 0-1 0 0,0-1 1 0 0,0 1 0 0 0,-1-1-52 0 0,-1-1 13 0 0,-1 0 1 0 0,1 0 0 0 0,-1-1 0 0 0,1 0-1 0 0,0 0 1 0 0,0-1 0 0 0,1 0 0 0 0,-1 1-1 0 0,1-1 1 0 0,-1-1 0 0 0,0-1-14 0 0,-8-9 86 0 0,1-1-1 0 0,-7-13-85 0 0,-56-101 280 0 0,9 13 56 0 0,38 72-245 0 0,2-2 0 0 0,1 0-1 0 0,3-2 1 0 0,2-1 0 0 0,-4-20-91 0 0,-9-38 0 0 0,-38-147 0 0 0,49 145 85 0 0,5 0 0 0 0,0-79-85 0 0,8-173 777 0 0,10 244-668 0 0,3-71 21 0 0,56-414-116 0 0,-20 255-15 0 0,29-174-15 0 0,-30 320 223 0 0,39-113-207 0 0,-59 247 71 0 0,26-82 19 0 0,-13 58-22 0 0,5 1 0 0 0,43-78-68 0 0,-49 113 0 0 0,53-90 0 0 0,-64 114 0 0 0,17-26 0 0 0,11-11 0 0 0,-37 58 0 0 0,-1 0 0 0 0,1 0 0 0 0,1 1 0 0 0,0 1 0 0 0,0 0 0 0 0,2 0 0 0 0,0-1 0 0 0,-6 4 0 0 0,0 1 0 0 0,1 0 0 0 0,-1 0 0 0 0,1 1 0 0 0,0 0 0 0 0,0 1 0 0 0,1 0 0 0 0,-1 0 0 0 0,4 1 0 0 0,-8 1 0 0 0,0 0 1 0 0,0 1-1 0 0,0 0 1 0 0,-1 0 0 0 0,1 0-1 0 0,0 0 1 0 0,0 1-1 0 0,-1 0 1 0 0,1 0 0 0 0,0 0-1 0 0,-1 1 1 0 0,1-1-1 0 0,-1 1 1 0 0,1 0 0 0 0,-1 0-1 0 0,0 1 1 0 0,0-1 0 0 0,0 1-1 0 0,3 3 0 0 0,-1 0 8 0 0,0 0 0 0 0,0 1 0 0 0,-1 0 0 0 0,0 0 0 0 0,0 0 0 0 0,-1 0 0 0 0,1 1-8 0 0,24 57-6 0 0,-22-47 9 0 0,14 43 10 0 0,-2 1-1 0 0,-3 1 0 0 0,-1 6-12 0 0,0-1 27 0 0,8 38 95 0 0,-4 1-1 0 0,-3 19-121 0 0,-6-16 147 0 0,13 227 246 0 0,-19 90 30 0 0,-22 37-423 0 0,-37 250 424 0 0,9-323 171 0 0,19-198-268 0 0,-10 58 115 0 0,-11-2 0 0 0,-12-2 0 0 0,-22 36-442 0 0,33-139 326 0 0,-58 115-326 0 0,-83 130 18 0 0,98-221-346 0 0,63-122-742 0 0,-2 0 0 0 0,-17 17 1070 0 0,2-9-1266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2:59:04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1 316 2760 0 0,'0'0'407'0'0,"0"0"666"0"0,0 0 293 0 0,0 0 61 0 0,0 0-86 0 0,0-1-407 0 0,0-4-626 0 0,1 0 0 0 0,0 0 0 0 0,0 0 1 0 0,1 0-1 0 0,-1 1 0 0 0,1-1 1 0 0,0 1-1 0 0,0-1 0 0 0,1 1 0 0 0,-1 0 1 0 0,1 0-1 0 0,0 0 0 0 0,0 0 0 0 0,4-3-308 0 0,6-7 641 0 0,1 0 0 0 0,1 2 0 0 0,3-3-641 0 0,-9 9 226 0 0,1 0-1 0 0,0 0 1 0 0,0 1-1 0 0,11-4-225 0 0,-1 1 140 0 0,38-16 538 0 0,22-4-678 0 0,-44 16 133 0 0,96-25 195 0 0,-88 26-158 0 0,1 1 0 0 0,0 2 0 0 0,12 2-170 0 0,-16 0 146 0 0,63-1 206 0 0,-78 6-190 0 0,0 2 0 0 0,24 4-162 0 0,-16-2 83 0 0,7 1 34 0 0,-1 1 0 0 0,0 2 0 0 0,0 2-1 0 0,-1 1 1 0 0,0 3 0 0 0,-1 1 0 0 0,0 1 0 0 0,26 16-117 0 0,23 17 442 0 0,-79-45-384 0 0,-1 0 0 0 0,1 0 0 0 0,0-1-1 0 0,6 1-57 0 0,22 7 161 0 0,-1 4 11 0 0,-16-7-61 0 0,-1 1 0 0 0,0 0-1 0 0,5 4-110 0 0,14 11 165 0 0,3 0 120 0 0,-2 1 0 0 0,-1 2-1 0 0,-1 2 1 0 0,5 6-285 0 0,177 184 1291 0 0,-156-152-1411 0 0,-56-59 315 0 0,-3-3-1020 0 0,-6-11-649 0 0,-2-1-369 0 0</inkml:trace>
  <inkml:trace contextRef="#ctx0" brushRef="#br0" timeOffset="381.013">1705 570 2304 0 0,'-9'-10'543'0'0,"8"8"1438"0"0,1 2 629 0 0,0 0 129 0 0,1 2-243 0 0,9 8-1343 0 0,1 0 0 0 0,0-1 0 0 0,0 0 0 0 0,5 2-1153 0 0,15 12 1082 0 0,-8-8-331 0 0,0 0 0 0 0,0-2-1 0 0,1-1 1 0 0,23 9-751 0 0,-37-17 185 0 0,0-1 0 0 0,-1 1 1 0 0,1-2-1 0 0,0 0 0 0 0,1 0 0 0 0,-1 0 0 0 0,1-1-185 0 0,-5-1 82 0 0,0 0-1 0 0,0-1 0 0 0,0 1 1 0 0,0-1-1 0 0,-1 0 0 0 0,1 0 0 0 0,0-1 1 0 0,-1 0-1 0 0,1 0 0 0 0,-1 0 1 0 0,1-1-1 0 0,-1 0 0 0 0,0 0-81 0 0,-2 1 40 0 0,0 0 0 0 0,-1-1-1 0 0,1 1 1 0 0,0-1 0 0 0,-1 0 0 0 0,0 0-1 0 0,0 0 1 0 0,2-2-40 0 0,8-12 154 0 0,-6 10-119 0 0,-1 0 0 0 0,0 0 0 0 0,0-1 0 0 0,-1 1 0 0 0,0-1 0 0 0,-1 0 0 0 0,2-5-35 0 0,5-16 55 0 0,2-16-55 0 0,-8 25-8 0 0,3-25-384 0 0,-3 10-540 0 0,-1 9-1154 0 0,-3 7-2818 0 0,0-1-2069 0 0</inkml:trace>
  <inkml:trace contextRef="#ctx0" brushRef="#br0" timeOffset="5684.009">425 769 2304 0 0,'0'0'443'0'0,"0"0"1018"0"0,0 0 444 0 0,0 0 88 0 0,-4 6 661 0 0,4-4 2999 0 0,12-2-5277 0 0,-1 0 1 0 0,0 0-1 0 0,1-2 0 0 0,-1 1 1 0 0,0-1-1 0 0,0-1 0 0 0,5-2-376 0 0,5-1 173 0 0,0 0-1 0 0,1 2-172 0 0,32-10 471 0 0,-25 6-32 0 0,0 1-1 0 0,1 2 1 0 0,7 0-439 0 0,16-3-125 0 0,-26 5 327 0 0,0 1-1 0 0,15 1-201 0 0,16-1 6 0 0,-17 0 208 0 0,1 2-1 0 0,28 4-213 0 0,-46-2 126 0 0,-1 2 0 0 0,0 0 0 0 0,0 2 0 0 0,0 0 1 0 0,9 5-127 0 0,12 8 849 0 0,25 16-849 0 0,-45-24 60 0 0,-12-5-11 0 0,0 0-1 0 0,9 7-48 0 0,-19-10 0 0 0,1-1 0 0 0,15 4 0 0 0,-7-2 211 0 0,0 0 0 0 0,-1 1-1 0 0,4 2-210 0 0,26 10 610 0 0,-5-6-108 0 0,-33-10-481 0 0,-1-1-1 0 0,1 1 1 0 0,-1 0 0 0 0,0 0-1 0 0,1-1 1 0 0,-1 1-1 0 0,1 0 1 0 0,-1 0 0 0 0,0 0-1 0 0,0 0 1 0 0,1 1-21 0 0,5 4 61 0 0,4-1-61 0 0,7 5-51 0 0,-16-8-7 0 0,-1-1-39 0 0,2 0 22 0 0,-1 1 59 0 0,21 2 17 0 0,-14-1 8 0 0,-6-2-4 0 0,0 0-1 0 0,1 0 0 0 0,-1 0 1 0 0,0-1-1 0 0,0 1 1 0 0,0-1-1 0 0,0 0 1 0 0,0 0-1 0 0,1 0 1 0 0,0 0-5 0 0,24 4 10 0 0,-15-3-10 0 0,-3-1 0 0 0,0 0-17 0 0,-7 0-71 0 0,-3 0-23 0 0,0 0-1 0 0,0 0-130 0 0,0 0-549 0 0,0 0-237 0 0,0 0-48 0 0,0 0-88 0 0,0 0-327 0 0,0 0-143 0 0,0 0-27 0 0</inkml:trace>
  <inkml:trace contextRef="#ctx0" brushRef="#br0" timeOffset="6276.906">1649 817 3224 0 0,'16'7'437'0'0,"-13"-5"627"0"0,-3-2 273 0 0,0 0 58 0 0,0 0-86 0 0,0 0-407 0 0,0 0-181 0 0,0 0-32 0 0,0 0-51 0 0,0 0-186 0 0,0 0-79 0 0,0 0-18 0 0,0 0-45 0 0,0 0-167 0 0,0 0-87 0 0,0 0-135 0 0,0 0-6 0 0,0 0-18 0 0,0 0-121 0 0,0 0-52 0 0,0 0-10 0 0,0 0-26 0 0,0 0-102 0 0,0 0-46 0 0,0 0-10 0 0,0 0-130 0 0,0 0-538 0 0,-1-1 678 0 0,0-1-1 0 0,1 1 1 0 0,-1 0 0 0 0,0-1-1 0 0,1 1 1 0 0,-1 0-1 0 0,1-1 1 0 0,-1 1-1 0 0,1-1 1 0 0,0 1-1 0 0,0-2 461 0 0,-3-7-964 0 0,-11-10 319 0 0,13 19 1196 0 0,1 1 31 0 0,-2-5 9 0 0,-8 1 5480 0 0,0 1-293 0 0,7 3-5707 0 0,1 0 671 0 0,2 0-106 0 0,0 0-48 0 0,0 0-11 0 0,0 0-19 0 0,0 0-80 0 0,11 12 805 0 0,38 40-26 0 0,-43-45-1194 0 0,1-1 0 0 0,-1-1 0 0 0,5 4-63 0 0,-4-4 53 0 0,-1 0 0 0 0,0 0-1 0 0,0 1 1 0 0,2 3-53 0 0,45 54 374 0 0,2 4 140 0 0,-52-62-442 0 0,0-1 0 0 0,-1 1-1 0 0,0 0 1 0 0,0 0 0 0 0,0 1-1 0 0,-1-1 1 0 0,1 0 0 0 0,-1 1-72 0 0,0-1 130 0 0,-1-3-93 0 0,1-1-1 0 0,-1 1 0 0 0,0-1 1 0 0,0 1-1 0 0,0-1 0 0 0,0 1 1 0 0,-1-1-1 0 0,1 1 0 0 0,0-1 0 0 0,-1 1 1 0 0,1-1-1 0 0,-1 1 0 0 0,1-1 1 0 0,-1 0-1 0 0,0 1 0 0 0,1-1 1 0 0,-1 0-1 0 0,0 0 0 0 0,0 1 1 0 0,0-1-1 0 0,0 0 0 0 0,0 0 1 0 0,0 0-1 0 0,-1 0 0 0 0,1 0 1 0 0,0 0-1 0 0,0-1 0 0 0,-1 1 1 0 0,1 0-37 0 0,-4 2 100 0 0,0-1 1 0 0,0 0 0 0 0,0 0 0 0 0,0 0-1 0 0,0 0 1 0 0,0-1 0 0 0,-5 1-101 0 0,-18 1 147 0 0,1-1 0 0 0,-1-1 0 0 0,-24-2-147 0 0,40 0-90 0 0,-1 1 0 0 0,1 0 0 0 0,0 1-1 0 0,0 0 1 0 0,0 1 0 0 0,1 0 0 0 0,-1 1 0 0 0,0 0-1 0 0,-5 3 91 0 0,5-1-2633 0 0,1 1 1 0 0,-1 0-1 0 0,-2 2 2633 0 0,-4 1-7553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5T02:59:19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3845 5960 0 0,'0'0'132'0'0,"0"0"17"0"0,0 0 12 0 0,0 0 38 0 0,0 0 109 0 0,0 0 48 0 0,0 0 11 0 0,0 0-29 0 0,0 0-123 0 0,0 0-58 0 0,0 0-11 0 0,1 2-5 0 0,1 4 18 0 0,0-6 763 0 0,-1-11 1649 0 0,2-10-2047 0 0,-3 9-319 0 0,-1 11-186 0 0,1 0 0 0 0,0 0 0 0 0,0 0 0 0 0,0 0 0 0 0,0 0 0 0 0,0 0 0 0 0,0 0 0 0 0,0 0 0 0 0,0 0 0 0 0,0 0-1 0 0,0 0 1 0 0,1 0 0 0 0,-1 0 0 0 0,0 0 0 0 0,1 0-19 0 0,0-2 99 0 0,0 0 1 0 0,1 1-1 0 0,-1-1 0 0 0,0 0 0 0 0,-1 0 1 0 0,1 0-1 0 0,0 0 0 0 0,-1 0 0 0 0,0 0 0 0 0,0 0 1 0 0,1 0-1 0 0,-2-3-99 0 0,1-12 328 0 0,-1 0 0 0 0,-2-10-328 0 0,3 22 30 0 0,-1 0 1 0 0,1 0-1 0 0,1 0 1 0 0,-1 0-1 0 0,2-2-30 0 0,0-19 43 0 0,0-68 874 0 0,4 0-917 0 0,4-94 690 0 0,-4 93-536 0 0,6-60 47 0 0,12-42-201 0 0,-16 152 44 0 0,-1 12-35 0 0,-1-11-9 0 0,12-67 58 0 0,-4 22-52 0 0,18-113-6 0 0,-12 56 0 0 0,-11 81 0 0 0,9-26 0 0 0,-1 4 0 0 0,18-60 0 0 0,-15 69 0 0 0,-10 42 0 0 0,9-16 0 0 0,6-24 0 0 0,-13 37 0 0 0,-3 11 0 0 0,-1-1 0 0 0,0-7 0 0 0,-1-1 0 0 0,3 0 0 0 0,1 1 0 0 0,10-23 0 0 0,26-51 0 0 0,-45 107 0 0 0,1-1 0 0 0,0 0 0 0 0,0 1 0 0 0,1 0 0 0 0,0 0 0 0 0,-1 0 0 0 0,1 0 0 0 0,0 0 0 0 0,4-1 0 0 0,-2-1 0 0 0,13-16 0 0 0,-6 4 0 0 0,28-34 0 0 0,-35 44 0 0 0,0 1 0 0 0,0-2 0 0 0,2-5 0 0 0,-6 12 0 0 0,-2 1 0 0 0,0 0 0 0 0,0 1 0 0 0,0-1 0 0 0,1 1 0 0 0,-1-1 0 0 0,0 0 0 0 0,1 1 0 0 0,-1-1 0 0 0,0 1 0 0 0,1-1 0 0 0,-1 1 0 0 0,1-1 0 0 0,-1 1 0 0 0,1-1 0 0 0,-1 1 0 0 0,1-1 0 0 0,-1 1 0 0 0,1 0 0 0 0,-1-1 0 0 0,1 1 0 0 0,-1 0 0 0 0,10-6 0 0 0,-8 5 2 0 0,8-4 60 0 0,-8 4 2 0 0,-2 1-36 0 0,0 0-140 0 0,0 0-18 0 0,0 0-62 0 0,0 0-295 0 0,0 0-126 0 0,0 0-24 0 0</inkml:trace>
  <inkml:trace contextRef="#ctx0" brushRef="#br0" timeOffset="384.8">351 919 1376 0 0,'0'0'471'0'0,"-9"0"3984"0"0,8 0-4104 0 0,0 0 0 0 0,0-1 0 0 0,0 1 0 0 0,1 0 0 0 0,-1-1 0 0 0,0 1 0 0 0,0-1-1 0 0,0 1 1 0 0,1 0 0 0 0,-1-1 0 0 0,0 0 0 0 0,1 1 0 0 0,-1-1 0 0 0,0 1 0 0 0,1-1-1 0 0,-1 0 1 0 0,1 0 0 0 0,-1 1 0 0 0,1-1 0 0 0,-1 0 0 0 0,1 0-351 0 0,-1 0 79 0 0,1 0-1 0 0,0 0 1 0 0,-1 0 0 0 0,1 0 0 0 0,0 0-1 0 0,0 0 1 0 0,0 0 0 0 0,0 0-1 0 0,0 0 1 0 0,0 0 0 0 0,0 0 0 0 0,0 0-1 0 0,0 0 1 0 0,0 0 0 0 0,0 0 0 0 0,1 0-1 0 0,-1 0 1 0 0,0 0 0 0 0,1 0 0 0 0,-1 0-1 0 0,1 0 1 0 0,-1 0 0 0 0,1 1 0 0 0,-1-1-1 0 0,1 0 1 0 0,0 0 0 0 0,-1 0 0 0 0,1 0-79 0 0,8-5 441 0 0,-4 1-271 0 0,0 0 1 0 0,1 1-1 0 0,-1 0 1 0 0,1 0-1 0 0,0 1 1 0 0,1 0-1 0 0,4-2-170 0 0,7 0 159 0 0,0 1 1 0 0,0 1-1 0 0,1 0 0 0 0,15 1-159 0 0,9-2 68 0 0,-31 3-105 0 0,1 0 0 0 0,-1 0 0 0 0,1 1 0 0 0,-1 1-1 0 0,1 0 1 0 0,-1 1 0 0 0,0 0 0 0 0,1 1 0 0 0,-1 0-1 0 0,9 4 38 0 0,-19-6 45 0 0,0 0-1 0 0,0 0 0 0 0,0 1 0 0 0,0-1 0 0 0,-1 1 0 0 0,1-1 1 0 0,-1 1-1 0 0,1-1 0 0 0,-1 1 0 0 0,1 0 0 0 0,-1 0 0 0 0,0 0 1 0 0,0-1-1 0 0,0 1 0 0 0,0 0 0 0 0,0 1 0 0 0,0-1 0 0 0,-1 0 1 0 0,1 0-1 0 0,-1 0 0 0 0,1 0 0 0 0,-1 0 0 0 0,0 1 0 0 0,0-1 1 0 0,0 0-1 0 0,0 2-44 0 0,-1 9 269 0 0,-1-1 1 0 0,1 0-1 0 0,-2 0 0 0 0,-2 6-269 0 0,3-10 178 0 0,-12 36 983 0 0,-13 30-1161 0 0,8-24 255 0 0,13-35-913 0 0,0 0-1 0 0,-7 12 659 0 0,12-26-859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8C70EE8-5858-4004-B3B7-1D912F8B75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6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635BD-017F-448C-A2E8-8BBC0B6708A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9724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Google  #14</a:t>
            </a:r>
          </a:p>
        </p:txBody>
      </p:sp>
    </p:spTree>
    <p:extLst>
      <p:ext uri="{BB962C8B-B14F-4D97-AF65-F5344CB8AC3E}">
        <p14:creationId xmlns:p14="http://schemas.microsoft.com/office/powerpoint/2010/main" val="73716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950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19F60-9322-4ADD-A705-F79F118DB43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'</a:t>
            </a:r>
            <a:r>
              <a:rPr lang="en-US" altLang="zh-TW" dirty="0" err="1"/>
              <a:t>author_id</a:t>
            </a:r>
            <a:r>
              <a:rPr lang="en-US" altLang="zh-TW" dirty="0"/>
              <a:t>', 'browser', '</a:t>
            </a:r>
            <a:r>
              <a:rPr lang="en-US" altLang="zh-TW" dirty="0" err="1"/>
              <a:t>category_id</a:t>
            </a:r>
            <a:r>
              <a:rPr lang="en-US" altLang="zh-TW" dirty="0"/>
              <a:t>', 'city', 'country', '</a:t>
            </a:r>
            <a:r>
              <a:rPr lang="en-US" altLang="zh-TW" dirty="0" err="1"/>
              <a:t>device_brand</a:t>
            </a:r>
            <a:r>
              <a:rPr lang="en-US" altLang="zh-TW" dirty="0"/>
              <a:t>', '</a:t>
            </a:r>
            <a:r>
              <a:rPr lang="en-US" altLang="zh-TW" dirty="0" err="1"/>
              <a:t>os</a:t>
            </a:r>
            <a:r>
              <a:rPr lang="en-US" altLang="zh-TW" dirty="0"/>
              <a:t>', '</a:t>
            </a:r>
            <a:r>
              <a:rPr lang="en-US" altLang="zh-TW" dirty="0" err="1"/>
              <a:t>dayofweek</a:t>
            </a:r>
            <a:r>
              <a:rPr lang="en-US" altLang="zh-TW" dirty="0"/>
              <a:t>'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1504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19F60-9322-4ADD-A705-F79F118DB4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'</a:t>
            </a:r>
            <a:r>
              <a:rPr lang="en-US" altLang="zh-TW" dirty="0" err="1"/>
              <a:t>author_id</a:t>
            </a:r>
            <a:r>
              <a:rPr lang="en-US" altLang="zh-TW" dirty="0"/>
              <a:t>', 'browser', '</a:t>
            </a:r>
            <a:r>
              <a:rPr lang="en-US" altLang="zh-TW" dirty="0" err="1"/>
              <a:t>category_id</a:t>
            </a:r>
            <a:r>
              <a:rPr lang="en-US" altLang="zh-TW" dirty="0"/>
              <a:t>', 'city', 'country', '</a:t>
            </a:r>
            <a:r>
              <a:rPr lang="en-US" altLang="zh-TW" dirty="0" err="1"/>
              <a:t>device_brand</a:t>
            </a:r>
            <a:r>
              <a:rPr lang="en-US" altLang="zh-TW" dirty="0"/>
              <a:t>', '</a:t>
            </a:r>
            <a:r>
              <a:rPr lang="en-US" altLang="zh-TW" dirty="0" err="1"/>
              <a:t>os</a:t>
            </a:r>
            <a:r>
              <a:rPr lang="en-US" altLang="zh-TW" dirty="0"/>
              <a:t>', '</a:t>
            </a:r>
            <a:r>
              <a:rPr lang="en-US" altLang="zh-TW" dirty="0" err="1"/>
              <a:t>dayofweek</a:t>
            </a:r>
            <a:r>
              <a:rPr lang="en-US" altLang="zh-TW" dirty="0"/>
              <a:t>'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6918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CEAF9-3E95-402A-8696-FF6106E78C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No adjustment</a:t>
            </a:r>
          </a:p>
        </p:txBody>
      </p:sp>
    </p:spTree>
    <p:extLst>
      <p:ext uri="{BB962C8B-B14F-4D97-AF65-F5344CB8AC3E}">
        <p14:creationId xmlns:p14="http://schemas.microsoft.com/office/powerpoint/2010/main" val="3705395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CEAF9-3E95-402A-8696-FF6106E78C7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No adjustment</a:t>
            </a:r>
          </a:p>
        </p:txBody>
      </p:sp>
    </p:spTree>
    <p:extLst>
      <p:ext uri="{BB962C8B-B14F-4D97-AF65-F5344CB8AC3E}">
        <p14:creationId xmlns:p14="http://schemas.microsoft.com/office/powerpoint/2010/main" val="233137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CEAF9-3E95-402A-8696-FF6106E78C7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0~3, 4~7, 8~11, 12~15, 16~19, 20~23.   6 groups</a:t>
            </a:r>
          </a:p>
          <a:p>
            <a:pPr eaLnBrk="1" hangingPunct="1"/>
            <a:r>
              <a:rPr lang="en-GB" altLang="en-US" dirty="0"/>
              <a:t>2~7, 8~13, 14~19, 20~1.  4 groups</a:t>
            </a:r>
          </a:p>
        </p:txBody>
      </p:sp>
    </p:spTree>
    <p:extLst>
      <p:ext uri="{BB962C8B-B14F-4D97-AF65-F5344CB8AC3E}">
        <p14:creationId xmlns:p14="http://schemas.microsoft.com/office/powerpoint/2010/main" val="3549123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CEAF9-3E95-402A-8696-FF6106E78C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0~3, 4~7, 8~11, 12~15, 16~19, 20~23.   6 groups</a:t>
            </a:r>
          </a:p>
          <a:p>
            <a:pPr eaLnBrk="1" hangingPunct="1"/>
            <a:r>
              <a:rPr lang="en-GB" altLang="en-US" dirty="0"/>
              <a:t>2~7, 8~13, 14~19, 20~1.  4 groups</a:t>
            </a:r>
          </a:p>
        </p:txBody>
      </p:sp>
    </p:spTree>
    <p:extLst>
      <p:ext uri="{BB962C8B-B14F-4D97-AF65-F5344CB8AC3E}">
        <p14:creationId xmlns:p14="http://schemas.microsoft.com/office/powerpoint/2010/main" val="3932807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CEAF9-3E95-402A-8696-FF6106E78C7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0~3, 4~7, 8~11, 12~15, 16~19, 20~23.   6 groups</a:t>
            </a:r>
          </a:p>
          <a:p>
            <a:pPr eaLnBrk="1" hangingPunct="1"/>
            <a:r>
              <a:rPr lang="en-GB" altLang="en-US" dirty="0"/>
              <a:t>2~7, 8~13, 14~19, 20~1.  4 groups</a:t>
            </a:r>
          </a:p>
        </p:txBody>
      </p:sp>
    </p:spTree>
    <p:extLst>
      <p:ext uri="{BB962C8B-B14F-4D97-AF65-F5344CB8AC3E}">
        <p14:creationId xmlns:p14="http://schemas.microsoft.com/office/powerpoint/2010/main" val="178443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CEAF9-3E95-402A-8696-FF6106E78C7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106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635BD-017F-448C-A2E8-8BBC0B6708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24 files in total</a:t>
            </a:r>
          </a:p>
          <a:p>
            <a:pPr eaLnBrk="1" hangingPunct="1"/>
            <a:r>
              <a:rPr lang="en-GB" altLang="en-US" dirty="0"/>
              <a:t>"resolution","browser_version","cookie_pta","os_version","device_marketing","url"</a:t>
            </a:r>
          </a:p>
        </p:txBody>
      </p:sp>
    </p:spTree>
    <p:extLst>
      <p:ext uri="{BB962C8B-B14F-4D97-AF65-F5344CB8AC3E}">
        <p14:creationId xmlns:p14="http://schemas.microsoft.com/office/powerpoint/2010/main" val="710054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045D1C-DBC9-4666-9DE5-B55FCB18896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38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635BD-017F-448C-A2E8-8BBC0B6708A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24 files in total</a:t>
            </a:r>
          </a:p>
          <a:p>
            <a:pPr eaLnBrk="1" hangingPunct="1"/>
            <a:r>
              <a:rPr lang="en-GB" altLang="en-US" dirty="0"/>
              <a:t>"resolution","browser_version","cookie_pta","os_version","device_marketing","url"</a:t>
            </a:r>
          </a:p>
        </p:txBody>
      </p:sp>
    </p:spTree>
    <p:extLst>
      <p:ext uri="{BB962C8B-B14F-4D97-AF65-F5344CB8AC3E}">
        <p14:creationId xmlns:p14="http://schemas.microsoft.com/office/powerpoint/2010/main" val="335158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350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713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71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416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Google  #14</a:t>
            </a:r>
          </a:p>
        </p:txBody>
      </p:sp>
    </p:spTree>
    <p:extLst>
      <p:ext uri="{BB962C8B-B14F-4D97-AF65-F5344CB8AC3E}">
        <p14:creationId xmlns:p14="http://schemas.microsoft.com/office/powerpoint/2010/main" val="223801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0AF41-E312-4785-9A27-B13F7BC1C7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Google  #14</a:t>
            </a:r>
          </a:p>
        </p:txBody>
      </p:sp>
    </p:spTree>
    <p:extLst>
      <p:ext uri="{BB962C8B-B14F-4D97-AF65-F5344CB8AC3E}">
        <p14:creationId xmlns:p14="http://schemas.microsoft.com/office/powerpoint/2010/main" val="353326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C3B09B-EEAC-454C-A814-30680CF56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7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0D0DE-3A89-47B7-B069-D756931A4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C3D81-9466-4533-99A4-7DCED6C0C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5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5538E-E511-47ED-A4FE-F90B2EB84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4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F4B0-B3A3-40D2-A01F-A4B84A18F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50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1B4D0-7234-4B66-ADBC-16EA81D59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9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E5A9A-7005-4FA5-814D-E75174D6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3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60199-8B24-4F50-AC4F-C9422CDF0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54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ED44-6E81-4B49-B8DB-DE2D3A73C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93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ACCA0-9634-46B9-903F-0EF0AEF0A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3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4523-7F6D-4AF4-9B7D-0CB6584E7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3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9AC51-8CFC-43F7-BB2F-01442573B9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6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0113-058D-4323-B84D-38D9FFB97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70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2A1ECD0-A459-4EE5-B184-8F53EC4EC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customXml" Target="../ink/ink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4.xml"/><Relationship Id="rId18" Type="http://schemas.openxmlformats.org/officeDocument/2006/relationships/image" Target="../media/image4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28.png"/><Relationship Id="rId17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customXml" Target="../ink/ink15.xml"/><Relationship Id="rId10" Type="http://schemas.openxmlformats.org/officeDocument/2006/relationships/image" Target="../media/image25.png"/><Relationship Id="rId19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19.xml"/><Relationship Id="rId5" Type="http://schemas.openxmlformats.org/officeDocument/2006/relationships/image" Target="../media/image3.png"/><Relationship Id="rId10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21.xml"/><Relationship Id="rId5" Type="http://schemas.openxmlformats.org/officeDocument/2006/relationships/image" Target="../media/image3.png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9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2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4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tmp"/><Relationship Id="rId4" Type="http://schemas.openxmlformats.org/officeDocument/2006/relationships/image" Target="../media/image2.png"/><Relationship Id="rId9" Type="http://schemas.openxmlformats.org/officeDocument/2006/relationships/image" Target="../media/image9.tm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.xml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2.tmp"/><Relationship Id="rId1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11.tmp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10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image" Target="../media/image15.tmp"/><Relationship Id="rId1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8.tmp"/><Relationship Id="rId5" Type="http://schemas.openxmlformats.org/officeDocument/2006/relationships/image" Target="../media/image3.png"/><Relationship Id="rId10" Type="http://schemas.openxmlformats.org/officeDocument/2006/relationships/image" Target="../media/image17.tmp"/><Relationship Id="rId4" Type="http://schemas.openxmlformats.org/officeDocument/2006/relationships/image" Target="../media/image2.png"/><Relationship Id="rId9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customXml" Target="../ink/ink12.xml"/><Relationship Id="rId5" Type="http://schemas.openxmlformats.org/officeDocument/2006/relationships/image" Target="../media/image3.png"/><Relationship Id="rId10" Type="http://schemas.openxmlformats.org/officeDocument/2006/relationships/image" Target="../media/image20.tmp"/><Relationship Id="rId4" Type="http://schemas.openxmlformats.org/officeDocument/2006/relationships/image" Target="../media/image2.png"/><Relationship Id="rId9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Picture 83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7" name="Picture 79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card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85"/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2FDF7"/>
                </a:solidFill>
              </a:rPr>
              <a:t>Result</a:t>
            </a:r>
            <a:endParaRPr lang="en-US" altLang="en-US" sz="1600" b="1" dirty="0"/>
          </a:p>
        </p:txBody>
      </p:sp>
      <p:sp>
        <p:nvSpPr>
          <p:cNvPr id="5128" name="Text Box 86"/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2FDF7"/>
                </a:solidFill>
              </a:rPr>
              <a:t>Analysis</a:t>
            </a:r>
            <a:endParaRPr lang="en-US" altLang="en-US" sz="1600" b="1" dirty="0"/>
          </a:p>
        </p:txBody>
      </p:sp>
      <p:sp>
        <p:nvSpPr>
          <p:cNvPr id="5129" name="Text Box 84"/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2FDF7"/>
                </a:solidFill>
              </a:rPr>
              <a:t>Processing</a:t>
            </a:r>
            <a:endParaRPr lang="en-US" altLang="en-US" sz="1600" b="1" dirty="0"/>
          </a:p>
        </p:txBody>
      </p:sp>
      <p:sp>
        <p:nvSpPr>
          <p:cNvPr id="5130" name="Text Box 87"/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2FDF7"/>
                </a:solidFill>
              </a:rPr>
              <a:t>Selection</a:t>
            </a:r>
            <a:endParaRPr lang="en-US" altLang="en-US" sz="1600" b="1" dirty="0"/>
          </a:p>
        </p:txBody>
      </p:sp>
      <p:sp>
        <p:nvSpPr>
          <p:cNvPr id="5131" name="Text Box 88"/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2FDF7"/>
                </a:solidFill>
              </a:rPr>
              <a:t>Discussion</a:t>
            </a:r>
            <a:endParaRPr lang="en-US" altLang="en-US" sz="1600" b="1" dirty="0"/>
          </a:p>
        </p:txBody>
      </p:sp>
      <p:sp>
        <p:nvSpPr>
          <p:cNvPr id="5132" name="AutoShape 91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34" name="Text Box 90"/>
          <p:cNvSpPr txBox="1">
            <a:spLocks noChangeArrowheads="1"/>
          </p:cNvSpPr>
          <p:nvPr/>
        </p:nvSpPr>
        <p:spPr bwMode="auto">
          <a:xfrm>
            <a:off x="3066728" y="4277567"/>
            <a:ext cx="4800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dirty="0"/>
              <a:t>林冠宇</a:t>
            </a:r>
            <a:r>
              <a:rPr lang="en-US" altLang="zh-TW" dirty="0"/>
              <a:t>F14046012</a:t>
            </a:r>
            <a:r>
              <a:rPr lang="zh-TW" altLang="en-US" dirty="0"/>
              <a:t>  吳竣淵 </a:t>
            </a:r>
            <a:r>
              <a:rPr lang="en-US" altLang="zh-TW" dirty="0"/>
              <a:t>C54051178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9B7FA3-5EC2-42BD-8F82-B1ADB0C1989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705" t="36391" r="19760" b="43069"/>
          <a:stretch/>
        </p:blipFill>
        <p:spPr>
          <a:xfrm rot="1291765">
            <a:off x="5334248" y="2625455"/>
            <a:ext cx="1464396" cy="631516"/>
          </a:xfrm>
          <a:prstGeom prst="rect">
            <a:avLst/>
          </a:prstGeom>
        </p:spPr>
      </p:pic>
      <p:sp>
        <p:nvSpPr>
          <p:cNvPr id="5133" name="Text Box 89"/>
          <p:cNvSpPr txBox="1">
            <a:spLocks noChangeArrowheads="1"/>
          </p:cNvSpPr>
          <p:nvPr/>
        </p:nvSpPr>
        <p:spPr bwMode="auto">
          <a:xfrm>
            <a:off x="1367644" y="2739553"/>
            <a:ext cx="47628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dirty="0"/>
              <a:t>PIXNET 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F1DC18EE-E673-442A-AE48-77DBB7C1C540}"/>
                  </a:ext>
                </a:extLst>
              </p14:cNvPr>
              <p14:cNvContentPartPr/>
              <p14:nvPr/>
            </p14:nvContentPartPr>
            <p14:xfrm>
              <a:off x="1416172" y="4078524"/>
              <a:ext cx="5704560" cy="10656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F1DC18EE-E673-442A-AE48-77DBB7C1C5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4852" y="4047098"/>
                <a:ext cx="5767200" cy="1694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19507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Author id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492074-F429-4F78-8125-0280B376E396}"/>
              </a:ext>
            </a:extLst>
          </p:cNvPr>
          <p:cNvSpPr txBox="1"/>
          <p:nvPr/>
        </p:nvSpPr>
        <p:spPr>
          <a:xfrm>
            <a:off x="5026479" y="2600908"/>
            <a:ext cx="19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/>
            <a:r>
              <a:rPr lang="zh-TW" altLang="en-US" sz="2000" dirty="0"/>
              <a:t>．</a:t>
            </a:r>
            <a:r>
              <a:rPr lang="en-US" altLang="zh-TW" sz="2000" dirty="0"/>
              <a:t>3039 authors</a:t>
            </a:r>
            <a:endParaRPr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9E86B7-3A54-45BE-B366-729ABC5446CF}"/>
              </a:ext>
            </a:extLst>
          </p:cNvPr>
          <p:cNvSpPr txBox="1"/>
          <p:nvPr/>
        </p:nvSpPr>
        <p:spPr>
          <a:xfrm>
            <a:off x="5033266" y="2953363"/>
            <a:ext cx="19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/>
            <a:r>
              <a:rPr lang="zh-TW" altLang="en-US" sz="2000" dirty="0"/>
              <a:t>．</a:t>
            </a:r>
            <a:r>
              <a:rPr lang="en-US" altLang="zh-TW" sz="2000" dirty="0"/>
              <a:t>Top 10 listed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7E533E7-4B2E-46FF-A1DA-37AF9D68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D8FA80-EE81-47A2-9D15-2967E710B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41" y="2699383"/>
            <a:ext cx="3390925" cy="26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11226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Time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076B04-A57A-4720-822E-0129057A0B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31" y="4299187"/>
            <a:ext cx="2518740" cy="17641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D0211E-7022-4C21-946A-5D25B9E8BC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19" y="4282148"/>
            <a:ext cx="2551130" cy="17641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C4A0C7-65B1-4DA3-BB6A-D267ADE3B32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" b="1444"/>
          <a:stretch/>
        </p:blipFill>
        <p:spPr>
          <a:xfrm>
            <a:off x="4737919" y="2461713"/>
            <a:ext cx="2518740" cy="1655779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14161A53-0ABB-4602-9D0D-CF61115F28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84" y="2461720"/>
            <a:ext cx="2565231" cy="1655772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C7410A4-0B4B-470D-AE5D-62DE7B0A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筆跡 52">
                <a:extLst>
                  <a:ext uri="{FF2B5EF4-FFF2-40B4-BE49-F238E27FC236}">
                    <a16:creationId xmlns:a16="http://schemas.microsoft.com/office/drawing/2014/main" id="{578C133D-D67D-43C3-BE3A-851369E8EA61}"/>
                  </a:ext>
                </a:extLst>
              </p14:cNvPr>
              <p14:cNvContentPartPr/>
              <p14:nvPr/>
            </p14:nvContentPartPr>
            <p14:xfrm>
              <a:off x="2980372" y="2206225"/>
              <a:ext cx="617760" cy="243720"/>
            </p14:xfrm>
          </p:contentPart>
        </mc:Choice>
        <mc:Fallback xmlns="">
          <p:pic>
            <p:nvPicPr>
              <p:cNvPr id="53" name="筆跡 52">
                <a:extLst>
                  <a:ext uri="{FF2B5EF4-FFF2-40B4-BE49-F238E27FC236}">
                    <a16:creationId xmlns:a16="http://schemas.microsoft.com/office/drawing/2014/main" id="{578C133D-D67D-43C3-BE3A-851369E8EA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1372" y="2197585"/>
                <a:ext cx="6354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169" name="筆跡 7168">
                <a:extLst>
                  <a:ext uri="{FF2B5EF4-FFF2-40B4-BE49-F238E27FC236}">
                    <a16:creationId xmlns:a16="http://schemas.microsoft.com/office/drawing/2014/main" id="{15FC04BF-CFC3-4694-A223-7EB987A09FA5}"/>
                  </a:ext>
                </a:extLst>
              </p14:cNvPr>
              <p14:cNvContentPartPr/>
              <p14:nvPr/>
            </p14:nvContentPartPr>
            <p14:xfrm>
              <a:off x="6331612" y="2161585"/>
              <a:ext cx="1051560" cy="397440"/>
            </p14:xfrm>
          </p:contentPart>
        </mc:Choice>
        <mc:Fallback xmlns="">
          <p:pic>
            <p:nvPicPr>
              <p:cNvPr id="7169" name="筆跡 7168">
                <a:extLst>
                  <a:ext uri="{FF2B5EF4-FFF2-40B4-BE49-F238E27FC236}">
                    <a16:creationId xmlns:a16="http://schemas.microsoft.com/office/drawing/2014/main" id="{15FC04BF-CFC3-4694-A223-7EB987A09F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22615" y="2152593"/>
                <a:ext cx="1069194" cy="415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72" name="筆跡 7171">
                <a:extLst>
                  <a:ext uri="{FF2B5EF4-FFF2-40B4-BE49-F238E27FC236}">
                    <a16:creationId xmlns:a16="http://schemas.microsoft.com/office/drawing/2014/main" id="{6680184F-BC77-480C-A496-2608F8C83334}"/>
                  </a:ext>
                </a:extLst>
              </p14:cNvPr>
              <p14:cNvContentPartPr/>
              <p14:nvPr/>
            </p14:nvContentPartPr>
            <p14:xfrm>
              <a:off x="3194212" y="4162825"/>
              <a:ext cx="390600" cy="281520"/>
            </p14:xfrm>
          </p:contentPart>
        </mc:Choice>
        <mc:Fallback xmlns="">
          <p:pic>
            <p:nvPicPr>
              <p:cNvPr id="7172" name="筆跡 7171">
                <a:extLst>
                  <a:ext uri="{FF2B5EF4-FFF2-40B4-BE49-F238E27FC236}">
                    <a16:creationId xmlns:a16="http://schemas.microsoft.com/office/drawing/2014/main" id="{6680184F-BC77-480C-A496-2608F8C833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85212" y="4154185"/>
                <a:ext cx="408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03" name="筆跡 7202">
                <a:extLst>
                  <a:ext uri="{FF2B5EF4-FFF2-40B4-BE49-F238E27FC236}">
                    <a16:creationId xmlns:a16="http://schemas.microsoft.com/office/drawing/2014/main" id="{97906292-E5B2-4379-97B8-4D61110A4B57}"/>
                  </a:ext>
                </a:extLst>
              </p14:cNvPr>
              <p14:cNvContentPartPr/>
              <p14:nvPr/>
            </p14:nvContentPartPr>
            <p14:xfrm>
              <a:off x="6490372" y="4089025"/>
              <a:ext cx="459360" cy="274680"/>
            </p14:xfrm>
          </p:contentPart>
        </mc:Choice>
        <mc:Fallback xmlns="">
          <p:pic>
            <p:nvPicPr>
              <p:cNvPr id="7203" name="筆跡 7202">
                <a:extLst>
                  <a:ext uri="{FF2B5EF4-FFF2-40B4-BE49-F238E27FC236}">
                    <a16:creationId xmlns:a16="http://schemas.microsoft.com/office/drawing/2014/main" id="{97906292-E5B2-4379-97B8-4D61110A4B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1372" y="4080385"/>
                <a:ext cx="47700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07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9" name="Picture 45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0" name="Picture 46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2" name="Picture 48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4" name="Picture 50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1" name="Picture 47" descr="card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Text Box 85">
            <a:extLst>
              <a:ext uri="{FF2B5EF4-FFF2-40B4-BE49-F238E27FC236}">
                <a16:creationId xmlns:a16="http://schemas.microsoft.com/office/drawing/2014/main" id="{71C87D96-172A-43AA-8765-3EDBF8DA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16" name="Text Box 86">
            <a:extLst>
              <a:ext uri="{FF2B5EF4-FFF2-40B4-BE49-F238E27FC236}">
                <a16:creationId xmlns:a16="http://schemas.microsoft.com/office/drawing/2014/main" id="{ED2D9FF7-BB23-4DD2-A304-12C6EC8B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17" name="Text Box 84">
            <a:extLst>
              <a:ext uri="{FF2B5EF4-FFF2-40B4-BE49-F238E27FC236}">
                <a16:creationId xmlns:a16="http://schemas.microsoft.com/office/drawing/2014/main" id="{DA3EBC79-9309-4C02-93EC-2749D817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18" name="Text Box 87">
            <a:extLst>
              <a:ext uri="{FF2B5EF4-FFF2-40B4-BE49-F238E27FC236}">
                <a16:creationId xmlns:a16="http://schemas.microsoft.com/office/drawing/2014/main" id="{EF58D39B-9F16-4700-83DA-BB8AA823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Selection</a:t>
            </a:r>
            <a:endParaRPr lang="en-US" altLang="en-US" sz="1600" b="1" u="sng" dirty="0"/>
          </a:p>
        </p:txBody>
      </p:sp>
      <p:sp>
        <p:nvSpPr>
          <p:cNvPr id="19" name="Text Box 88">
            <a:extLst>
              <a:ext uri="{FF2B5EF4-FFF2-40B4-BE49-F238E27FC236}">
                <a16:creationId xmlns:a16="http://schemas.microsoft.com/office/drawing/2014/main" id="{07E2CAA6-7CB1-4157-9814-761990D6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398C74-847C-405F-9753-288BF3CF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60199-8B24-4F50-AC4F-C9422CDF0D7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1" name="Text Box 89">
            <a:extLst>
              <a:ext uri="{FF2B5EF4-FFF2-40B4-BE49-F238E27FC236}">
                <a16:creationId xmlns:a16="http://schemas.microsoft.com/office/drawing/2014/main" id="{98B6B0B9-D99C-4583-B27A-C74213C5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27788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What we think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6E5500B-804B-4F8A-80E7-AEDFF743C7F4}"/>
              </a:ext>
            </a:extLst>
          </p:cNvPr>
          <p:cNvSpPr txBox="1"/>
          <p:nvPr/>
        </p:nvSpPr>
        <p:spPr>
          <a:xfrm>
            <a:off x="2061212" y="3022653"/>
            <a:ext cx="1260140" cy="5278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Identity</a:t>
            </a:r>
            <a:endParaRPr lang="zh-TW" altLang="en-US" sz="25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57863-B7C9-4DBF-9811-888EBB6DD620}"/>
              </a:ext>
            </a:extLst>
          </p:cNvPr>
          <p:cNvSpPr txBox="1"/>
          <p:nvPr/>
        </p:nvSpPr>
        <p:spPr>
          <a:xfrm>
            <a:off x="4932079" y="2991125"/>
            <a:ext cx="1533450" cy="527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Behavior</a:t>
            </a:r>
            <a:endParaRPr lang="zh-TW" altLang="en-US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E161E15E-1D75-4F7D-9670-991A3D4C9036}"/>
                  </a:ext>
                </a:extLst>
              </p14:cNvPr>
              <p14:cNvContentPartPr/>
              <p14:nvPr/>
            </p14:nvContentPartPr>
            <p14:xfrm>
              <a:off x="3588052" y="2902413"/>
              <a:ext cx="1119600" cy="24048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E161E15E-1D75-4F7D-9670-991A3D4C90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9412" y="2893413"/>
                <a:ext cx="11372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C36521F8-EA83-4188-8521-5CF12AC37C3D}"/>
                  </a:ext>
                </a:extLst>
              </p14:cNvPr>
              <p14:cNvContentPartPr/>
              <p14:nvPr/>
            </p14:nvContentPartPr>
            <p14:xfrm>
              <a:off x="3606052" y="3452133"/>
              <a:ext cx="1045800" cy="19980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C36521F8-EA83-4188-8521-5CF12AC37C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7412" y="3443133"/>
                <a:ext cx="1063440" cy="2174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8E26B9-9F91-48A7-BFE2-CA17CE79531C}"/>
              </a:ext>
            </a:extLst>
          </p:cNvPr>
          <p:cNvSpPr txBox="1"/>
          <p:nvPr/>
        </p:nvSpPr>
        <p:spPr>
          <a:xfrm>
            <a:off x="1959762" y="3715108"/>
            <a:ext cx="1884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Country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Browser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Category 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Device brand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/>
              <a:t>Os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FC3924-5C05-4986-A018-86DEFF1996EB}"/>
              </a:ext>
            </a:extLst>
          </p:cNvPr>
          <p:cNvSpPr txBox="1"/>
          <p:nvPr/>
        </p:nvSpPr>
        <p:spPr>
          <a:xfrm>
            <a:off x="4968044" y="3714209"/>
            <a:ext cx="153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Week 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9" name="Picture 45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0" name="Picture 46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2" name="Picture 48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4" name="Picture 50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1" name="Picture 47" descr="card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Text Box 85">
            <a:extLst>
              <a:ext uri="{FF2B5EF4-FFF2-40B4-BE49-F238E27FC236}">
                <a16:creationId xmlns:a16="http://schemas.microsoft.com/office/drawing/2014/main" id="{71C87D96-172A-43AA-8765-3EDBF8DA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16" name="Text Box 86">
            <a:extLst>
              <a:ext uri="{FF2B5EF4-FFF2-40B4-BE49-F238E27FC236}">
                <a16:creationId xmlns:a16="http://schemas.microsoft.com/office/drawing/2014/main" id="{ED2D9FF7-BB23-4DD2-A304-12C6EC8B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17" name="Text Box 84">
            <a:extLst>
              <a:ext uri="{FF2B5EF4-FFF2-40B4-BE49-F238E27FC236}">
                <a16:creationId xmlns:a16="http://schemas.microsoft.com/office/drawing/2014/main" id="{DA3EBC79-9309-4C02-93EC-2749D817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18" name="Text Box 87">
            <a:extLst>
              <a:ext uri="{FF2B5EF4-FFF2-40B4-BE49-F238E27FC236}">
                <a16:creationId xmlns:a16="http://schemas.microsoft.com/office/drawing/2014/main" id="{EF58D39B-9F16-4700-83DA-BB8AA823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Selection</a:t>
            </a:r>
            <a:endParaRPr lang="en-US" altLang="en-US" sz="1600" b="1" u="sng" dirty="0"/>
          </a:p>
        </p:txBody>
      </p:sp>
      <p:sp>
        <p:nvSpPr>
          <p:cNvPr id="19" name="Text Box 88">
            <a:extLst>
              <a:ext uri="{FF2B5EF4-FFF2-40B4-BE49-F238E27FC236}">
                <a16:creationId xmlns:a16="http://schemas.microsoft.com/office/drawing/2014/main" id="{07E2CAA6-7CB1-4157-9814-761990D6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398C74-847C-405F-9753-288BF3CF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60199-8B24-4F50-AC4F-C9422CDF0D7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1" name="Text Box 89">
            <a:extLst>
              <a:ext uri="{FF2B5EF4-FFF2-40B4-BE49-F238E27FC236}">
                <a16:creationId xmlns:a16="http://schemas.microsoft.com/office/drawing/2014/main" id="{98B6B0B9-D99C-4583-B27A-C74213C5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27788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Data selection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6E5500B-804B-4F8A-80E7-AEDFF743C7F4}"/>
              </a:ext>
            </a:extLst>
          </p:cNvPr>
          <p:cNvSpPr txBox="1"/>
          <p:nvPr/>
        </p:nvSpPr>
        <p:spPr>
          <a:xfrm>
            <a:off x="2061212" y="3022653"/>
            <a:ext cx="1260140" cy="5278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Identity</a:t>
            </a:r>
            <a:endParaRPr lang="zh-TW" altLang="en-US" sz="25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57863-B7C9-4DBF-9811-888EBB6DD620}"/>
              </a:ext>
            </a:extLst>
          </p:cNvPr>
          <p:cNvSpPr txBox="1"/>
          <p:nvPr/>
        </p:nvSpPr>
        <p:spPr>
          <a:xfrm>
            <a:off x="4932079" y="2991125"/>
            <a:ext cx="1533450" cy="527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Behavior</a:t>
            </a:r>
            <a:endParaRPr lang="zh-TW" altLang="en-US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C36521F8-EA83-4188-8521-5CF12AC37C3D}"/>
                  </a:ext>
                </a:extLst>
              </p14:cNvPr>
              <p14:cNvContentPartPr/>
              <p14:nvPr/>
            </p14:nvContentPartPr>
            <p14:xfrm>
              <a:off x="3606052" y="3452133"/>
              <a:ext cx="1045800" cy="19980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C36521F8-EA83-4188-8521-5CF12AC37C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7412" y="3443133"/>
                <a:ext cx="1063440" cy="2174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8E26B9-9F91-48A7-BFE2-CA17CE79531C}"/>
              </a:ext>
            </a:extLst>
          </p:cNvPr>
          <p:cNvSpPr txBox="1"/>
          <p:nvPr/>
        </p:nvSpPr>
        <p:spPr>
          <a:xfrm>
            <a:off x="1959762" y="3715108"/>
            <a:ext cx="188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Country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Browser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Category 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Device brand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/>
              <a:t>Os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Author 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Week day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788CC7-3638-420B-9B89-7079F107E2C7}"/>
              </a:ext>
            </a:extLst>
          </p:cNvPr>
          <p:cNvSpPr txBox="1"/>
          <p:nvPr/>
        </p:nvSpPr>
        <p:spPr>
          <a:xfrm>
            <a:off x="4968044" y="3714209"/>
            <a:ext cx="153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trike="sngStrike" dirty="0"/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trike="sngStrike" dirty="0"/>
              <a:t>Week 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trike="sngStrike" dirty="0"/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Hour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1117417-C10C-421A-B9C6-25D4F7BEE02C}"/>
                  </a:ext>
                </a:extLst>
              </p14:cNvPr>
              <p14:cNvContentPartPr/>
              <p14:nvPr/>
            </p14:nvContentPartPr>
            <p14:xfrm>
              <a:off x="3596332" y="3753781"/>
              <a:ext cx="960480" cy="53208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1117417-C10C-421A-B9C6-25D4F7BEE0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87332" y="3745141"/>
                <a:ext cx="97812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7" name="Picture 49" descr="car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ca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9" name="Picture 51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card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card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" name="Text Box 85">
            <a:extLst>
              <a:ext uri="{FF2B5EF4-FFF2-40B4-BE49-F238E27FC236}">
                <a16:creationId xmlns:a16="http://schemas.microsoft.com/office/drawing/2014/main" id="{9DFB43E3-FB1B-4475-93E6-035004F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Result</a:t>
            </a:r>
            <a:endParaRPr lang="en-US" altLang="en-US" sz="1600" b="1" u="sng" dirty="0"/>
          </a:p>
        </p:txBody>
      </p:sp>
      <p:sp>
        <p:nvSpPr>
          <p:cNvPr id="19" name="Text Box 86">
            <a:extLst>
              <a:ext uri="{FF2B5EF4-FFF2-40B4-BE49-F238E27FC236}">
                <a16:creationId xmlns:a16="http://schemas.microsoft.com/office/drawing/2014/main" id="{BC3FEA8D-4D39-4AD2-B86F-1EA3DB3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D47A0CC2-C6DF-4EE0-960E-E2EC87A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1" name="Text Box 87">
            <a:extLst>
              <a:ext uri="{FF2B5EF4-FFF2-40B4-BE49-F238E27FC236}">
                <a16:creationId xmlns:a16="http://schemas.microsoft.com/office/drawing/2014/main" id="{DB298925-E4D6-46C1-984B-88CB261D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0C64B333-018D-4726-A8C0-8649EBAA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2FE41-5FA0-4750-B772-E989F0A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9" name="Text Box 89">
            <a:extLst>
              <a:ext uri="{FF2B5EF4-FFF2-40B4-BE49-F238E27FC236}">
                <a16:creationId xmlns:a16="http://schemas.microsoft.com/office/drawing/2014/main" id="{4CBDB175-6791-4B86-B144-3DABE37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41830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Decision tree – Trail 1 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64446CA-3641-4949-94FA-FAD18F874D84}"/>
              </a:ext>
            </a:extLst>
          </p:cNvPr>
          <p:cNvSpPr txBox="1"/>
          <p:nvPr/>
        </p:nvSpPr>
        <p:spPr>
          <a:xfrm>
            <a:off x="1325084" y="2780928"/>
            <a:ext cx="270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Criterion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entropy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depth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BC86BA-79E9-4A95-8E64-5B9419004B9E}"/>
              </a:ext>
            </a:extLst>
          </p:cNvPr>
          <p:cNvSpPr txBox="1"/>
          <p:nvPr/>
        </p:nvSpPr>
        <p:spPr>
          <a:xfrm>
            <a:off x="1325084" y="3898793"/>
            <a:ext cx="270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= 7.48</a:t>
            </a:r>
            <a:r>
              <a:rPr lang="zh-TW" altLang="en-US" dirty="0"/>
              <a:t>％</a:t>
            </a:r>
            <a:endParaRPr lang="en-US" altLang="zh-TW" dirty="0"/>
          </a:p>
          <a:p>
            <a:r>
              <a:rPr lang="en-US" altLang="zh-TW" dirty="0"/>
              <a:t>Baseline = 7.12</a:t>
            </a:r>
            <a:r>
              <a:rPr lang="zh-TW" altLang="en-US" dirty="0"/>
              <a:t>％</a:t>
            </a:r>
            <a:endParaRPr lang="en-US" altLang="zh-TW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DA42C309-2BA7-4706-A46D-A605CBB968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617132"/>
            <a:ext cx="5829343" cy="13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3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7" name="Picture 49" descr="car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ca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9" name="Picture 51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card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card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" name="Text Box 85">
            <a:extLst>
              <a:ext uri="{FF2B5EF4-FFF2-40B4-BE49-F238E27FC236}">
                <a16:creationId xmlns:a16="http://schemas.microsoft.com/office/drawing/2014/main" id="{9DFB43E3-FB1B-4475-93E6-035004F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Result</a:t>
            </a:r>
            <a:endParaRPr lang="en-US" altLang="en-US" sz="1600" b="1" u="sng" dirty="0"/>
          </a:p>
        </p:txBody>
      </p:sp>
      <p:sp>
        <p:nvSpPr>
          <p:cNvPr id="19" name="Text Box 86">
            <a:extLst>
              <a:ext uri="{FF2B5EF4-FFF2-40B4-BE49-F238E27FC236}">
                <a16:creationId xmlns:a16="http://schemas.microsoft.com/office/drawing/2014/main" id="{BC3FEA8D-4D39-4AD2-B86F-1EA3DB3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D47A0CC2-C6DF-4EE0-960E-E2EC87A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1" name="Text Box 87">
            <a:extLst>
              <a:ext uri="{FF2B5EF4-FFF2-40B4-BE49-F238E27FC236}">
                <a16:creationId xmlns:a16="http://schemas.microsoft.com/office/drawing/2014/main" id="{DB298925-E4D6-46C1-984B-88CB261D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0C64B333-018D-4726-A8C0-8649EBAA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2FE41-5FA0-4750-B772-E989F0A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9" name="Text Box 89">
            <a:extLst>
              <a:ext uri="{FF2B5EF4-FFF2-40B4-BE49-F238E27FC236}">
                <a16:creationId xmlns:a16="http://schemas.microsoft.com/office/drawing/2014/main" id="{4CBDB175-6791-4B86-B144-3DABE37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41830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Decision tree – Trail 1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F57C4C-51F9-4840-BE89-6FEB494670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0" y="2505008"/>
            <a:ext cx="7848319" cy="18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8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7" name="Picture 49" descr="car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ca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9" name="Picture 51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card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card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" name="Text Box 85">
            <a:extLst>
              <a:ext uri="{FF2B5EF4-FFF2-40B4-BE49-F238E27FC236}">
                <a16:creationId xmlns:a16="http://schemas.microsoft.com/office/drawing/2014/main" id="{9DFB43E3-FB1B-4475-93E6-035004F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Result</a:t>
            </a:r>
            <a:endParaRPr lang="en-US" altLang="en-US" sz="1600" b="1" u="sng" dirty="0"/>
          </a:p>
        </p:txBody>
      </p:sp>
      <p:sp>
        <p:nvSpPr>
          <p:cNvPr id="19" name="Text Box 86">
            <a:extLst>
              <a:ext uri="{FF2B5EF4-FFF2-40B4-BE49-F238E27FC236}">
                <a16:creationId xmlns:a16="http://schemas.microsoft.com/office/drawing/2014/main" id="{BC3FEA8D-4D39-4AD2-B86F-1EA3DB3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D47A0CC2-C6DF-4EE0-960E-E2EC87A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1" name="Text Box 87">
            <a:extLst>
              <a:ext uri="{FF2B5EF4-FFF2-40B4-BE49-F238E27FC236}">
                <a16:creationId xmlns:a16="http://schemas.microsoft.com/office/drawing/2014/main" id="{DB298925-E4D6-46C1-984B-88CB261D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0C64B333-018D-4726-A8C0-8649EBAA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2FE41-5FA0-4750-B772-E989F0A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9" name="Text Box 89">
            <a:extLst>
              <a:ext uri="{FF2B5EF4-FFF2-40B4-BE49-F238E27FC236}">
                <a16:creationId xmlns:a16="http://schemas.microsoft.com/office/drawing/2014/main" id="{4CBDB175-6791-4B86-B144-3DABE37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41470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Decision tree – Trail 2 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64446CA-3641-4949-94FA-FAD18F874D84}"/>
              </a:ext>
            </a:extLst>
          </p:cNvPr>
          <p:cNvSpPr txBox="1"/>
          <p:nvPr/>
        </p:nvSpPr>
        <p:spPr>
          <a:xfrm>
            <a:off x="1325084" y="2780928"/>
            <a:ext cx="270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Criterion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entropy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depth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Further classification of “Hour” =&gt;</a:t>
            </a:r>
            <a:r>
              <a:rPr lang="en-GB" altLang="en-US" dirty="0"/>
              <a:t> 6 groups</a:t>
            </a:r>
            <a:endParaRPr lang="en-US" altLang="zh-TW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BC86BA-79E9-4A95-8E64-5B9419004B9E}"/>
              </a:ext>
            </a:extLst>
          </p:cNvPr>
          <p:cNvSpPr txBox="1"/>
          <p:nvPr/>
        </p:nvSpPr>
        <p:spPr>
          <a:xfrm>
            <a:off x="1325084" y="4218095"/>
            <a:ext cx="270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= 24.77</a:t>
            </a:r>
            <a:r>
              <a:rPr lang="zh-TW" altLang="en-US" dirty="0"/>
              <a:t>％</a:t>
            </a:r>
            <a:endParaRPr lang="en-US" altLang="zh-TW" dirty="0"/>
          </a:p>
          <a:p>
            <a:r>
              <a:rPr lang="en-US" altLang="zh-TW" dirty="0"/>
              <a:t>Baseline = 25.46</a:t>
            </a:r>
            <a:r>
              <a:rPr lang="zh-TW" altLang="en-US" dirty="0"/>
              <a:t>％</a:t>
            </a:r>
            <a:endParaRPr lang="en-US" altLang="zh-TW" dirty="0"/>
          </a:p>
        </p:txBody>
      </p:sp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44FD684A-C408-4BA5-B56F-932FA802A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45" y="4792201"/>
            <a:ext cx="5815055" cy="14811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7" name="Picture 49" descr="car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card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9" name="Picture 51" descr="card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card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card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" name="Text Box 85">
            <a:extLst>
              <a:ext uri="{FF2B5EF4-FFF2-40B4-BE49-F238E27FC236}">
                <a16:creationId xmlns:a16="http://schemas.microsoft.com/office/drawing/2014/main" id="{9DFB43E3-FB1B-4475-93E6-035004F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Result</a:t>
            </a:r>
            <a:endParaRPr lang="en-US" altLang="en-US" sz="1600" b="1" u="sng" dirty="0"/>
          </a:p>
        </p:txBody>
      </p:sp>
      <p:sp>
        <p:nvSpPr>
          <p:cNvPr id="19" name="Text Box 86">
            <a:extLst>
              <a:ext uri="{FF2B5EF4-FFF2-40B4-BE49-F238E27FC236}">
                <a16:creationId xmlns:a16="http://schemas.microsoft.com/office/drawing/2014/main" id="{BC3FEA8D-4D39-4AD2-B86F-1EA3DB3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D47A0CC2-C6DF-4EE0-960E-E2EC87A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1" name="Text Box 87">
            <a:extLst>
              <a:ext uri="{FF2B5EF4-FFF2-40B4-BE49-F238E27FC236}">
                <a16:creationId xmlns:a16="http://schemas.microsoft.com/office/drawing/2014/main" id="{DB298925-E4D6-46C1-984B-88CB261D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0C64B333-018D-4726-A8C0-8649EBAA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2FE41-5FA0-4750-B772-E989F0A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9" name="Text Box 89">
            <a:extLst>
              <a:ext uri="{FF2B5EF4-FFF2-40B4-BE49-F238E27FC236}">
                <a16:creationId xmlns:a16="http://schemas.microsoft.com/office/drawing/2014/main" id="{4CBDB175-6791-4B86-B144-3DABE37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41470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Decision tree – Trail 2 </a:t>
            </a: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AB2D38F0-FD03-478B-AB86-F158F76A61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813438"/>
            <a:ext cx="7931901" cy="15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8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7" name="Picture 49" descr="car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ca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9" name="Picture 51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card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card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" name="Text Box 85">
            <a:extLst>
              <a:ext uri="{FF2B5EF4-FFF2-40B4-BE49-F238E27FC236}">
                <a16:creationId xmlns:a16="http://schemas.microsoft.com/office/drawing/2014/main" id="{9DFB43E3-FB1B-4475-93E6-035004F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Result</a:t>
            </a:r>
            <a:endParaRPr lang="en-US" altLang="en-US" sz="1600" b="1" u="sng" dirty="0"/>
          </a:p>
        </p:txBody>
      </p:sp>
      <p:sp>
        <p:nvSpPr>
          <p:cNvPr id="19" name="Text Box 86">
            <a:extLst>
              <a:ext uri="{FF2B5EF4-FFF2-40B4-BE49-F238E27FC236}">
                <a16:creationId xmlns:a16="http://schemas.microsoft.com/office/drawing/2014/main" id="{BC3FEA8D-4D39-4AD2-B86F-1EA3DB3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D47A0CC2-C6DF-4EE0-960E-E2EC87A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1" name="Text Box 87">
            <a:extLst>
              <a:ext uri="{FF2B5EF4-FFF2-40B4-BE49-F238E27FC236}">
                <a16:creationId xmlns:a16="http://schemas.microsoft.com/office/drawing/2014/main" id="{DB298925-E4D6-46C1-984B-88CB261D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0C64B333-018D-4726-A8C0-8649EBAA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2FE41-5FA0-4750-B772-E989F0A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9" name="Text Box 89">
            <a:extLst>
              <a:ext uri="{FF2B5EF4-FFF2-40B4-BE49-F238E27FC236}">
                <a16:creationId xmlns:a16="http://schemas.microsoft.com/office/drawing/2014/main" id="{4CBDB175-6791-4B86-B144-3DABE37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42550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Decision tree – Trail 3 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64446CA-3641-4949-94FA-FAD18F874D84}"/>
              </a:ext>
            </a:extLst>
          </p:cNvPr>
          <p:cNvSpPr txBox="1"/>
          <p:nvPr/>
        </p:nvSpPr>
        <p:spPr>
          <a:xfrm>
            <a:off x="1325084" y="2780928"/>
            <a:ext cx="270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Criterion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entropy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depth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Further classification of “Hour” =&gt;</a:t>
            </a:r>
            <a:r>
              <a:rPr lang="en-GB" altLang="en-US" dirty="0"/>
              <a:t> 4 groups</a:t>
            </a:r>
            <a:endParaRPr lang="en-US" altLang="zh-TW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BC86BA-79E9-4A95-8E64-5B9419004B9E}"/>
              </a:ext>
            </a:extLst>
          </p:cNvPr>
          <p:cNvSpPr txBox="1"/>
          <p:nvPr/>
        </p:nvSpPr>
        <p:spPr>
          <a:xfrm>
            <a:off x="1325084" y="4218095"/>
            <a:ext cx="270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= 32.87</a:t>
            </a:r>
            <a:r>
              <a:rPr lang="zh-TW" altLang="en-US" dirty="0"/>
              <a:t>％</a:t>
            </a:r>
            <a:endParaRPr lang="en-US" altLang="zh-TW" dirty="0"/>
          </a:p>
          <a:p>
            <a:r>
              <a:rPr lang="en-US" altLang="zh-TW" dirty="0"/>
              <a:t>Baseline = 33.22</a:t>
            </a:r>
            <a:r>
              <a:rPr lang="zh-TW" altLang="en-US" dirty="0"/>
              <a:t>％</a:t>
            </a:r>
            <a:endParaRPr lang="en-US" altLang="zh-TW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9C8EACAA-C456-461B-B449-B05C9E789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1" y="4816411"/>
            <a:ext cx="5781717" cy="14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5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7" name="Picture 49" descr="car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ca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9" name="Picture 51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card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card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AutoShape 57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" name="Text Box 85">
            <a:extLst>
              <a:ext uri="{FF2B5EF4-FFF2-40B4-BE49-F238E27FC236}">
                <a16:creationId xmlns:a16="http://schemas.microsoft.com/office/drawing/2014/main" id="{9DFB43E3-FB1B-4475-93E6-035004F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Result</a:t>
            </a:r>
            <a:endParaRPr lang="en-US" altLang="en-US" sz="1600" b="1" u="sng" dirty="0"/>
          </a:p>
        </p:txBody>
      </p:sp>
      <p:sp>
        <p:nvSpPr>
          <p:cNvPr id="19" name="Text Box 86">
            <a:extLst>
              <a:ext uri="{FF2B5EF4-FFF2-40B4-BE49-F238E27FC236}">
                <a16:creationId xmlns:a16="http://schemas.microsoft.com/office/drawing/2014/main" id="{BC3FEA8D-4D39-4AD2-B86F-1EA3DB3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D47A0CC2-C6DF-4EE0-960E-E2EC87A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1" name="Text Box 87">
            <a:extLst>
              <a:ext uri="{FF2B5EF4-FFF2-40B4-BE49-F238E27FC236}">
                <a16:creationId xmlns:a16="http://schemas.microsoft.com/office/drawing/2014/main" id="{DB298925-E4D6-46C1-984B-88CB261D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0C64B333-018D-4726-A8C0-8649EBAA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2FE41-5FA0-4750-B772-E989F0A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9" name="Text Box 89">
            <a:extLst>
              <a:ext uri="{FF2B5EF4-FFF2-40B4-BE49-F238E27FC236}">
                <a16:creationId xmlns:a16="http://schemas.microsoft.com/office/drawing/2014/main" id="{4CBDB175-6791-4B86-B144-3DABE37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32829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Neural network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E22CF5-2C15-44F2-819F-45CE3968ED0D}"/>
              </a:ext>
            </a:extLst>
          </p:cNvPr>
          <p:cNvSpPr txBox="1"/>
          <p:nvPr/>
        </p:nvSpPr>
        <p:spPr>
          <a:xfrm>
            <a:off x="1233523" y="4695438"/>
            <a:ext cx="270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= 34.06</a:t>
            </a:r>
            <a:r>
              <a:rPr lang="zh-TW" altLang="en-US" dirty="0"/>
              <a:t>％</a:t>
            </a:r>
            <a:endParaRPr lang="en-US" altLang="zh-TW" dirty="0"/>
          </a:p>
          <a:p>
            <a:r>
              <a:rPr lang="en-US" altLang="zh-TW" dirty="0"/>
              <a:t>Baseline = 33.22</a:t>
            </a:r>
            <a:r>
              <a:rPr lang="zh-TW" altLang="en-US" dirty="0"/>
              <a:t>％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49139C-9390-47D4-A07C-4843019D1BE5}"/>
              </a:ext>
            </a:extLst>
          </p:cNvPr>
          <p:cNvSpPr txBox="1"/>
          <p:nvPr/>
        </p:nvSpPr>
        <p:spPr>
          <a:xfrm>
            <a:off x="1140606" y="3140661"/>
            <a:ext cx="2629878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Unweighted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Criterion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entropy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depth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E8E4E2-4C31-4B6A-A47E-E5DE8E481550}"/>
              </a:ext>
            </a:extLst>
          </p:cNvPr>
          <p:cNvSpPr txBox="1"/>
          <p:nvPr/>
        </p:nvSpPr>
        <p:spPr>
          <a:xfrm>
            <a:off x="4074142" y="4737171"/>
            <a:ext cx="22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= 34.68</a:t>
            </a:r>
            <a:r>
              <a:rPr lang="zh-TW" altLang="en-US" dirty="0"/>
              <a:t>％</a:t>
            </a:r>
            <a:endParaRPr lang="en-US" altLang="zh-TW" dirty="0"/>
          </a:p>
          <a:p>
            <a:r>
              <a:rPr lang="en-US" altLang="zh-TW" dirty="0"/>
              <a:t>Baseline = 33.22</a:t>
            </a:r>
            <a:r>
              <a:rPr lang="zh-TW" altLang="en-US" dirty="0"/>
              <a:t>％</a:t>
            </a:r>
            <a:endParaRPr lang="en-US" altLang="zh-TW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040157-736D-44F5-9C80-7D2CD0488358}"/>
              </a:ext>
            </a:extLst>
          </p:cNvPr>
          <p:cNvSpPr txBox="1"/>
          <p:nvPr/>
        </p:nvSpPr>
        <p:spPr>
          <a:xfrm>
            <a:off x="4655839" y="3136724"/>
            <a:ext cx="3354928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Weighted , according to DT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Criterion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entropy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depth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E52BE2-BBB9-421D-8146-112CC499952E}"/>
              </a:ext>
            </a:extLst>
          </p:cNvPr>
          <p:cNvSpPr txBox="1"/>
          <p:nvPr/>
        </p:nvSpPr>
        <p:spPr>
          <a:xfrm>
            <a:off x="6490579" y="4737171"/>
            <a:ext cx="206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= 7.68</a:t>
            </a:r>
            <a:r>
              <a:rPr lang="zh-TW" altLang="en-US" dirty="0"/>
              <a:t>％</a:t>
            </a:r>
            <a:endParaRPr lang="en-US" altLang="zh-TW" dirty="0"/>
          </a:p>
          <a:p>
            <a:r>
              <a:rPr lang="en-US" altLang="zh-TW" dirty="0"/>
              <a:t>Baseline = 7.12</a:t>
            </a:r>
            <a:r>
              <a:rPr lang="zh-TW" altLang="en-US" dirty="0"/>
              <a:t>％</a:t>
            </a:r>
            <a:endParaRPr lang="en-US" altLang="zh-TW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31C263E7-14AB-4AAB-A434-F68D2B999D55}"/>
              </a:ext>
            </a:extLst>
          </p:cNvPr>
          <p:cNvSpPr/>
          <p:nvPr/>
        </p:nvSpPr>
        <p:spPr>
          <a:xfrm>
            <a:off x="2303748" y="4329100"/>
            <a:ext cx="252028" cy="32403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0D525641-B5F8-4E66-B550-CBC9F75C38CB}"/>
              </a:ext>
            </a:extLst>
          </p:cNvPr>
          <p:cNvSpPr/>
          <p:nvPr/>
        </p:nvSpPr>
        <p:spPr>
          <a:xfrm>
            <a:off x="5077609" y="4371402"/>
            <a:ext cx="252028" cy="32403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7F80EEAB-120B-442D-A244-6E144C00D135}"/>
              </a:ext>
            </a:extLst>
          </p:cNvPr>
          <p:cNvSpPr/>
          <p:nvPr/>
        </p:nvSpPr>
        <p:spPr>
          <a:xfrm>
            <a:off x="7398314" y="4361784"/>
            <a:ext cx="252028" cy="32403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9FBCB0-5EF6-40EF-87DB-7B81E2A27093}"/>
              </a:ext>
            </a:extLst>
          </p:cNvPr>
          <p:cNvSpPr txBox="1"/>
          <p:nvPr/>
        </p:nvSpPr>
        <p:spPr>
          <a:xfrm>
            <a:off x="6240187" y="4309226"/>
            <a:ext cx="1263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ungrouped hour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41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Picture 83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7" name="Picture 79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card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85"/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5128" name="Text Box 86"/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5129" name="Text Box 84"/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Processing</a:t>
            </a:r>
            <a:endParaRPr lang="en-US" altLang="en-US" sz="1600" b="1" u="sng" dirty="0"/>
          </a:p>
        </p:txBody>
      </p:sp>
      <p:sp>
        <p:nvSpPr>
          <p:cNvPr id="5130" name="Text Box 87"/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5131" name="Text Box 88"/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5132" name="AutoShape 91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33" name="Text Box 89"/>
          <p:cNvSpPr txBox="1">
            <a:spLocks noChangeArrowheads="1"/>
          </p:cNvSpPr>
          <p:nvPr/>
        </p:nvSpPr>
        <p:spPr bwMode="auto">
          <a:xfrm>
            <a:off x="1325084" y="1794882"/>
            <a:ext cx="2202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Load files 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FA90710-FB9E-41F8-8D20-A9630AE36B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84" y="2348880"/>
            <a:ext cx="3152798" cy="349093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25A6E0-2D96-4D16-8F10-DDA7239EDD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48" y="2354252"/>
            <a:ext cx="3014685" cy="34861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789EDE-3B62-45C9-9D69-FC61585FFA34}"/>
              </a:ext>
            </a:extLst>
          </p:cNvPr>
          <p:cNvSpPr txBox="1"/>
          <p:nvPr/>
        </p:nvSpPr>
        <p:spPr>
          <a:xfrm>
            <a:off x="1982642" y="5485875"/>
            <a:ext cx="5783447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en-US" sz="2000" dirty="0" err="1"/>
              <a:t>browser_version</a:t>
            </a:r>
            <a:r>
              <a:rPr lang="en-GB" altLang="en-US" sz="2000" dirty="0"/>
              <a:t>,</a:t>
            </a:r>
            <a:r>
              <a:rPr lang="zh-TW" altLang="en-US" sz="2000" dirty="0"/>
              <a:t> </a:t>
            </a:r>
            <a:r>
              <a:rPr lang="en-GB" altLang="en-US" sz="2000" dirty="0" err="1"/>
              <a:t>cookie_pta</a:t>
            </a:r>
            <a:r>
              <a:rPr lang="en-GB" altLang="en-US" sz="2000" dirty="0"/>
              <a:t>,</a:t>
            </a:r>
            <a:r>
              <a:rPr lang="zh-TW" altLang="en-US" sz="2000" dirty="0"/>
              <a:t> </a:t>
            </a:r>
            <a:r>
              <a:rPr lang="en-GB" altLang="en-US" sz="2000" dirty="0" err="1"/>
              <a:t>device_marketing</a:t>
            </a:r>
            <a:r>
              <a:rPr lang="en-GB" altLang="en-US" sz="2000" dirty="0"/>
              <a:t>,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GB" altLang="en-US" sz="2000" dirty="0" err="1"/>
              <a:t>os_version</a:t>
            </a:r>
            <a:r>
              <a:rPr lang="en-GB" altLang="en-US" sz="2000" dirty="0"/>
              <a:t>, resolution,</a:t>
            </a:r>
            <a:r>
              <a:rPr lang="zh-TW" altLang="en-US" sz="2000" dirty="0"/>
              <a:t> </a:t>
            </a:r>
            <a:r>
              <a:rPr lang="en-GB" altLang="en-US" sz="2000" dirty="0" err="1"/>
              <a:t>url</a:t>
            </a:r>
            <a:endParaRPr lang="en-GB" altLang="en-US"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8F37C0-0202-4E96-92E4-DC529B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04523-7F6D-4AF4-9B7D-0CB6584E764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466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9" name="Picture 11" descr="car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1" name="Picture 13" descr="ca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3" name="Picture 15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6" name="Picture 18" descr="card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5" name="Picture 17" descr="card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4" name="AutoShape 33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" name="Text Box 85">
            <a:extLst>
              <a:ext uri="{FF2B5EF4-FFF2-40B4-BE49-F238E27FC236}">
                <a16:creationId xmlns:a16="http://schemas.microsoft.com/office/drawing/2014/main" id="{2751138C-CBF5-403C-8742-2F031B704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14" name="Text Box 86">
            <a:extLst>
              <a:ext uri="{FF2B5EF4-FFF2-40B4-BE49-F238E27FC236}">
                <a16:creationId xmlns:a16="http://schemas.microsoft.com/office/drawing/2014/main" id="{6488E848-6872-4E41-BE8B-D41EDA22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15" name="Text Box 84">
            <a:extLst>
              <a:ext uri="{FF2B5EF4-FFF2-40B4-BE49-F238E27FC236}">
                <a16:creationId xmlns:a16="http://schemas.microsoft.com/office/drawing/2014/main" id="{4A8027D7-8193-487B-A1FA-E20B0CAA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16" name="Text Box 87">
            <a:extLst>
              <a:ext uri="{FF2B5EF4-FFF2-40B4-BE49-F238E27FC236}">
                <a16:creationId xmlns:a16="http://schemas.microsoft.com/office/drawing/2014/main" id="{97C36AB8-ADDC-4523-A7AE-50AA347B7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17" name="Text Box 88">
            <a:extLst>
              <a:ext uri="{FF2B5EF4-FFF2-40B4-BE49-F238E27FC236}">
                <a16:creationId xmlns:a16="http://schemas.microsoft.com/office/drawing/2014/main" id="{00AA504C-0803-4D72-B24A-D858FC96E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Discussion</a:t>
            </a:r>
            <a:endParaRPr lang="en-US" altLang="en-US" sz="1600" b="1" u="sng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16FC2-B38F-449B-A032-ECE6EBE9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8F4B0-B3A3-40D2-A01F-A4B84A18FBE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82079-0489-471A-BE20-774431B44CC1}"/>
              </a:ext>
            </a:extLst>
          </p:cNvPr>
          <p:cNvSpPr txBox="1"/>
          <p:nvPr/>
        </p:nvSpPr>
        <p:spPr>
          <a:xfrm>
            <a:off x="1223628" y="2182505"/>
            <a:ext cx="66607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500" dirty="0"/>
              <a:t>Accuracy improvement</a:t>
            </a:r>
          </a:p>
          <a:p>
            <a:r>
              <a:rPr lang="en-US" altLang="zh-TW" sz="2500" dirty="0"/>
              <a:t>   =&gt;Hour grouping didn’t work</a:t>
            </a:r>
          </a:p>
          <a:p>
            <a:r>
              <a:rPr lang="en-US" altLang="zh-TW" sz="2500" dirty="0"/>
              <a:t>   =&gt;NN performed better than DT</a:t>
            </a:r>
          </a:p>
          <a:p>
            <a:endParaRPr lang="en-US" altLang="zh-TW" sz="2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500" dirty="0"/>
              <a:t>Further analysis</a:t>
            </a:r>
          </a:p>
          <a:p>
            <a:r>
              <a:rPr lang="en-US" altLang="zh-TW" sz="2500" dirty="0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Picture 83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 descr="card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7" name="Picture 79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card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85"/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5128" name="Text Box 86"/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5129" name="Text Box 84"/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Processing</a:t>
            </a:r>
            <a:endParaRPr lang="en-US" altLang="en-US" sz="1600" b="1" u="sng" dirty="0"/>
          </a:p>
        </p:txBody>
      </p:sp>
      <p:sp>
        <p:nvSpPr>
          <p:cNvPr id="5130" name="Text Box 87"/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5131" name="Text Box 88"/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5132" name="AutoShape 91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5133" name="Text Box 89"/>
          <p:cNvSpPr txBox="1">
            <a:spLocks noChangeArrowheads="1"/>
          </p:cNvSpPr>
          <p:nvPr/>
        </p:nvSpPr>
        <p:spPr bwMode="auto">
          <a:xfrm>
            <a:off x="1325084" y="1794882"/>
            <a:ext cx="34989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Increase columns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EA78668-2ECF-43D9-A1DF-96A406876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4" y="2348880"/>
            <a:ext cx="7162852" cy="1743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50" name="筆跡 5149">
                <a:extLst>
                  <a:ext uri="{FF2B5EF4-FFF2-40B4-BE49-F238E27FC236}">
                    <a16:creationId xmlns:a16="http://schemas.microsoft.com/office/drawing/2014/main" id="{0235827E-86BC-4E6F-8A62-A5E93AD1A64F}"/>
                  </a:ext>
                </a:extLst>
              </p14:cNvPr>
              <p14:cNvContentPartPr/>
              <p14:nvPr/>
            </p14:nvContentPartPr>
            <p14:xfrm>
              <a:off x="8117675" y="3716344"/>
              <a:ext cx="205602" cy="910712"/>
            </p14:xfrm>
          </p:contentPart>
        </mc:Choice>
        <mc:Fallback xmlns="">
          <p:pic>
            <p:nvPicPr>
              <p:cNvPr id="5150" name="筆跡 5149">
                <a:extLst>
                  <a:ext uri="{FF2B5EF4-FFF2-40B4-BE49-F238E27FC236}">
                    <a16:creationId xmlns:a16="http://schemas.microsoft.com/office/drawing/2014/main" id="{0235827E-86BC-4E6F-8A62-A5E93AD1A6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9671" y="3698706"/>
                <a:ext cx="241249" cy="946349"/>
              </a:xfrm>
              <a:prstGeom prst="rect">
                <a:avLst/>
              </a:prstGeom>
            </p:spPr>
          </p:pic>
        </mc:Fallback>
      </mc:AlternateContent>
      <p:pic>
        <p:nvPicPr>
          <p:cNvPr id="5152" name="圖片 5151">
            <a:extLst>
              <a:ext uri="{FF2B5EF4-FFF2-40B4-BE49-F238E27FC236}">
                <a16:creationId xmlns:a16="http://schemas.microsoft.com/office/drawing/2014/main" id="{D1F8D94D-CFF1-44F8-A301-C86B958E87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9" y="4459685"/>
            <a:ext cx="6915201" cy="1462098"/>
          </a:xfrm>
          <a:prstGeom prst="rect">
            <a:avLst/>
          </a:prstGeom>
        </p:spPr>
      </p:pic>
      <p:grpSp>
        <p:nvGrpSpPr>
          <p:cNvPr id="61" name="群組 60">
            <a:extLst>
              <a:ext uri="{FF2B5EF4-FFF2-40B4-BE49-F238E27FC236}">
                <a16:creationId xmlns:a16="http://schemas.microsoft.com/office/drawing/2014/main" id="{D54E1F3E-A551-4FDE-B73D-F5C40AC9DD83}"/>
              </a:ext>
            </a:extLst>
          </p:cNvPr>
          <p:cNvGrpSpPr/>
          <p:nvPr/>
        </p:nvGrpSpPr>
        <p:grpSpPr>
          <a:xfrm>
            <a:off x="2272106" y="2811603"/>
            <a:ext cx="4447727" cy="2943902"/>
            <a:chOff x="2272106" y="2811603"/>
            <a:chExt cx="4447727" cy="2943902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B4F28A7-2D97-493D-9560-139064E37B7F}"/>
                </a:ext>
              </a:extLst>
            </p:cNvPr>
            <p:cNvSpPr txBox="1"/>
            <p:nvPr/>
          </p:nvSpPr>
          <p:spPr>
            <a:xfrm>
              <a:off x="4915272" y="2811603"/>
              <a:ext cx="1800200" cy="5278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year</a:t>
              </a:r>
              <a:endParaRPr lang="zh-TW" altLang="en-US" sz="25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727727-1D5E-4B06-93D4-E4935E9BFABA}"/>
                </a:ext>
              </a:extLst>
            </p:cNvPr>
            <p:cNvSpPr txBox="1"/>
            <p:nvPr/>
          </p:nvSpPr>
          <p:spPr>
            <a:xfrm>
              <a:off x="4919633" y="3616969"/>
              <a:ext cx="1800200" cy="5278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month</a:t>
              </a:r>
              <a:endParaRPr lang="zh-TW" altLang="en-US" sz="25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8238A31-13C0-4FEF-BB1C-1B5B50EF3605}"/>
                </a:ext>
              </a:extLst>
            </p:cNvPr>
            <p:cNvSpPr txBox="1"/>
            <p:nvPr/>
          </p:nvSpPr>
          <p:spPr>
            <a:xfrm>
              <a:off x="4905773" y="5227701"/>
              <a:ext cx="1800200" cy="5278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 err="1"/>
                <a:t>week_day</a:t>
              </a:r>
              <a:endParaRPr lang="zh-TW" altLang="en-US" sz="25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B4ACD85-EF8F-4A6F-8024-F9948760744A}"/>
                </a:ext>
              </a:extLst>
            </p:cNvPr>
            <p:cNvSpPr txBox="1"/>
            <p:nvPr/>
          </p:nvSpPr>
          <p:spPr>
            <a:xfrm>
              <a:off x="2272106" y="3981317"/>
              <a:ext cx="1800200" cy="5278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timestamp</a:t>
              </a:r>
              <a:endParaRPr lang="zh-TW" altLang="en-US" sz="25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4350C39-6DDB-4C50-8993-0762C661BE88}"/>
                </a:ext>
              </a:extLst>
            </p:cNvPr>
            <p:cNvSpPr txBox="1"/>
            <p:nvPr/>
          </p:nvSpPr>
          <p:spPr>
            <a:xfrm>
              <a:off x="4915272" y="4422335"/>
              <a:ext cx="1800200" cy="5278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day</a:t>
              </a:r>
              <a:endParaRPr lang="zh-TW" altLang="en-US" sz="25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7A4C3B82-F1C3-4F61-955B-E179E213BC1F}"/>
                    </a:ext>
                  </a:extLst>
                </p14:cNvPr>
                <p14:cNvContentPartPr/>
                <p14:nvPr/>
              </p14:nvContentPartPr>
              <p14:xfrm>
                <a:off x="4178149" y="4015927"/>
                <a:ext cx="627840" cy="4334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7A4C3B82-F1C3-4F61-955B-E179E213BC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60149" y="3998272"/>
                  <a:ext cx="663480" cy="469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C9B42111-C1B3-4A9E-8FEF-5143CAC84620}"/>
                    </a:ext>
                  </a:extLst>
                </p14:cNvPr>
                <p14:cNvContentPartPr/>
                <p14:nvPr/>
              </p14:nvContentPartPr>
              <p14:xfrm>
                <a:off x="4479412" y="4128958"/>
                <a:ext cx="360" cy="36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C9B42111-C1B3-4A9E-8FEF-5143CAC846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61412" y="41109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53" name="投影片編號版面配置區 5152">
            <a:extLst>
              <a:ext uri="{FF2B5EF4-FFF2-40B4-BE49-F238E27FC236}">
                <a16:creationId xmlns:a16="http://schemas.microsoft.com/office/drawing/2014/main" id="{1B55290E-678C-4801-8C5D-A143C875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04523-7F6D-4AF4-9B7D-0CB6584E764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59" name="筆跡 5158">
                <a:extLst>
                  <a:ext uri="{FF2B5EF4-FFF2-40B4-BE49-F238E27FC236}">
                    <a16:creationId xmlns:a16="http://schemas.microsoft.com/office/drawing/2014/main" id="{E1A5E028-4E68-44EF-8132-8E57BEBCDA22}"/>
                  </a:ext>
                </a:extLst>
              </p14:cNvPr>
              <p14:cNvContentPartPr/>
              <p14:nvPr/>
            </p14:nvContentPartPr>
            <p14:xfrm>
              <a:off x="7503412" y="2670976"/>
              <a:ext cx="473760" cy="1240200"/>
            </p14:xfrm>
          </p:contentPart>
        </mc:Choice>
        <mc:Fallback xmlns="">
          <p:pic>
            <p:nvPicPr>
              <p:cNvPr id="5159" name="筆跡 5158">
                <a:extLst>
                  <a:ext uri="{FF2B5EF4-FFF2-40B4-BE49-F238E27FC236}">
                    <a16:creationId xmlns:a16="http://schemas.microsoft.com/office/drawing/2014/main" id="{E1A5E028-4E68-44EF-8132-8E57BEBCDA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4419" y="2662336"/>
                <a:ext cx="491387" cy="12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60" name="筆跡 5159">
                <a:extLst>
                  <a:ext uri="{FF2B5EF4-FFF2-40B4-BE49-F238E27FC236}">
                    <a16:creationId xmlns:a16="http://schemas.microsoft.com/office/drawing/2014/main" id="{7C221D0C-4A61-45F8-9108-A3D463BEBB89}"/>
                  </a:ext>
                </a:extLst>
              </p14:cNvPr>
              <p14:cNvContentPartPr/>
              <p14:nvPr/>
            </p14:nvContentPartPr>
            <p14:xfrm>
              <a:off x="4942732" y="2793376"/>
              <a:ext cx="423720" cy="1191600"/>
            </p14:xfrm>
          </p:contentPart>
        </mc:Choice>
        <mc:Fallback xmlns="">
          <p:pic>
            <p:nvPicPr>
              <p:cNvPr id="5160" name="筆跡 5159">
                <a:extLst>
                  <a:ext uri="{FF2B5EF4-FFF2-40B4-BE49-F238E27FC236}">
                    <a16:creationId xmlns:a16="http://schemas.microsoft.com/office/drawing/2014/main" id="{7C221D0C-4A61-45F8-9108-A3D463BEBB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33732" y="2784736"/>
                <a:ext cx="441360" cy="1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78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17347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Country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C3A748-5991-4274-811B-1752506E8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7" y="2564904"/>
            <a:ext cx="3500463" cy="22241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A49E27-33B3-4656-9CAF-8B2587DB3E2C}"/>
              </a:ext>
            </a:extLst>
          </p:cNvPr>
          <p:cNvSpPr txBox="1"/>
          <p:nvPr/>
        </p:nvSpPr>
        <p:spPr>
          <a:xfrm>
            <a:off x="4619030" y="3034780"/>
            <a:ext cx="175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TW no. 1</a:t>
            </a:r>
            <a:endParaRPr lang="zh-TW" altLang="en-US" sz="2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FF68701-F4FB-4ED7-BA3C-84220C1AA152}"/>
              </a:ext>
            </a:extLst>
          </p:cNvPr>
          <p:cNvSpPr txBox="1"/>
          <p:nvPr/>
        </p:nvSpPr>
        <p:spPr>
          <a:xfrm>
            <a:off x="4612568" y="2564904"/>
            <a:ext cx="193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86 countries</a:t>
            </a:r>
            <a:endParaRPr lang="zh-TW" altLang="en-US" sz="2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599E0C-C944-4420-B665-8ECF034A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17347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City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CD621AC-8232-4EFE-A17C-3405B4C584B9}"/>
              </a:ext>
            </a:extLst>
          </p:cNvPr>
          <p:cNvSpPr txBox="1"/>
          <p:nvPr/>
        </p:nvSpPr>
        <p:spPr>
          <a:xfrm>
            <a:off x="4619030" y="3034780"/>
            <a:ext cx="265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Taipei no 1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C353290-F5F1-4339-9ACE-AC20EBB5B183}"/>
              </a:ext>
            </a:extLst>
          </p:cNvPr>
          <p:cNvSpPr txBox="1"/>
          <p:nvPr/>
        </p:nvSpPr>
        <p:spPr>
          <a:xfrm>
            <a:off x="4612568" y="2564904"/>
            <a:ext cx="21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969 cities</a:t>
            </a:r>
            <a:endParaRPr lang="zh-TW" altLang="en-US" sz="2000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FE02E857-9D94-4D69-90A3-373A30C81D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12208"/>
            <a:ext cx="3514751" cy="2747983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1BBA2C0-58E1-4387-916B-2D5489DB10C6}"/>
              </a:ext>
            </a:extLst>
          </p:cNvPr>
          <p:cNvSpPr txBox="1"/>
          <p:nvPr/>
        </p:nvSpPr>
        <p:spPr>
          <a:xfrm>
            <a:off x="4619030" y="350465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Many unidentified</a:t>
            </a:r>
            <a:endParaRPr lang="zh-TW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591BB408-8032-4CF0-8D2C-C5CDEFABBEB5}"/>
                  </a:ext>
                </a:extLst>
              </p14:cNvPr>
              <p14:cNvContentPartPr/>
              <p14:nvPr/>
            </p14:nvContentPartPr>
            <p14:xfrm>
              <a:off x="1904692" y="2930058"/>
              <a:ext cx="455760" cy="20386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591BB408-8032-4CF0-8D2C-C5CDEFABBE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7052" y="2912418"/>
                <a:ext cx="491400" cy="2074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723960B9-52B3-4308-8B7F-DAC0B90C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4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17347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Browser</a:t>
            </a: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E4EEFCE-BA97-4137-8321-8CBF42F9DD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84" y="2564904"/>
            <a:ext cx="3311716" cy="320086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CBCCAF-CFB1-41CB-92D6-1246CCA5BBBF}"/>
              </a:ext>
            </a:extLst>
          </p:cNvPr>
          <p:cNvSpPr txBox="1"/>
          <p:nvPr/>
        </p:nvSpPr>
        <p:spPr>
          <a:xfrm>
            <a:off x="4716016" y="256490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/>
            <a:r>
              <a:rPr lang="zh-TW" altLang="en-US" sz="2000" dirty="0"/>
              <a:t>．</a:t>
            </a:r>
            <a:r>
              <a:rPr lang="en-US" altLang="zh-TW" sz="2000" dirty="0"/>
              <a:t>Chrome and Chrome related  browsers dominate</a:t>
            </a:r>
            <a:endParaRPr lang="zh-TW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701243B9-C819-4124-AE1F-DA86EF33EE5A}"/>
                  </a:ext>
                </a:extLst>
              </p14:cNvPr>
              <p14:cNvContentPartPr/>
              <p14:nvPr/>
            </p14:nvContentPartPr>
            <p14:xfrm>
              <a:off x="1799572" y="2614698"/>
              <a:ext cx="792000" cy="42408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701243B9-C819-4124-AE1F-DA86EF33EE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0932" y="2605698"/>
                <a:ext cx="8096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6C742A48-5667-4FDA-8DBA-B190F2FB488C}"/>
                  </a:ext>
                </a:extLst>
              </p14:cNvPr>
              <p14:cNvContentPartPr/>
              <p14:nvPr/>
            </p14:nvContentPartPr>
            <p14:xfrm>
              <a:off x="2327692" y="3138138"/>
              <a:ext cx="257400" cy="109368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6C742A48-5667-4FDA-8DBA-B190F2FB48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9052" y="3129138"/>
                <a:ext cx="27504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91" name="筆跡 7190">
                <a:extLst>
                  <a:ext uri="{FF2B5EF4-FFF2-40B4-BE49-F238E27FC236}">
                    <a16:creationId xmlns:a16="http://schemas.microsoft.com/office/drawing/2014/main" id="{F56E939D-1D41-4278-82AF-496BB3992D47}"/>
                  </a:ext>
                </a:extLst>
              </p14:cNvPr>
              <p14:cNvContentPartPr/>
              <p14:nvPr/>
            </p14:nvContentPartPr>
            <p14:xfrm>
              <a:off x="2691292" y="2810239"/>
              <a:ext cx="1798200" cy="296640"/>
            </p14:xfrm>
          </p:contentPart>
        </mc:Choice>
        <mc:Fallback xmlns="">
          <p:pic>
            <p:nvPicPr>
              <p:cNvPr id="7191" name="筆跡 7190">
                <a:extLst>
                  <a:ext uri="{FF2B5EF4-FFF2-40B4-BE49-F238E27FC236}">
                    <a16:creationId xmlns:a16="http://schemas.microsoft.com/office/drawing/2014/main" id="{F56E939D-1D41-4278-82AF-496BB3992D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2650" y="2801599"/>
                <a:ext cx="1815844" cy="314280"/>
              </a:xfrm>
              <a:prstGeom prst="rect">
                <a:avLst/>
              </a:prstGeom>
            </p:spPr>
          </p:pic>
        </mc:Fallback>
      </mc:AlternateContent>
      <p:sp>
        <p:nvSpPr>
          <p:cNvPr id="7192" name="投影片編號版面配置區 7191">
            <a:extLst>
              <a:ext uri="{FF2B5EF4-FFF2-40B4-BE49-F238E27FC236}">
                <a16:creationId xmlns:a16="http://schemas.microsoft.com/office/drawing/2014/main" id="{5C15E0F4-92A5-4BF8-8AEF-EADB1ED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3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23108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Category id</a:t>
            </a: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0AB78BF4-72C6-4D14-80EB-9C8B2421B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15" y="2667507"/>
            <a:ext cx="3346581" cy="236698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0C9C4A5-62FF-4187-B5D0-F5008FF53F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3" y="2613190"/>
            <a:ext cx="3495701" cy="236698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103B43-CD0C-45A4-8AD0-F9CB2CA5E4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17" y="2613190"/>
            <a:ext cx="1968511" cy="2441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D2013221-9C81-45A6-BE40-FC00CD0E342E}"/>
                  </a:ext>
                </a:extLst>
              </p14:cNvPr>
              <p14:cNvContentPartPr/>
              <p14:nvPr/>
            </p14:nvContentPartPr>
            <p14:xfrm>
              <a:off x="4246852" y="2192493"/>
              <a:ext cx="1161000" cy="3416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D2013221-9C81-45A6-BE40-FC00CD0E34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8852" y="2174853"/>
                <a:ext cx="1196640" cy="377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DFB95BA4-8D7D-4060-86DD-A586E8C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169DAB-0D00-4CFE-932F-DA0DE7DA797D}"/>
              </a:ext>
            </a:extLst>
          </p:cNvPr>
          <p:cNvSpPr txBox="1"/>
          <p:nvPr/>
        </p:nvSpPr>
        <p:spPr>
          <a:xfrm>
            <a:off x="4827352" y="5144221"/>
            <a:ext cx="27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41 categories in total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02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26708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/>
              <a:t>Device brand</a:t>
            </a: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5F1005D8-1533-41AE-99B4-1DC10178D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83" y="2695962"/>
            <a:ext cx="3476650" cy="255271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B86E62-05B1-4376-B2AC-F4652330D322}"/>
              </a:ext>
            </a:extLst>
          </p:cNvPr>
          <p:cNvSpPr txBox="1"/>
          <p:nvPr/>
        </p:nvSpPr>
        <p:spPr>
          <a:xfrm>
            <a:off x="4845546" y="2929299"/>
            <a:ext cx="311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Unidentified dominate</a:t>
            </a:r>
            <a:endParaRPr lang="zh-TW" altLang="en-US" sz="2000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0C684EE-C05A-4EDF-BF18-E8E233B66C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74" y="3429000"/>
            <a:ext cx="1604974" cy="227649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BB9289-7676-4E03-8713-3BC289169496}"/>
              </a:ext>
            </a:extLst>
          </p:cNvPr>
          <p:cNvSpPr txBox="1"/>
          <p:nvPr/>
        </p:nvSpPr>
        <p:spPr>
          <a:xfrm>
            <a:off x="4845546" y="2517536"/>
            <a:ext cx="311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．</a:t>
            </a:r>
            <a:r>
              <a:rPr lang="en-US" altLang="zh-TW" sz="2000" dirty="0"/>
              <a:t>At least 145 brands</a:t>
            </a:r>
            <a:endParaRPr lang="zh-TW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659FEAA3-BADD-4673-A4DD-858722B09103}"/>
                  </a:ext>
                </a:extLst>
              </p14:cNvPr>
              <p14:cNvContentPartPr/>
              <p14:nvPr/>
            </p14:nvContentPartPr>
            <p14:xfrm>
              <a:off x="7346092" y="3297693"/>
              <a:ext cx="253800" cy="8924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659FEAA3-BADD-4673-A4DD-858722B091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28117" y="3279700"/>
                <a:ext cx="289390" cy="92806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77F42792-090C-4A70-AE5E-12C911AD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32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1" name="Picture 41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ard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ard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3" name="Picture 43" descr="car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ffectLst>
            <a:outerShdw blurRad="254000" dist="35921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50"/>
          <p:cNvSpPr>
            <a:spLocks noChangeArrowheads="1"/>
          </p:cNvSpPr>
          <p:nvPr/>
        </p:nvSpPr>
        <p:spPr bwMode="auto">
          <a:xfrm>
            <a:off x="533400" y="14478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F2FD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56A059EE-A274-4F66-9F97-0E9B7D09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471488"/>
            <a:ext cx="84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1" name="Text Box 86">
            <a:extLst>
              <a:ext uri="{FF2B5EF4-FFF2-40B4-BE49-F238E27FC236}">
                <a16:creationId xmlns:a16="http://schemas.microsoft.com/office/drawing/2014/main" id="{73DF8BDE-2A63-4253-A49A-D8826ECC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8" y="485775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F2FDF7"/>
                </a:solidFill>
              </a:rPr>
              <a:t>Analysis</a:t>
            </a:r>
            <a:endParaRPr lang="en-US" altLang="en-US" sz="1600" b="1" u="sng" dirty="0"/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994D8B8E-C7C2-4CD8-8CE7-1F5E46AF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488395"/>
            <a:ext cx="1342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D0934883-3F74-4116-8BF6-EE2BF59D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85775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A01764BD-365C-4A9F-9848-39570CD6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92" y="485775"/>
            <a:ext cx="130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D48BDCA2-B76A-44B2-9D0E-18584157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84" y="1794882"/>
            <a:ext cx="8346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u="sng" dirty="0" err="1"/>
              <a:t>Os</a:t>
            </a:r>
            <a:endParaRPr lang="en-US" altLang="en-US" sz="3000" b="1" u="sng" dirty="0"/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A0E2562-40E6-45FB-B486-A1548E7598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84" y="2528900"/>
            <a:ext cx="3714968" cy="3089778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492074-F429-4F78-8125-0280B376E396}"/>
              </a:ext>
            </a:extLst>
          </p:cNvPr>
          <p:cNvSpPr txBox="1"/>
          <p:nvPr/>
        </p:nvSpPr>
        <p:spPr>
          <a:xfrm>
            <a:off x="5026479" y="2600908"/>
            <a:ext cx="19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/>
            <a:r>
              <a:rPr lang="zh-TW" altLang="en-US" sz="2000" dirty="0"/>
              <a:t>．</a:t>
            </a:r>
            <a:r>
              <a:rPr lang="en-US" altLang="zh-TW" sz="2000" dirty="0"/>
              <a:t>Android no. 1</a:t>
            </a:r>
            <a:endParaRPr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9E86B7-3A54-45BE-B366-729ABC5446CF}"/>
              </a:ext>
            </a:extLst>
          </p:cNvPr>
          <p:cNvSpPr txBox="1"/>
          <p:nvPr/>
        </p:nvSpPr>
        <p:spPr>
          <a:xfrm>
            <a:off x="5033266" y="2953363"/>
            <a:ext cx="1993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/>
            <a:r>
              <a:rPr lang="zh-TW" altLang="en-US" sz="2000" dirty="0"/>
              <a:t>．</a:t>
            </a:r>
            <a:r>
              <a:rPr lang="en-US" altLang="zh-TW" sz="2000" dirty="0"/>
              <a:t>Windows 98 still alive!!</a:t>
            </a:r>
            <a:endParaRPr lang="zh-TW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72D93B2-284D-47B7-AA75-A6B1C619BFDA}"/>
                  </a:ext>
                </a:extLst>
              </p14:cNvPr>
              <p14:cNvContentPartPr/>
              <p14:nvPr/>
            </p14:nvContentPartPr>
            <p14:xfrm>
              <a:off x="4660852" y="4650199"/>
              <a:ext cx="308520" cy="7970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72D93B2-284D-47B7-AA75-A6B1C619BF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2212" y="4641559"/>
                <a:ext cx="326160" cy="814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7E533E7-4B2E-46FF-A1DA-37AF9D68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5538E-E511-47ED-A4FE-F90B2EB8485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0323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333333"/>
      </a:dk1>
      <a:lt1>
        <a:srgbClr val="FFFFFF"/>
      </a:lt1>
      <a:dk2>
        <a:srgbClr val="FF0000"/>
      </a:dk2>
      <a:lt2>
        <a:srgbClr val="666666"/>
      </a:lt2>
      <a:accent1>
        <a:srgbClr val="00FF00"/>
      </a:accent1>
      <a:accent2>
        <a:srgbClr val="66CCFF"/>
      </a:accent2>
      <a:accent3>
        <a:srgbClr val="FFFFFF"/>
      </a:accent3>
      <a:accent4>
        <a:srgbClr val="2A2A2A"/>
      </a:accent4>
      <a:accent5>
        <a:srgbClr val="AAFFAA"/>
      </a:accent5>
      <a:accent6>
        <a:srgbClr val="5CB9E7"/>
      </a:accent6>
      <a:hlink>
        <a:srgbClr val="333333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615</Words>
  <Application>Microsoft Office PowerPoint</Application>
  <PresentationFormat>如螢幕大小 (4:3)</PresentationFormat>
  <Paragraphs>255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Arial</vt:lpstr>
      <vt:lpstr>Wingdings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cards template</dc:title>
  <dc:creator>Presentation Magazine</dc:creator>
  <cp:lastModifiedBy>竣淵 吳</cp:lastModifiedBy>
  <cp:revision>171</cp:revision>
  <dcterms:modified xsi:type="dcterms:W3CDTF">2019-06-05T18:12:11Z</dcterms:modified>
</cp:coreProperties>
</file>