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551F811A-B9AD-4267-B90C-83BE7FD9C8CD}" type="datetimeFigureOut">
              <a:rPr lang="ru-RU" smtClean="0"/>
              <a:t>01.03.2021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4A562161-0CC7-4563-811B-A7E55A222D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2934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F811A-B9AD-4267-B90C-83BE7FD9C8CD}" type="datetimeFigureOut">
              <a:rPr lang="ru-RU" smtClean="0"/>
              <a:t>01.03.2021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62161-0CC7-4563-811B-A7E55A222D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7787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551F811A-B9AD-4267-B90C-83BE7FD9C8CD}" type="datetimeFigureOut">
              <a:rPr lang="ru-RU" smtClean="0"/>
              <a:t>01.03.2021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4A562161-0CC7-4563-811B-A7E55A222D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5588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F811A-B9AD-4267-B90C-83BE7FD9C8CD}" type="datetimeFigureOut">
              <a:rPr lang="ru-RU" smtClean="0"/>
              <a:t>01.03.2021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62161-0CC7-4563-811B-A7E55A222D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7004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551F811A-B9AD-4267-B90C-83BE7FD9C8CD}" type="datetimeFigureOut">
              <a:rPr lang="ru-RU" smtClean="0"/>
              <a:t>01.03.2021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4A562161-0CC7-4563-811B-A7E55A222D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4690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551F811A-B9AD-4267-B90C-83BE7FD9C8CD}" type="datetimeFigureOut">
              <a:rPr lang="ru-RU" smtClean="0"/>
              <a:t>01.03.2021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4A562161-0CC7-4563-811B-A7E55A222D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8135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551F811A-B9AD-4267-B90C-83BE7FD9C8CD}" type="datetimeFigureOut">
              <a:rPr lang="ru-RU" smtClean="0"/>
              <a:t>01.03.2021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4A562161-0CC7-4563-811B-A7E55A222D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0426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F811A-B9AD-4267-B90C-83BE7FD9C8CD}" type="datetimeFigureOut">
              <a:rPr lang="ru-RU" smtClean="0"/>
              <a:t>01.03.2021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62161-0CC7-4563-811B-A7E55A222D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0506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551F811A-B9AD-4267-B90C-83BE7FD9C8CD}" type="datetimeFigureOut">
              <a:rPr lang="ru-RU" smtClean="0"/>
              <a:t>01.03.2021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4A562161-0CC7-4563-811B-A7E55A222D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7128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F811A-B9AD-4267-B90C-83BE7FD9C8CD}" type="datetimeFigureOut">
              <a:rPr lang="ru-RU" smtClean="0"/>
              <a:t>01.03.2021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62161-0CC7-4563-811B-A7E55A222D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1031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551F811A-B9AD-4267-B90C-83BE7FD9C8CD}" type="datetimeFigureOut">
              <a:rPr lang="ru-RU" smtClean="0"/>
              <a:t>01.03.2021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4A562161-0CC7-4563-811B-A7E55A222D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4048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1F811A-B9AD-4267-B90C-83BE7FD9C8CD}" type="datetimeFigureOut">
              <a:rPr lang="ru-RU" smtClean="0"/>
              <a:t>01.03.2021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562161-0CC7-4563-811B-A7E55A222D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6454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52749" y="1866956"/>
            <a:ext cx="8679915" cy="1748729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Игра на </a:t>
            </a:r>
            <a:r>
              <a:rPr lang="en-US" dirty="0" smtClean="0"/>
              <a:t>PYTHON </a:t>
            </a:r>
            <a:r>
              <a:rPr lang="ru-RU" dirty="0" smtClean="0"/>
              <a:t>с использованием модуля </a:t>
            </a:r>
            <a:r>
              <a:rPr lang="en-US" dirty="0" smtClean="0"/>
              <a:t>pygame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22913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Идея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Идея проекта заключается в создании игры массового пользования использования модули</a:t>
            </a:r>
            <a:r>
              <a:rPr lang="en-US" dirty="0" smtClean="0"/>
              <a:t> pygame</a:t>
            </a:r>
            <a:r>
              <a:rPr lang="ru-RU" dirty="0" smtClean="0"/>
              <a:t> </a:t>
            </a:r>
            <a:endParaRPr lang="en-US" dirty="0" smtClean="0"/>
          </a:p>
          <a:p>
            <a:r>
              <a:rPr lang="ru-RU" dirty="0" smtClean="0"/>
              <a:t>Игра в стиле новелла, с элементами мини-игр и квестов</a:t>
            </a:r>
            <a:endParaRPr lang="ru-RU" dirty="0"/>
          </a:p>
          <a:p>
            <a:r>
              <a:rPr lang="ru-RU" dirty="0"/>
              <a:t>У</a:t>
            </a:r>
            <a:r>
              <a:rPr lang="ru-RU" dirty="0" smtClean="0"/>
              <a:t>никальность игры в её необычным стиле, где игрокам предстоит встретиться с самыми знаменитыми произведениями искусства </a:t>
            </a:r>
          </a:p>
          <a:p>
            <a:r>
              <a:rPr lang="ru-RU" dirty="0" smtClean="0"/>
              <a:t>Основная цель для нас – это попробовать создать дружный коллектив, где каждый будет выполнять свои обязанности и мы вместе будем идти к одной цели, а именно создание данного проекта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80324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Немного о реализации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446252" y="889450"/>
            <a:ext cx="6281873" cy="5248622"/>
          </a:xfrm>
        </p:spPr>
        <p:txBody>
          <a:bodyPr/>
          <a:lstStyle/>
          <a:p>
            <a:r>
              <a:rPr lang="ru-RU" dirty="0" smtClean="0"/>
              <a:t>Ход нашей работы состоял из нескольких этапов и я бы хотел немного рассказать о них.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smtClean="0"/>
              <a:t>Продумывание сюжета, и написание ролей для персонажей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smtClean="0"/>
              <a:t>Разработка и использование графики для игры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smtClean="0"/>
              <a:t>Аудио подборка и запись диалогов персонажей для игры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smtClean="0"/>
              <a:t>Продумывание мини-игр и заданий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smtClean="0"/>
              <a:t>Разработка и написание программы (самой игры), состоящий из нескольких частей</a:t>
            </a:r>
          </a:p>
          <a:p>
            <a:r>
              <a:rPr lang="ru-RU" dirty="0" smtClean="0"/>
              <a:t>Хочу ещё немного рассказать про нашу игру и прошу  обратить внимание на следующий слайд со скриншотами программы. 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52933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71378" y="2393057"/>
            <a:ext cx="3498979" cy="2456442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4062" y="0"/>
            <a:ext cx="4495167" cy="3592410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540" y="1628387"/>
            <a:ext cx="4699827" cy="3985781"/>
          </a:xfrm>
          <a:prstGeom prst="rect">
            <a:avLst/>
          </a:prstGeom>
        </p:spPr>
      </p:pic>
      <p:sp>
        <p:nvSpPr>
          <p:cNvPr id="7" name="Объект 2"/>
          <p:cNvSpPr txBox="1">
            <a:spLocks/>
          </p:cNvSpPr>
          <p:nvPr/>
        </p:nvSpPr>
        <p:spPr>
          <a:xfrm>
            <a:off x="871378" y="-1027894"/>
            <a:ext cx="3187350" cy="32342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endParaRPr lang="ru-RU" dirty="0" smtClean="0"/>
          </a:p>
          <a:p>
            <a:r>
              <a:rPr lang="ru-RU" dirty="0" smtClean="0"/>
              <a:t>5 локаций</a:t>
            </a:r>
          </a:p>
          <a:p>
            <a:r>
              <a:rPr lang="ru-RU" dirty="0" smtClean="0"/>
              <a:t>Уникальный сюжет</a:t>
            </a:r>
          </a:p>
          <a:p>
            <a:r>
              <a:rPr lang="ru-RU" dirty="0" smtClean="0"/>
              <a:t>3 персонажа</a:t>
            </a:r>
          </a:p>
          <a:p>
            <a:r>
              <a:rPr lang="ru-RU" dirty="0" smtClean="0"/>
              <a:t>Многоголосная озвучка</a:t>
            </a:r>
          </a:p>
        </p:txBody>
      </p:sp>
      <p:pic>
        <p:nvPicPr>
          <p:cNvPr id="1026" name="Picture 2" descr="https://sun9-75.userapi.com/impg/2UNagxuvXsKAgVK8_tx6xyQXMsjx7TmMRBqt1Q/Q7FtsIVze0o.jpg?size=749x486&amp;quality=96&amp;sign=9803e089076129054c202324c37dc64a&amp;type=album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1205" y="3734888"/>
            <a:ext cx="2252953" cy="1570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sun9-10.userapi.com/impg/AIIiigLjEPMm6RDUE9YVvT0NR8OtsJAaCELapQ/QQ4QaIazdoE.jpg?size=749x511&amp;quality=96&amp;sign=a6c0e15b074f2e456784ad98e656fa81&amp;type=album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5291" y="3719253"/>
            <a:ext cx="2348178" cy="1602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sun9-32.userapi.com/impg/t9AYxc9o0w_LEmuk59ngLY9HfLIn16q4xJ-nBA/5AzO-3Fq3qs.jpg?size=750x562&amp;quality=96&amp;sign=94dc59ead679396c2a17adeb5579baa7&amp;type=album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4296" y="5448123"/>
            <a:ext cx="2135202" cy="1378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8697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Проект получился интересный и необычный. Основные цели нашей команды реализованы и представлены перед вами.</a:t>
            </a:r>
          </a:p>
          <a:p>
            <a:r>
              <a:rPr lang="ru-RU" dirty="0" smtClean="0"/>
              <a:t>Отдельно хотелось бы отметить, что проект получился намного сложнее чем казался на первый взгляд, каждая деталь нашего проекта требовала большого внимания и отработки. </a:t>
            </a:r>
          </a:p>
          <a:p>
            <a:r>
              <a:rPr lang="ru-RU" dirty="0" smtClean="0"/>
              <a:t>Хотелось бы довести наш проект до идеала, путем создания дополнительных уровней, улучшенной физики и графики, так же связать проект с базой данных и реализовать сохранения игрока. Можно задуматься о создании определенной серии игр. Но для всего этого нам очень нужна  ваша поддержка </a:t>
            </a:r>
            <a:r>
              <a:rPr lang="ru-RU" smtClean="0"/>
              <a:t>и вера.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66171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TM16401371[[fn=Атлас]]</Template>
  <TotalTime>42</TotalTime>
  <Words>253</Words>
  <Application>Microsoft Office PowerPoint</Application>
  <PresentationFormat>Широкоэкранный</PresentationFormat>
  <Paragraphs>23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Arial</vt:lpstr>
      <vt:lpstr>Calibri Light</vt:lpstr>
      <vt:lpstr>Rockwell</vt:lpstr>
      <vt:lpstr>Wingdings</vt:lpstr>
      <vt:lpstr>Atlas</vt:lpstr>
      <vt:lpstr>Игра на PYTHON с использованием модуля pygame</vt:lpstr>
      <vt:lpstr>Идея проекта</vt:lpstr>
      <vt:lpstr>Немного о реализации </vt:lpstr>
      <vt:lpstr>Презентация PowerPoint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Игра на PYTHON с использованием модуля pygame</dc:title>
  <dc:creator>Олег Бояринов</dc:creator>
  <cp:lastModifiedBy>Олег Бояринов</cp:lastModifiedBy>
  <cp:revision>5</cp:revision>
  <dcterms:created xsi:type="dcterms:W3CDTF">2021-02-28T23:54:41Z</dcterms:created>
  <dcterms:modified xsi:type="dcterms:W3CDTF">2021-03-01T00:36:58Z</dcterms:modified>
</cp:coreProperties>
</file>