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68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3552">
          <p15:clr>
            <a:srgbClr val="A4A3A4"/>
          </p15:clr>
        </p15:guide>
        <p15:guide id="5" pos="3839">
          <p15:clr>
            <a:srgbClr val="A4A3A4"/>
          </p15:clr>
        </p15:guide>
        <p15:guide id="6" pos="383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81C"/>
    <a:srgbClr val="9B60B9"/>
    <a:srgbClr val="F4007E"/>
    <a:srgbClr val="F2F200"/>
    <a:srgbClr val="2AD800"/>
    <a:srgbClr val="4F70EE"/>
    <a:srgbClr val="FA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18"/>
      </p:cViewPr>
      <p:guideLst>
        <p:guide orient="horz" pos="2160"/>
        <p:guide orient="horz" pos="768"/>
        <p:guide orient="horz" pos="960"/>
        <p:guide orient="horz" pos="3552"/>
        <p:guide pos="3839"/>
        <p:guide pos="383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12025" y="0"/>
            <a:ext cx="4876800" cy="4914653"/>
            <a:chOff x="4267201" y="-1"/>
            <a:chExt cx="4876800" cy="4914653"/>
          </a:xfrm>
        </p:grpSpPr>
        <p:grpSp>
          <p:nvGrpSpPr>
            <p:cNvPr id="8" name="Group 7"/>
            <p:cNvGrpSpPr/>
            <p:nvPr/>
          </p:nvGrpSpPr>
          <p:grpSpPr>
            <a:xfrm flipV="1">
              <a:off x="4267201" y="-1"/>
              <a:ext cx="4876800" cy="4914653"/>
              <a:chOff x="6842079" y="4572000"/>
              <a:chExt cx="2268393" cy="2286000"/>
            </a:xfrm>
          </p:grpSpPr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6842079" y="5769289"/>
                <a:ext cx="1608123" cy="1088711"/>
              </a:xfrm>
              <a:custGeom>
                <a:avLst/>
                <a:gdLst>
                  <a:gd name="T0" fmla="*/ 1096 w 1096"/>
                  <a:gd name="T1" fmla="*/ 0 h 742"/>
                  <a:gd name="T2" fmla="*/ 688 w 1096"/>
                  <a:gd name="T3" fmla="*/ 742 h 742"/>
                  <a:gd name="T4" fmla="*/ 0 w 1096"/>
                  <a:gd name="T5" fmla="*/ 742 h 742"/>
                  <a:gd name="T6" fmla="*/ 1096 w 1096"/>
                  <a:gd name="T7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6" h="742">
                    <a:moveTo>
                      <a:pt x="1096" y="0"/>
                    </a:moveTo>
                    <a:lnTo>
                      <a:pt x="688" y="742"/>
                    </a:lnTo>
                    <a:lnTo>
                      <a:pt x="0" y="742"/>
                    </a:lnTo>
                    <a:lnTo>
                      <a:pt x="10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7851558" y="5314436"/>
                <a:ext cx="1258914" cy="1543564"/>
              </a:xfrm>
              <a:custGeom>
                <a:avLst/>
                <a:gdLst>
                  <a:gd name="T0" fmla="*/ 0 w 858"/>
                  <a:gd name="T1" fmla="*/ 1052 h 1052"/>
                  <a:gd name="T2" fmla="*/ 408 w 858"/>
                  <a:gd name="T3" fmla="*/ 310 h 1052"/>
                  <a:gd name="T4" fmla="*/ 858 w 858"/>
                  <a:gd name="T5" fmla="*/ 0 h 1052"/>
                  <a:gd name="T6" fmla="*/ 858 w 858"/>
                  <a:gd name="T7" fmla="*/ 1052 h 1052"/>
                  <a:gd name="T8" fmla="*/ 0 w 858"/>
                  <a:gd name="T9" fmla="*/ 1052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8" h="1052">
                    <a:moveTo>
                      <a:pt x="0" y="1052"/>
                    </a:moveTo>
                    <a:lnTo>
                      <a:pt x="408" y="310"/>
                    </a:lnTo>
                    <a:lnTo>
                      <a:pt x="858" y="0"/>
                    </a:lnTo>
                    <a:lnTo>
                      <a:pt x="858" y="1052"/>
                    </a:lnTo>
                    <a:lnTo>
                      <a:pt x="0" y="105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1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8450202" y="4572000"/>
                <a:ext cx="660270" cy="1197289"/>
              </a:xfrm>
              <a:custGeom>
                <a:avLst/>
                <a:gdLst>
                  <a:gd name="T0" fmla="*/ 0 w 450"/>
                  <a:gd name="T1" fmla="*/ 816 h 816"/>
                  <a:gd name="T2" fmla="*/ 450 w 450"/>
                  <a:gd name="T3" fmla="*/ 0 h 816"/>
                  <a:gd name="T4" fmla="*/ 450 w 450"/>
                  <a:gd name="T5" fmla="*/ 506 h 816"/>
                  <a:gd name="T6" fmla="*/ 0 w 450"/>
                  <a:gd name="T7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0" h="816">
                    <a:moveTo>
                      <a:pt x="0" y="816"/>
                    </a:moveTo>
                    <a:lnTo>
                      <a:pt x="450" y="0"/>
                    </a:lnTo>
                    <a:lnTo>
                      <a:pt x="450" y="506"/>
                    </a:lnTo>
                    <a:lnTo>
                      <a:pt x="0" y="81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62726" y="490537"/>
              <a:ext cx="2254250" cy="633413"/>
              <a:chOff x="6562726" y="490537"/>
              <a:chExt cx="2254250" cy="633413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6562726" y="490537"/>
                <a:ext cx="622300" cy="633413"/>
              </a:xfrm>
              <a:prstGeom prst="ellipse">
                <a:avLst/>
              </a:prstGeom>
              <a:solidFill>
                <a:srgbClr val="00B2A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white">
              <a:xfrm>
                <a:off x="6681788" y="658813"/>
                <a:ext cx="382588" cy="301625"/>
              </a:xfrm>
              <a:custGeom>
                <a:avLst/>
                <a:gdLst>
                  <a:gd name="T0" fmla="*/ 79 w 86"/>
                  <a:gd name="T1" fmla="*/ 0 h 67"/>
                  <a:gd name="T2" fmla="*/ 60 w 86"/>
                  <a:gd name="T3" fmla="*/ 0 h 67"/>
                  <a:gd name="T4" fmla="*/ 54 w 86"/>
                  <a:gd name="T5" fmla="*/ 3 h 67"/>
                  <a:gd name="T6" fmla="*/ 18 w 86"/>
                  <a:gd name="T7" fmla="*/ 67 h 67"/>
                  <a:gd name="T8" fmla="*/ 34 w 86"/>
                  <a:gd name="T9" fmla="*/ 67 h 67"/>
                  <a:gd name="T10" fmla="*/ 43 w 86"/>
                  <a:gd name="T11" fmla="*/ 50 h 67"/>
                  <a:gd name="T12" fmla="*/ 52 w 86"/>
                  <a:gd name="T13" fmla="*/ 67 h 67"/>
                  <a:gd name="T14" fmla="*/ 68 w 86"/>
                  <a:gd name="T15" fmla="*/ 67 h 67"/>
                  <a:gd name="T16" fmla="*/ 51 w 86"/>
                  <a:gd name="T17" fmla="*/ 36 h 67"/>
                  <a:gd name="T18" fmla="*/ 63 w 86"/>
                  <a:gd name="T19" fmla="*/ 13 h 67"/>
                  <a:gd name="T20" fmla="*/ 72 w 86"/>
                  <a:gd name="T21" fmla="*/ 13 h 67"/>
                  <a:gd name="T22" fmla="*/ 72 w 86"/>
                  <a:gd name="T23" fmla="*/ 67 h 67"/>
                  <a:gd name="T24" fmla="*/ 86 w 86"/>
                  <a:gd name="T25" fmla="*/ 67 h 67"/>
                  <a:gd name="T26" fmla="*/ 86 w 86"/>
                  <a:gd name="T27" fmla="*/ 7 h 67"/>
                  <a:gd name="T28" fmla="*/ 79 w 86"/>
                  <a:gd name="T29" fmla="*/ 0 h 67"/>
                  <a:gd name="T30" fmla="*/ 32 w 86"/>
                  <a:gd name="T31" fmla="*/ 30 h 67"/>
                  <a:gd name="T32" fmla="*/ 39 w 86"/>
                  <a:gd name="T33" fmla="*/ 16 h 67"/>
                  <a:gd name="T34" fmla="*/ 32 w 86"/>
                  <a:gd name="T35" fmla="*/ 3 h 67"/>
                  <a:gd name="T36" fmla="*/ 26 w 86"/>
                  <a:gd name="T37" fmla="*/ 0 h 67"/>
                  <a:gd name="T38" fmla="*/ 7 w 86"/>
                  <a:gd name="T39" fmla="*/ 0 h 67"/>
                  <a:gd name="T40" fmla="*/ 0 w 86"/>
                  <a:gd name="T41" fmla="*/ 7 h 67"/>
                  <a:gd name="T42" fmla="*/ 0 w 86"/>
                  <a:gd name="T43" fmla="*/ 67 h 67"/>
                  <a:gd name="T44" fmla="*/ 14 w 86"/>
                  <a:gd name="T45" fmla="*/ 67 h 67"/>
                  <a:gd name="T46" fmla="*/ 14 w 86"/>
                  <a:gd name="T47" fmla="*/ 13 h 67"/>
                  <a:gd name="T48" fmla="*/ 23 w 86"/>
                  <a:gd name="T49" fmla="*/ 13 h 67"/>
                  <a:gd name="T50" fmla="*/ 32 w 86"/>
                  <a:gd name="T51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67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7" y="0"/>
                      <a:pt x="55" y="1"/>
                      <a:pt x="54" y="3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3"/>
                      <a:pt x="83" y="0"/>
                      <a:pt x="79" y="0"/>
                    </a:cubicBezTo>
                    <a:close/>
                    <a:moveTo>
                      <a:pt x="32" y="30"/>
                    </a:moveTo>
                    <a:cubicBezTo>
                      <a:pt x="39" y="16"/>
                      <a:pt x="39" y="16"/>
                      <a:pt x="39" y="16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1"/>
                      <a:pt x="29" y="0"/>
                      <a:pt x="2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3" y="13"/>
                      <a:pt x="23" y="13"/>
                      <a:pt x="23" y="13"/>
                    </a:cubicBezTo>
                    <a:lnTo>
                      <a:pt x="32" y="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7335838" y="793750"/>
                <a:ext cx="36513" cy="225425"/>
              </a:xfrm>
              <a:custGeom>
                <a:avLst/>
                <a:gdLst>
                  <a:gd name="T0" fmla="*/ 4 w 8"/>
                  <a:gd name="T1" fmla="*/ 9 h 50"/>
                  <a:gd name="T2" fmla="*/ 0 w 8"/>
                  <a:gd name="T3" fmla="*/ 4 h 50"/>
                  <a:gd name="T4" fmla="*/ 4 w 8"/>
                  <a:gd name="T5" fmla="*/ 0 h 50"/>
                  <a:gd name="T6" fmla="*/ 8 w 8"/>
                  <a:gd name="T7" fmla="*/ 4 h 50"/>
                  <a:gd name="T8" fmla="*/ 4 w 8"/>
                  <a:gd name="T9" fmla="*/ 9 h 50"/>
                  <a:gd name="T10" fmla="*/ 1 w 8"/>
                  <a:gd name="T11" fmla="*/ 50 h 50"/>
                  <a:gd name="T12" fmla="*/ 1 w 8"/>
                  <a:gd name="T13" fmla="*/ 16 h 50"/>
                  <a:gd name="T14" fmla="*/ 7 w 8"/>
                  <a:gd name="T15" fmla="*/ 16 h 50"/>
                  <a:gd name="T16" fmla="*/ 7 w 8"/>
                  <a:gd name="T17" fmla="*/ 50 h 50"/>
                  <a:gd name="T18" fmla="*/ 1 w 8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0">
                    <a:moveTo>
                      <a:pt x="4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7"/>
                      <a:pt x="7" y="9"/>
                      <a:pt x="4" y="9"/>
                    </a:cubicBezTo>
                    <a:close/>
                    <a:moveTo>
                      <a:pt x="1" y="50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50"/>
                      <a:pt x="7" y="50"/>
                      <a:pt x="7" y="50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412038" y="862013"/>
                <a:ext cx="128588" cy="157163"/>
              </a:xfrm>
              <a:custGeom>
                <a:avLst/>
                <a:gdLst>
                  <a:gd name="T0" fmla="*/ 22 w 29"/>
                  <a:gd name="T1" fmla="*/ 35 h 35"/>
                  <a:gd name="T2" fmla="*/ 22 w 29"/>
                  <a:gd name="T3" fmla="*/ 12 h 35"/>
                  <a:gd name="T4" fmla="*/ 17 w 29"/>
                  <a:gd name="T5" fmla="*/ 6 h 35"/>
                  <a:gd name="T6" fmla="*/ 7 w 29"/>
                  <a:gd name="T7" fmla="*/ 11 h 35"/>
                  <a:gd name="T8" fmla="*/ 7 w 29"/>
                  <a:gd name="T9" fmla="*/ 35 h 35"/>
                  <a:gd name="T10" fmla="*/ 0 w 29"/>
                  <a:gd name="T11" fmla="*/ 35 h 35"/>
                  <a:gd name="T12" fmla="*/ 0 w 29"/>
                  <a:gd name="T13" fmla="*/ 1 h 35"/>
                  <a:gd name="T14" fmla="*/ 6 w 29"/>
                  <a:gd name="T15" fmla="*/ 1 h 35"/>
                  <a:gd name="T16" fmla="*/ 6 w 29"/>
                  <a:gd name="T17" fmla="*/ 6 h 35"/>
                  <a:gd name="T18" fmla="*/ 19 w 29"/>
                  <a:gd name="T19" fmla="*/ 0 h 35"/>
                  <a:gd name="T20" fmla="*/ 29 w 29"/>
                  <a:gd name="T21" fmla="*/ 10 h 35"/>
                  <a:gd name="T22" fmla="*/ 29 w 29"/>
                  <a:gd name="T23" fmla="*/ 35 h 35"/>
                  <a:gd name="T24" fmla="*/ 22 w 29"/>
                  <a:gd name="T2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35">
                    <a:moveTo>
                      <a:pt x="22" y="35"/>
                    </a:move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8"/>
                      <a:pt x="21" y="6"/>
                      <a:pt x="17" y="6"/>
                    </a:cubicBezTo>
                    <a:cubicBezTo>
                      <a:pt x="14" y="6"/>
                      <a:pt x="10" y="8"/>
                      <a:pt x="7" y="1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0" y="3"/>
                      <a:pt x="14" y="0"/>
                      <a:pt x="19" y="0"/>
                    </a:cubicBezTo>
                    <a:cubicBezTo>
                      <a:pt x="25" y="0"/>
                      <a:pt x="29" y="4"/>
                      <a:pt x="29" y="10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2" y="3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7567613" y="815975"/>
                <a:ext cx="93663" cy="207963"/>
              </a:xfrm>
              <a:custGeom>
                <a:avLst/>
                <a:gdLst>
                  <a:gd name="T0" fmla="*/ 16 w 21"/>
                  <a:gd name="T1" fmla="*/ 46 h 46"/>
                  <a:gd name="T2" fmla="*/ 5 w 21"/>
                  <a:gd name="T3" fmla="*/ 37 h 46"/>
                  <a:gd name="T4" fmla="*/ 5 w 21"/>
                  <a:gd name="T5" fmla="*/ 16 h 46"/>
                  <a:gd name="T6" fmla="*/ 0 w 21"/>
                  <a:gd name="T7" fmla="*/ 16 h 46"/>
                  <a:gd name="T8" fmla="*/ 0 w 21"/>
                  <a:gd name="T9" fmla="*/ 11 h 46"/>
                  <a:gd name="T10" fmla="*/ 5 w 21"/>
                  <a:gd name="T11" fmla="*/ 11 h 46"/>
                  <a:gd name="T12" fmla="*/ 5 w 21"/>
                  <a:gd name="T13" fmla="*/ 0 h 46"/>
                  <a:gd name="T14" fmla="*/ 12 w 21"/>
                  <a:gd name="T15" fmla="*/ 0 h 46"/>
                  <a:gd name="T16" fmla="*/ 12 w 21"/>
                  <a:gd name="T17" fmla="*/ 11 h 46"/>
                  <a:gd name="T18" fmla="*/ 20 w 21"/>
                  <a:gd name="T19" fmla="*/ 11 h 46"/>
                  <a:gd name="T20" fmla="*/ 20 w 21"/>
                  <a:gd name="T21" fmla="*/ 16 h 46"/>
                  <a:gd name="T22" fmla="*/ 12 w 21"/>
                  <a:gd name="T23" fmla="*/ 16 h 46"/>
                  <a:gd name="T24" fmla="*/ 12 w 21"/>
                  <a:gd name="T25" fmla="*/ 36 h 46"/>
                  <a:gd name="T26" fmla="*/ 17 w 21"/>
                  <a:gd name="T27" fmla="*/ 40 h 46"/>
                  <a:gd name="T28" fmla="*/ 20 w 21"/>
                  <a:gd name="T29" fmla="*/ 40 h 46"/>
                  <a:gd name="T30" fmla="*/ 21 w 21"/>
                  <a:gd name="T31" fmla="*/ 45 h 46"/>
                  <a:gd name="T32" fmla="*/ 16 w 21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46">
                    <a:moveTo>
                      <a:pt x="16" y="46"/>
                    </a:moveTo>
                    <a:cubicBezTo>
                      <a:pt x="9" y="46"/>
                      <a:pt x="5" y="44"/>
                      <a:pt x="5" y="3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3" y="40"/>
                      <a:pt x="17" y="40"/>
                    </a:cubicBezTo>
                    <a:cubicBezTo>
                      <a:pt x="18" y="40"/>
                      <a:pt x="19" y="40"/>
                      <a:pt x="20" y="4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0" y="46"/>
                      <a:pt x="18" y="46"/>
                      <a:pt x="16" y="4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8247063" y="815975"/>
                <a:ext cx="98425" cy="207963"/>
              </a:xfrm>
              <a:custGeom>
                <a:avLst/>
                <a:gdLst>
                  <a:gd name="T0" fmla="*/ 16 w 22"/>
                  <a:gd name="T1" fmla="*/ 46 h 46"/>
                  <a:gd name="T2" fmla="*/ 6 w 22"/>
                  <a:gd name="T3" fmla="*/ 37 h 46"/>
                  <a:gd name="T4" fmla="*/ 6 w 22"/>
                  <a:gd name="T5" fmla="*/ 16 h 46"/>
                  <a:gd name="T6" fmla="*/ 0 w 22"/>
                  <a:gd name="T7" fmla="*/ 16 h 46"/>
                  <a:gd name="T8" fmla="*/ 0 w 22"/>
                  <a:gd name="T9" fmla="*/ 11 h 46"/>
                  <a:gd name="T10" fmla="*/ 6 w 22"/>
                  <a:gd name="T11" fmla="*/ 11 h 46"/>
                  <a:gd name="T12" fmla="*/ 6 w 22"/>
                  <a:gd name="T13" fmla="*/ 0 h 46"/>
                  <a:gd name="T14" fmla="*/ 12 w 22"/>
                  <a:gd name="T15" fmla="*/ 0 h 46"/>
                  <a:gd name="T16" fmla="*/ 12 w 22"/>
                  <a:gd name="T17" fmla="*/ 11 h 46"/>
                  <a:gd name="T18" fmla="*/ 21 w 22"/>
                  <a:gd name="T19" fmla="*/ 11 h 46"/>
                  <a:gd name="T20" fmla="*/ 21 w 22"/>
                  <a:gd name="T21" fmla="*/ 16 h 46"/>
                  <a:gd name="T22" fmla="*/ 12 w 22"/>
                  <a:gd name="T23" fmla="*/ 16 h 46"/>
                  <a:gd name="T24" fmla="*/ 12 w 22"/>
                  <a:gd name="T25" fmla="*/ 36 h 46"/>
                  <a:gd name="T26" fmla="*/ 17 w 22"/>
                  <a:gd name="T27" fmla="*/ 40 h 46"/>
                  <a:gd name="T28" fmla="*/ 21 w 22"/>
                  <a:gd name="T29" fmla="*/ 40 h 46"/>
                  <a:gd name="T30" fmla="*/ 22 w 22"/>
                  <a:gd name="T31" fmla="*/ 45 h 46"/>
                  <a:gd name="T32" fmla="*/ 16 w 22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46">
                    <a:moveTo>
                      <a:pt x="16" y="46"/>
                    </a:moveTo>
                    <a:cubicBezTo>
                      <a:pt x="10" y="46"/>
                      <a:pt x="6" y="44"/>
                      <a:pt x="6" y="3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4" y="40"/>
                      <a:pt x="17" y="40"/>
                    </a:cubicBezTo>
                    <a:cubicBezTo>
                      <a:pt x="18" y="40"/>
                      <a:pt x="20" y="40"/>
                      <a:pt x="21" y="40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18" y="46"/>
                      <a:pt x="16" y="4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7678738" y="862013"/>
                <a:ext cx="133350" cy="161925"/>
              </a:xfrm>
              <a:custGeom>
                <a:avLst/>
                <a:gdLst>
                  <a:gd name="T0" fmla="*/ 30 w 30"/>
                  <a:gd name="T1" fmla="*/ 19 h 36"/>
                  <a:gd name="T2" fmla="*/ 6 w 30"/>
                  <a:gd name="T3" fmla="*/ 19 h 36"/>
                  <a:gd name="T4" fmla="*/ 16 w 30"/>
                  <a:gd name="T5" fmla="*/ 30 h 36"/>
                  <a:gd name="T6" fmla="*/ 29 w 30"/>
                  <a:gd name="T7" fmla="*/ 26 h 36"/>
                  <a:gd name="T8" fmla="*/ 30 w 30"/>
                  <a:gd name="T9" fmla="*/ 31 h 36"/>
                  <a:gd name="T10" fmla="*/ 16 w 30"/>
                  <a:gd name="T11" fmla="*/ 36 h 36"/>
                  <a:gd name="T12" fmla="*/ 0 w 30"/>
                  <a:gd name="T13" fmla="*/ 18 h 36"/>
                  <a:gd name="T14" fmla="*/ 15 w 30"/>
                  <a:gd name="T15" fmla="*/ 0 h 36"/>
                  <a:gd name="T16" fmla="*/ 30 w 30"/>
                  <a:gd name="T17" fmla="*/ 17 h 36"/>
                  <a:gd name="T18" fmla="*/ 30 w 30"/>
                  <a:gd name="T19" fmla="*/ 19 h 36"/>
                  <a:gd name="T20" fmla="*/ 15 w 30"/>
                  <a:gd name="T21" fmla="*/ 5 h 36"/>
                  <a:gd name="T22" fmla="*/ 6 w 30"/>
                  <a:gd name="T23" fmla="*/ 14 h 36"/>
                  <a:gd name="T24" fmla="*/ 23 w 30"/>
                  <a:gd name="T25" fmla="*/ 14 h 36"/>
                  <a:gd name="T26" fmla="*/ 15 w 30"/>
                  <a:gd name="T2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6">
                    <a:moveTo>
                      <a:pt x="30" y="19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6" y="27"/>
                      <a:pt x="10" y="30"/>
                      <a:pt x="16" y="30"/>
                    </a:cubicBezTo>
                    <a:cubicBezTo>
                      <a:pt x="21" y="30"/>
                      <a:pt x="25" y="29"/>
                      <a:pt x="29" y="26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6" y="34"/>
                      <a:pt x="22" y="36"/>
                      <a:pt x="16" y="36"/>
                    </a:cubicBezTo>
                    <a:cubicBezTo>
                      <a:pt x="7" y="36"/>
                      <a:pt x="0" y="31"/>
                      <a:pt x="0" y="18"/>
                    </a:cubicBezTo>
                    <a:cubicBezTo>
                      <a:pt x="0" y="7"/>
                      <a:pt x="6" y="0"/>
                      <a:pt x="15" y="0"/>
                    </a:cubicBezTo>
                    <a:cubicBezTo>
                      <a:pt x="25" y="0"/>
                      <a:pt x="30" y="8"/>
                      <a:pt x="30" y="17"/>
                    </a:cubicBezTo>
                    <a:cubicBezTo>
                      <a:pt x="30" y="18"/>
                      <a:pt x="30" y="18"/>
                      <a:pt x="30" y="19"/>
                    </a:cubicBezTo>
                    <a:close/>
                    <a:moveTo>
                      <a:pt x="15" y="5"/>
                    </a:moveTo>
                    <a:cubicBezTo>
                      <a:pt x="11" y="5"/>
                      <a:pt x="8" y="8"/>
                      <a:pt x="6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8"/>
                      <a:pt x="20" y="5"/>
                      <a:pt x="15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7829551" y="862013"/>
                <a:ext cx="150813" cy="220663"/>
              </a:xfrm>
              <a:custGeom>
                <a:avLst/>
                <a:gdLst>
                  <a:gd name="T0" fmla="*/ 33 w 34"/>
                  <a:gd name="T1" fmla="*/ 0 h 49"/>
                  <a:gd name="T2" fmla="*/ 34 w 34"/>
                  <a:gd name="T3" fmla="*/ 6 h 49"/>
                  <a:gd name="T4" fmla="*/ 28 w 34"/>
                  <a:gd name="T5" fmla="*/ 6 h 49"/>
                  <a:gd name="T6" fmla="*/ 29 w 34"/>
                  <a:gd name="T7" fmla="*/ 12 h 49"/>
                  <a:gd name="T8" fmla="*/ 16 w 34"/>
                  <a:gd name="T9" fmla="*/ 24 h 49"/>
                  <a:gd name="T10" fmla="*/ 13 w 34"/>
                  <a:gd name="T11" fmla="*/ 24 h 49"/>
                  <a:gd name="T12" fmla="*/ 11 w 34"/>
                  <a:gd name="T13" fmla="*/ 26 h 49"/>
                  <a:gd name="T14" fmla="*/ 19 w 34"/>
                  <a:gd name="T15" fmla="*/ 28 h 49"/>
                  <a:gd name="T16" fmla="*/ 21 w 34"/>
                  <a:gd name="T17" fmla="*/ 29 h 49"/>
                  <a:gd name="T18" fmla="*/ 33 w 34"/>
                  <a:gd name="T19" fmla="*/ 38 h 49"/>
                  <a:gd name="T20" fmla="*/ 16 w 34"/>
                  <a:gd name="T21" fmla="*/ 49 h 49"/>
                  <a:gd name="T22" fmla="*/ 0 w 34"/>
                  <a:gd name="T23" fmla="*/ 40 h 49"/>
                  <a:gd name="T24" fmla="*/ 7 w 34"/>
                  <a:gd name="T25" fmla="*/ 31 h 49"/>
                  <a:gd name="T26" fmla="*/ 5 w 34"/>
                  <a:gd name="T27" fmla="*/ 27 h 49"/>
                  <a:gd name="T28" fmla="*/ 9 w 34"/>
                  <a:gd name="T29" fmla="*/ 22 h 49"/>
                  <a:gd name="T30" fmla="*/ 2 w 34"/>
                  <a:gd name="T31" fmla="*/ 12 h 49"/>
                  <a:gd name="T32" fmla="*/ 15 w 34"/>
                  <a:gd name="T33" fmla="*/ 0 h 49"/>
                  <a:gd name="T34" fmla="*/ 24 w 34"/>
                  <a:gd name="T35" fmla="*/ 3 h 49"/>
                  <a:gd name="T36" fmla="*/ 33 w 34"/>
                  <a:gd name="T37" fmla="*/ 0 h 49"/>
                  <a:gd name="T38" fmla="*/ 6 w 34"/>
                  <a:gd name="T39" fmla="*/ 39 h 49"/>
                  <a:gd name="T40" fmla="*/ 16 w 34"/>
                  <a:gd name="T41" fmla="*/ 44 h 49"/>
                  <a:gd name="T42" fmla="*/ 27 w 34"/>
                  <a:gd name="T43" fmla="*/ 39 h 49"/>
                  <a:gd name="T44" fmla="*/ 20 w 34"/>
                  <a:gd name="T45" fmla="*/ 34 h 49"/>
                  <a:gd name="T46" fmla="*/ 16 w 34"/>
                  <a:gd name="T47" fmla="*/ 33 h 49"/>
                  <a:gd name="T48" fmla="*/ 12 w 34"/>
                  <a:gd name="T49" fmla="*/ 33 h 49"/>
                  <a:gd name="T50" fmla="*/ 6 w 34"/>
                  <a:gd name="T51" fmla="*/ 39 h 49"/>
                  <a:gd name="T52" fmla="*/ 15 w 34"/>
                  <a:gd name="T53" fmla="*/ 5 h 49"/>
                  <a:gd name="T54" fmla="*/ 8 w 34"/>
                  <a:gd name="T55" fmla="*/ 12 h 49"/>
                  <a:gd name="T56" fmla="*/ 15 w 34"/>
                  <a:gd name="T57" fmla="*/ 19 h 49"/>
                  <a:gd name="T58" fmla="*/ 23 w 34"/>
                  <a:gd name="T59" fmla="*/ 12 h 49"/>
                  <a:gd name="T60" fmla="*/ 15 w 34"/>
                  <a:gd name="T61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49">
                    <a:moveTo>
                      <a:pt x="33" y="0"/>
                    </a:moveTo>
                    <a:cubicBezTo>
                      <a:pt x="34" y="6"/>
                      <a:pt x="34" y="6"/>
                      <a:pt x="34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8"/>
                      <a:pt x="29" y="10"/>
                      <a:pt x="29" y="12"/>
                    </a:cubicBezTo>
                    <a:cubicBezTo>
                      <a:pt x="29" y="19"/>
                      <a:pt x="23" y="24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2" y="24"/>
                      <a:pt x="11" y="25"/>
                      <a:pt x="11" y="26"/>
                    </a:cubicBezTo>
                    <a:cubicBezTo>
                      <a:pt x="11" y="27"/>
                      <a:pt x="12" y="27"/>
                      <a:pt x="19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8" y="30"/>
                      <a:pt x="33" y="32"/>
                      <a:pt x="33" y="38"/>
                    </a:cubicBezTo>
                    <a:cubicBezTo>
                      <a:pt x="33" y="45"/>
                      <a:pt x="25" y="49"/>
                      <a:pt x="16" y="49"/>
                    </a:cubicBezTo>
                    <a:cubicBezTo>
                      <a:pt x="7" y="49"/>
                      <a:pt x="0" y="46"/>
                      <a:pt x="0" y="40"/>
                    </a:cubicBezTo>
                    <a:cubicBezTo>
                      <a:pt x="0" y="36"/>
                      <a:pt x="2" y="33"/>
                      <a:pt x="7" y="31"/>
                    </a:cubicBezTo>
                    <a:cubicBezTo>
                      <a:pt x="6" y="30"/>
                      <a:pt x="5" y="28"/>
                      <a:pt x="5" y="27"/>
                    </a:cubicBezTo>
                    <a:cubicBezTo>
                      <a:pt x="5" y="25"/>
                      <a:pt x="6" y="24"/>
                      <a:pt x="9" y="22"/>
                    </a:cubicBezTo>
                    <a:cubicBezTo>
                      <a:pt x="5" y="20"/>
                      <a:pt x="2" y="17"/>
                      <a:pt x="2" y="12"/>
                    </a:cubicBezTo>
                    <a:cubicBezTo>
                      <a:pt x="2" y="4"/>
                      <a:pt x="8" y="0"/>
                      <a:pt x="15" y="0"/>
                    </a:cubicBezTo>
                    <a:cubicBezTo>
                      <a:pt x="19" y="0"/>
                      <a:pt x="22" y="1"/>
                      <a:pt x="24" y="3"/>
                    </a:cubicBezTo>
                    <a:lnTo>
                      <a:pt x="33" y="0"/>
                    </a:lnTo>
                    <a:close/>
                    <a:moveTo>
                      <a:pt x="6" y="39"/>
                    </a:moveTo>
                    <a:cubicBezTo>
                      <a:pt x="6" y="42"/>
                      <a:pt x="10" y="44"/>
                      <a:pt x="16" y="44"/>
                    </a:cubicBezTo>
                    <a:cubicBezTo>
                      <a:pt x="23" y="44"/>
                      <a:pt x="27" y="42"/>
                      <a:pt x="27" y="39"/>
                    </a:cubicBezTo>
                    <a:cubicBezTo>
                      <a:pt x="27" y="37"/>
                      <a:pt x="25" y="35"/>
                      <a:pt x="20" y="3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4" y="33"/>
                      <a:pt x="13" y="33"/>
                      <a:pt x="12" y="33"/>
                    </a:cubicBezTo>
                    <a:cubicBezTo>
                      <a:pt x="8" y="35"/>
                      <a:pt x="6" y="37"/>
                      <a:pt x="6" y="39"/>
                    </a:cubicBezTo>
                    <a:close/>
                    <a:moveTo>
                      <a:pt x="15" y="5"/>
                    </a:moveTo>
                    <a:cubicBezTo>
                      <a:pt x="11" y="5"/>
                      <a:pt x="8" y="8"/>
                      <a:pt x="8" y="12"/>
                    </a:cubicBezTo>
                    <a:cubicBezTo>
                      <a:pt x="8" y="16"/>
                      <a:pt x="11" y="19"/>
                      <a:pt x="15" y="19"/>
                    </a:cubicBezTo>
                    <a:cubicBezTo>
                      <a:pt x="20" y="19"/>
                      <a:pt x="23" y="16"/>
                      <a:pt x="23" y="12"/>
                    </a:cubicBezTo>
                    <a:cubicBezTo>
                      <a:pt x="23" y="8"/>
                      <a:pt x="20" y="5"/>
                      <a:pt x="15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8002588" y="862013"/>
                <a:ext cx="88900" cy="157163"/>
              </a:xfrm>
              <a:custGeom>
                <a:avLst/>
                <a:gdLst>
                  <a:gd name="T0" fmla="*/ 7 w 20"/>
                  <a:gd name="T1" fmla="*/ 15 h 35"/>
                  <a:gd name="T2" fmla="*/ 7 w 20"/>
                  <a:gd name="T3" fmla="*/ 35 h 35"/>
                  <a:gd name="T4" fmla="*/ 0 w 20"/>
                  <a:gd name="T5" fmla="*/ 35 h 35"/>
                  <a:gd name="T6" fmla="*/ 0 w 20"/>
                  <a:gd name="T7" fmla="*/ 1 h 35"/>
                  <a:gd name="T8" fmla="*/ 5 w 20"/>
                  <a:gd name="T9" fmla="*/ 1 h 35"/>
                  <a:gd name="T10" fmla="*/ 7 w 20"/>
                  <a:gd name="T11" fmla="*/ 8 h 35"/>
                  <a:gd name="T12" fmla="*/ 19 w 20"/>
                  <a:gd name="T13" fmla="*/ 0 h 35"/>
                  <a:gd name="T14" fmla="*/ 20 w 20"/>
                  <a:gd name="T15" fmla="*/ 6 h 35"/>
                  <a:gd name="T16" fmla="*/ 7 w 20"/>
                  <a:gd name="T17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7" y="15"/>
                    </a:moveTo>
                    <a:cubicBezTo>
                      <a:pt x="7" y="35"/>
                      <a:pt x="7" y="35"/>
                      <a:pt x="7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9" y="4"/>
                      <a:pt x="13" y="0"/>
                      <a:pt x="19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6"/>
                      <a:pt x="9" y="10"/>
                      <a:pt x="7" y="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8096251" y="862013"/>
                <a:ext cx="123825" cy="161925"/>
              </a:xfrm>
              <a:custGeom>
                <a:avLst/>
                <a:gdLst>
                  <a:gd name="T0" fmla="*/ 23 w 28"/>
                  <a:gd name="T1" fmla="*/ 35 h 36"/>
                  <a:gd name="T2" fmla="*/ 22 w 28"/>
                  <a:gd name="T3" fmla="*/ 31 h 36"/>
                  <a:gd name="T4" fmla="*/ 10 w 28"/>
                  <a:gd name="T5" fmla="*/ 36 h 36"/>
                  <a:gd name="T6" fmla="*/ 0 w 28"/>
                  <a:gd name="T7" fmla="*/ 26 h 36"/>
                  <a:gd name="T8" fmla="*/ 22 w 28"/>
                  <a:gd name="T9" fmla="*/ 13 h 36"/>
                  <a:gd name="T10" fmla="*/ 22 w 28"/>
                  <a:gd name="T11" fmla="*/ 11 h 36"/>
                  <a:gd name="T12" fmla="*/ 15 w 28"/>
                  <a:gd name="T13" fmla="*/ 5 h 36"/>
                  <a:gd name="T14" fmla="*/ 3 w 28"/>
                  <a:gd name="T15" fmla="*/ 8 h 36"/>
                  <a:gd name="T16" fmla="*/ 2 w 28"/>
                  <a:gd name="T17" fmla="*/ 3 h 36"/>
                  <a:gd name="T18" fmla="*/ 16 w 28"/>
                  <a:gd name="T19" fmla="*/ 0 h 36"/>
                  <a:gd name="T20" fmla="*/ 28 w 28"/>
                  <a:gd name="T21" fmla="*/ 11 h 36"/>
                  <a:gd name="T22" fmla="*/ 28 w 28"/>
                  <a:gd name="T23" fmla="*/ 35 h 36"/>
                  <a:gd name="T24" fmla="*/ 23 w 28"/>
                  <a:gd name="T25" fmla="*/ 35 h 36"/>
                  <a:gd name="T26" fmla="*/ 22 w 28"/>
                  <a:gd name="T27" fmla="*/ 18 h 36"/>
                  <a:gd name="T28" fmla="*/ 6 w 28"/>
                  <a:gd name="T29" fmla="*/ 26 h 36"/>
                  <a:gd name="T30" fmla="*/ 12 w 28"/>
                  <a:gd name="T31" fmla="*/ 31 h 36"/>
                  <a:gd name="T32" fmla="*/ 22 w 28"/>
                  <a:gd name="T33" fmla="*/ 26 h 36"/>
                  <a:gd name="T34" fmla="*/ 22 w 28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36">
                    <a:moveTo>
                      <a:pt x="23" y="35"/>
                    </a:moveTo>
                    <a:cubicBezTo>
                      <a:pt x="22" y="31"/>
                      <a:pt x="22" y="31"/>
                      <a:pt x="22" y="31"/>
                    </a:cubicBezTo>
                    <a:cubicBezTo>
                      <a:pt x="20" y="33"/>
                      <a:pt x="16" y="36"/>
                      <a:pt x="10" y="36"/>
                    </a:cubicBezTo>
                    <a:cubicBezTo>
                      <a:pt x="4" y="36"/>
                      <a:pt x="0" y="32"/>
                      <a:pt x="0" y="26"/>
                    </a:cubicBezTo>
                    <a:cubicBezTo>
                      <a:pt x="0" y="18"/>
                      <a:pt x="7" y="14"/>
                      <a:pt x="22" y="13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7"/>
                      <a:pt x="19" y="5"/>
                      <a:pt x="15" y="5"/>
                    </a:cubicBezTo>
                    <a:cubicBezTo>
                      <a:pt x="11" y="5"/>
                      <a:pt x="7" y="7"/>
                      <a:pt x="3" y="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7" y="1"/>
                      <a:pt x="10" y="0"/>
                      <a:pt x="16" y="0"/>
                    </a:cubicBezTo>
                    <a:cubicBezTo>
                      <a:pt x="24" y="0"/>
                      <a:pt x="28" y="3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lnTo>
                      <a:pt x="23" y="35"/>
                    </a:lnTo>
                    <a:close/>
                    <a:moveTo>
                      <a:pt x="22" y="18"/>
                    </a:moveTo>
                    <a:cubicBezTo>
                      <a:pt x="9" y="19"/>
                      <a:pt x="6" y="22"/>
                      <a:pt x="6" y="26"/>
                    </a:cubicBezTo>
                    <a:cubicBezTo>
                      <a:pt x="6" y="29"/>
                      <a:pt x="8" y="31"/>
                      <a:pt x="12" y="31"/>
                    </a:cubicBezTo>
                    <a:cubicBezTo>
                      <a:pt x="15" y="31"/>
                      <a:pt x="19" y="29"/>
                      <a:pt x="22" y="26"/>
                    </a:cubicBez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15"/>
              <p:cNvSpPr>
                <a:spLocks noEditPoints="1"/>
              </p:cNvSpPr>
              <p:nvPr/>
            </p:nvSpPr>
            <p:spPr bwMode="auto">
              <a:xfrm>
                <a:off x="8358188" y="862013"/>
                <a:ext cx="133350" cy="161925"/>
              </a:xfrm>
              <a:custGeom>
                <a:avLst/>
                <a:gdLst>
                  <a:gd name="T0" fmla="*/ 30 w 30"/>
                  <a:gd name="T1" fmla="*/ 19 h 36"/>
                  <a:gd name="T2" fmla="*/ 7 w 30"/>
                  <a:gd name="T3" fmla="*/ 19 h 36"/>
                  <a:gd name="T4" fmla="*/ 17 w 30"/>
                  <a:gd name="T5" fmla="*/ 30 h 36"/>
                  <a:gd name="T6" fmla="*/ 29 w 30"/>
                  <a:gd name="T7" fmla="*/ 26 h 36"/>
                  <a:gd name="T8" fmla="*/ 30 w 30"/>
                  <a:gd name="T9" fmla="*/ 31 h 36"/>
                  <a:gd name="T10" fmla="*/ 16 w 30"/>
                  <a:gd name="T11" fmla="*/ 36 h 36"/>
                  <a:gd name="T12" fmla="*/ 0 w 30"/>
                  <a:gd name="T13" fmla="*/ 18 h 36"/>
                  <a:gd name="T14" fmla="*/ 16 w 30"/>
                  <a:gd name="T15" fmla="*/ 0 h 36"/>
                  <a:gd name="T16" fmla="*/ 30 w 30"/>
                  <a:gd name="T17" fmla="*/ 17 h 36"/>
                  <a:gd name="T18" fmla="*/ 30 w 30"/>
                  <a:gd name="T19" fmla="*/ 19 h 36"/>
                  <a:gd name="T20" fmla="*/ 16 w 30"/>
                  <a:gd name="T21" fmla="*/ 5 h 36"/>
                  <a:gd name="T22" fmla="*/ 7 w 30"/>
                  <a:gd name="T23" fmla="*/ 14 h 36"/>
                  <a:gd name="T24" fmla="*/ 24 w 30"/>
                  <a:gd name="T25" fmla="*/ 14 h 36"/>
                  <a:gd name="T26" fmla="*/ 16 w 30"/>
                  <a:gd name="T2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6">
                    <a:moveTo>
                      <a:pt x="30" y="19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27"/>
                      <a:pt x="11" y="30"/>
                      <a:pt x="17" y="30"/>
                    </a:cubicBezTo>
                    <a:cubicBezTo>
                      <a:pt x="22" y="30"/>
                      <a:pt x="26" y="29"/>
                      <a:pt x="29" y="26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7" y="34"/>
                      <a:pt x="22" y="36"/>
                      <a:pt x="16" y="36"/>
                    </a:cubicBezTo>
                    <a:cubicBezTo>
                      <a:pt x="7" y="36"/>
                      <a:pt x="0" y="31"/>
                      <a:pt x="0" y="18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6" y="0"/>
                      <a:pt x="30" y="8"/>
                      <a:pt x="30" y="17"/>
                    </a:cubicBezTo>
                    <a:cubicBezTo>
                      <a:pt x="30" y="18"/>
                      <a:pt x="30" y="18"/>
                      <a:pt x="30" y="19"/>
                    </a:cubicBezTo>
                    <a:close/>
                    <a:moveTo>
                      <a:pt x="16" y="5"/>
                    </a:moveTo>
                    <a:cubicBezTo>
                      <a:pt x="12" y="5"/>
                      <a:pt x="8" y="8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8"/>
                      <a:pt x="21" y="5"/>
                      <a:pt x="16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8518526" y="788988"/>
                <a:ext cx="138113" cy="234950"/>
              </a:xfrm>
              <a:custGeom>
                <a:avLst/>
                <a:gdLst>
                  <a:gd name="T0" fmla="*/ 26 w 31"/>
                  <a:gd name="T1" fmla="*/ 51 h 52"/>
                  <a:gd name="T2" fmla="*/ 25 w 31"/>
                  <a:gd name="T3" fmla="*/ 46 h 52"/>
                  <a:gd name="T4" fmla="*/ 14 w 31"/>
                  <a:gd name="T5" fmla="*/ 52 h 52"/>
                  <a:gd name="T6" fmla="*/ 0 w 31"/>
                  <a:gd name="T7" fmla="*/ 35 h 52"/>
                  <a:gd name="T8" fmla="*/ 16 w 31"/>
                  <a:gd name="T9" fmla="*/ 16 h 52"/>
                  <a:gd name="T10" fmla="*/ 24 w 31"/>
                  <a:gd name="T11" fmla="*/ 18 h 52"/>
                  <a:gd name="T12" fmla="*/ 24 w 31"/>
                  <a:gd name="T13" fmla="*/ 0 h 52"/>
                  <a:gd name="T14" fmla="*/ 31 w 31"/>
                  <a:gd name="T15" fmla="*/ 0 h 52"/>
                  <a:gd name="T16" fmla="*/ 31 w 31"/>
                  <a:gd name="T17" fmla="*/ 51 h 52"/>
                  <a:gd name="T18" fmla="*/ 26 w 31"/>
                  <a:gd name="T19" fmla="*/ 51 h 52"/>
                  <a:gd name="T20" fmla="*/ 24 w 31"/>
                  <a:gd name="T21" fmla="*/ 24 h 52"/>
                  <a:gd name="T22" fmla="*/ 16 w 31"/>
                  <a:gd name="T23" fmla="*/ 22 h 52"/>
                  <a:gd name="T24" fmla="*/ 6 w 31"/>
                  <a:gd name="T25" fmla="*/ 35 h 52"/>
                  <a:gd name="T26" fmla="*/ 15 w 31"/>
                  <a:gd name="T27" fmla="*/ 46 h 52"/>
                  <a:gd name="T28" fmla="*/ 24 w 31"/>
                  <a:gd name="T29" fmla="*/ 40 h 52"/>
                  <a:gd name="T30" fmla="*/ 24 w 31"/>
                  <a:gd name="T31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52">
                    <a:moveTo>
                      <a:pt x="26" y="51"/>
                    </a:moveTo>
                    <a:cubicBezTo>
                      <a:pt x="25" y="46"/>
                      <a:pt x="25" y="46"/>
                      <a:pt x="25" y="46"/>
                    </a:cubicBezTo>
                    <a:cubicBezTo>
                      <a:pt x="22" y="49"/>
                      <a:pt x="19" y="52"/>
                      <a:pt x="14" y="52"/>
                    </a:cubicBezTo>
                    <a:cubicBezTo>
                      <a:pt x="6" y="52"/>
                      <a:pt x="0" y="47"/>
                      <a:pt x="0" y="35"/>
                    </a:cubicBezTo>
                    <a:cubicBezTo>
                      <a:pt x="0" y="22"/>
                      <a:pt x="7" y="16"/>
                      <a:pt x="16" y="16"/>
                    </a:cubicBezTo>
                    <a:cubicBezTo>
                      <a:pt x="19" y="16"/>
                      <a:pt x="22" y="17"/>
                      <a:pt x="24" y="1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51"/>
                      <a:pt x="31" y="51"/>
                      <a:pt x="31" y="51"/>
                    </a:cubicBezTo>
                    <a:lnTo>
                      <a:pt x="26" y="51"/>
                    </a:lnTo>
                    <a:close/>
                    <a:moveTo>
                      <a:pt x="24" y="24"/>
                    </a:moveTo>
                    <a:cubicBezTo>
                      <a:pt x="22" y="22"/>
                      <a:pt x="20" y="22"/>
                      <a:pt x="16" y="22"/>
                    </a:cubicBezTo>
                    <a:cubicBezTo>
                      <a:pt x="10" y="22"/>
                      <a:pt x="6" y="26"/>
                      <a:pt x="6" y="35"/>
                    </a:cubicBezTo>
                    <a:cubicBezTo>
                      <a:pt x="6" y="42"/>
                      <a:pt x="10" y="46"/>
                      <a:pt x="15" y="46"/>
                    </a:cubicBezTo>
                    <a:cubicBezTo>
                      <a:pt x="19" y="46"/>
                      <a:pt x="22" y="44"/>
                      <a:pt x="24" y="40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7340601" y="595313"/>
                <a:ext cx="217488" cy="157163"/>
              </a:xfrm>
              <a:custGeom>
                <a:avLst/>
                <a:gdLst>
                  <a:gd name="T0" fmla="*/ 43 w 49"/>
                  <a:gd name="T1" fmla="*/ 35 h 35"/>
                  <a:gd name="T2" fmla="*/ 43 w 49"/>
                  <a:gd name="T3" fmla="*/ 11 h 35"/>
                  <a:gd name="T4" fmla="*/ 38 w 49"/>
                  <a:gd name="T5" fmla="*/ 5 h 35"/>
                  <a:gd name="T6" fmla="*/ 28 w 49"/>
                  <a:gd name="T7" fmla="*/ 11 h 35"/>
                  <a:gd name="T8" fmla="*/ 28 w 49"/>
                  <a:gd name="T9" fmla="*/ 35 h 35"/>
                  <a:gd name="T10" fmla="*/ 21 w 49"/>
                  <a:gd name="T11" fmla="*/ 35 h 35"/>
                  <a:gd name="T12" fmla="*/ 21 w 49"/>
                  <a:gd name="T13" fmla="*/ 11 h 35"/>
                  <a:gd name="T14" fmla="*/ 16 w 49"/>
                  <a:gd name="T15" fmla="*/ 5 h 35"/>
                  <a:gd name="T16" fmla="*/ 6 w 49"/>
                  <a:gd name="T17" fmla="*/ 11 h 35"/>
                  <a:gd name="T18" fmla="*/ 6 w 49"/>
                  <a:gd name="T19" fmla="*/ 35 h 35"/>
                  <a:gd name="T20" fmla="*/ 0 w 49"/>
                  <a:gd name="T21" fmla="*/ 35 h 35"/>
                  <a:gd name="T22" fmla="*/ 0 w 49"/>
                  <a:gd name="T23" fmla="*/ 0 h 35"/>
                  <a:gd name="T24" fmla="*/ 5 w 49"/>
                  <a:gd name="T25" fmla="*/ 0 h 35"/>
                  <a:gd name="T26" fmla="*/ 6 w 49"/>
                  <a:gd name="T27" fmla="*/ 5 h 35"/>
                  <a:gd name="T28" fmla="*/ 18 w 49"/>
                  <a:gd name="T29" fmla="*/ 0 h 35"/>
                  <a:gd name="T30" fmla="*/ 27 w 49"/>
                  <a:gd name="T31" fmla="*/ 5 h 35"/>
                  <a:gd name="T32" fmla="*/ 39 w 49"/>
                  <a:gd name="T33" fmla="*/ 0 h 35"/>
                  <a:gd name="T34" fmla="*/ 49 w 49"/>
                  <a:gd name="T35" fmla="*/ 10 h 35"/>
                  <a:gd name="T36" fmla="*/ 49 w 49"/>
                  <a:gd name="T37" fmla="*/ 35 h 35"/>
                  <a:gd name="T38" fmla="*/ 43 w 49"/>
                  <a:gd name="T3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35">
                    <a:moveTo>
                      <a:pt x="43" y="35"/>
                    </a:move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2" y="5"/>
                      <a:pt x="38" y="5"/>
                    </a:cubicBezTo>
                    <a:cubicBezTo>
                      <a:pt x="34" y="5"/>
                      <a:pt x="31" y="8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0" y="5"/>
                      <a:pt x="16" y="5"/>
                    </a:cubicBezTo>
                    <a:cubicBezTo>
                      <a:pt x="13" y="5"/>
                      <a:pt x="10" y="8"/>
                      <a:pt x="6" y="1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2"/>
                      <a:pt x="13" y="0"/>
                      <a:pt x="18" y="0"/>
                    </a:cubicBezTo>
                    <a:cubicBezTo>
                      <a:pt x="23" y="0"/>
                      <a:pt x="26" y="2"/>
                      <a:pt x="27" y="5"/>
                    </a:cubicBezTo>
                    <a:cubicBezTo>
                      <a:pt x="30" y="2"/>
                      <a:pt x="35" y="0"/>
                      <a:pt x="39" y="0"/>
                    </a:cubicBezTo>
                    <a:cubicBezTo>
                      <a:pt x="46" y="0"/>
                      <a:pt x="49" y="3"/>
                      <a:pt x="49" y="10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3" y="3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7594601" y="595313"/>
                <a:ext cx="123825" cy="161925"/>
              </a:xfrm>
              <a:custGeom>
                <a:avLst/>
                <a:gdLst>
                  <a:gd name="T0" fmla="*/ 23 w 28"/>
                  <a:gd name="T1" fmla="*/ 35 h 36"/>
                  <a:gd name="T2" fmla="*/ 22 w 28"/>
                  <a:gd name="T3" fmla="*/ 30 h 36"/>
                  <a:gd name="T4" fmla="*/ 10 w 28"/>
                  <a:gd name="T5" fmla="*/ 36 h 36"/>
                  <a:gd name="T6" fmla="*/ 0 w 28"/>
                  <a:gd name="T7" fmla="*/ 26 h 36"/>
                  <a:gd name="T8" fmla="*/ 22 w 28"/>
                  <a:gd name="T9" fmla="*/ 12 h 36"/>
                  <a:gd name="T10" fmla="*/ 22 w 28"/>
                  <a:gd name="T11" fmla="*/ 11 h 36"/>
                  <a:gd name="T12" fmla="*/ 15 w 28"/>
                  <a:gd name="T13" fmla="*/ 5 h 36"/>
                  <a:gd name="T14" fmla="*/ 3 w 28"/>
                  <a:gd name="T15" fmla="*/ 8 h 36"/>
                  <a:gd name="T16" fmla="*/ 2 w 28"/>
                  <a:gd name="T17" fmla="*/ 2 h 36"/>
                  <a:gd name="T18" fmla="*/ 16 w 28"/>
                  <a:gd name="T19" fmla="*/ 0 h 36"/>
                  <a:gd name="T20" fmla="*/ 28 w 28"/>
                  <a:gd name="T21" fmla="*/ 11 h 36"/>
                  <a:gd name="T22" fmla="*/ 28 w 28"/>
                  <a:gd name="T23" fmla="*/ 35 h 36"/>
                  <a:gd name="T24" fmla="*/ 23 w 28"/>
                  <a:gd name="T25" fmla="*/ 35 h 36"/>
                  <a:gd name="T26" fmla="*/ 22 w 28"/>
                  <a:gd name="T27" fmla="*/ 17 h 36"/>
                  <a:gd name="T28" fmla="*/ 6 w 28"/>
                  <a:gd name="T29" fmla="*/ 26 h 36"/>
                  <a:gd name="T30" fmla="*/ 11 w 28"/>
                  <a:gd name="T31" fmla="*/ 30 h 36"/>
                  <a:gd name="T32" fmla="*/ 22 w 28"/>
                  <a:gd name="T33" fmla="*/ 25 h 36"/>
                  <a:gd name="T34" fmla="*/ 22 w 28"/>
                  <a:gd name="T35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36">
                    <a:moveTo>
                      <a:pt x="23" y="35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0" y="33"/>
                      <a:pt x="16" y="36"/>
                      <a:pt x="10" y="36"/>
                    </a:cubicBezTo>
                    <a:cubicBezTo>
                      <a:pt x="4" y="36"/>
                      <a:pt x="0" y="32"/>
                      <a:pt x="0" y="26"/>
                    </a:cubicBezTo>
                    <a:cubicBezTo>
                      <a:pt x="0" y="17"/>
                      <a:pt x="7" y="14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7"/>
                      <a:pt x="19" y="5"/>
                      <a:pt x="15" y="5"/>
                    </a:cubicBezTo>
                    <a:cubicBezTo>
                      <a:pt x="11" y="5"/>
                      <a:pt x="7" y="6"/>
                      <a:pt x="3" y="8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4" y="0"/>
                      <a:pt x="28" y="3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lnTo>
                      <a:pt x="23" y="35"/>
                    </a:lnTo>
                    <a:close/>
                    <a:moveTo>
                      <a:pt x="22" y="17"/>
                    </a:moveTo>
                    <a:cubicBezTo>
                      <a:pt x="9" y="19"/>
                      <a:pt x="6" y="22"/>
                      <a:pt x="6" y="26"/>
                    </a:cubicBezTo>
                    <a:cubicBezTo>
                      <a:pt x="6" y="29"/>
                      <a:pt x="8" y="30"/>
                      <a:pt x="11" y="30"/>
                    </a:cubicBezTo>
                    <a:cubicBezTo>
                      <a:pt x="15" y="30"/>
                      <a:pt x="19" y="28"/>
                      <a:pt x="22" y="25"/>
                    </a:cubicBezTo>
                    <a:lnTo>
                      <a:pt x="22" y="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auto">
              <a:xfrm>
                <a:off x="7905751" y="527050"/>
                <a:ext cx="34925" cy="225425"/>
              </a:xfrm>
              <a:custGeom>
                <a:avLst/>
                <a:gdLst>
                  <a:gd name="T0" fmla="*/ 4 w 8"/>
                  <a:gd name="T1" fmla="*/ 8 h 50"/>
                  <a:gd name="T2" fmla="*/ 0 w 8"/>
                  <a:gd name="T3" fmla="*/ 4 h 50"/>
                  <a:gd name="T4" fmla="*/ 4 w 8"/>
                  <a:gd name="T5" fmla="*/ 0 h 50"/>
                  <a:gd name="T6" fmla="*/ 8 w 8"/>
                  <a:gd name="T7" fmla="*/ 4 h 50"/>
                  <a:gd name="T8" fmla="*/ 4 w 8"/>
                  <a:gd name="T9" fmla="*/ 8 h 50"/>
                  <a:gd name="T10" fmla="*/ 1 w 8"/>
                  <a:gd name="T11" fmla="*/ 50 h 50"/>
                  <a:gd name="T12" fmla="*/ 1 w 8"/>
                  <a:gd name="T13" fmla="*/ 15 h 50"/>
                  <a:gd name="T14" fmla="*/ 7 w 8"/>
                  <a:gd name="T15" fmla="*/ 15 h 50"/>
                  <a:gd name="T16" fmla="*/ 7 w 8"/>
                  <a:gd name="T17" fmla="*/ 50 h 50"/>
                  <a:gd name="T18" fmla="*/ 1 w 8"/>
                  <a:gd name="T1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0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8"/>
                    </a:cubicBezTo>
                    <a:close/>
                    <a:moveTo>
                      <a:pt x="1" y="50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50"/>
                      <a:pt x="7" y="50"/>
                      <a:pt x="7" y="50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7980363" y="595313"/>
                <a:ext cx="217488" cy="157163"/>
              </a:xfrm>
              <a:custGeom>
                <a:avLst/>
                <a:gdLst>
                  <a:gd name="T0" fmla="*/ 43 w 49"/>
                  <a:gd name="T1" fmla="*/ 35 h 35"/>
                  <a:gd name="T2" fmla="*/ 43 w 49"/>
                  <a:gd name="T3" fmla="*/ 11 h 35"/>
                  <a:gd name="T4" fmla="*/ 38 w 49"/>
                  <a:gd name="T5" fmla="*/ 5 h 35"/>
                  <a:gd name="T6" fmla="*/ 28 w 49"/>
                  <a:gd name="T7" fmla="*/ 11 h 35"/>
                  <a:gd name="T8" fmla="*/ 28 w 49"/>
                  <a:gd name="T9" fmla="*/ 35 h 35"/>
                  <a:gd name="T10" fmla="*/ 21 w 49"/>
                  <a:gd name="T11" fmla="*/ 35 h 35"/>
                  <a:gd name="T12" fmla="*/ 21 w 49"/>
                  <a:gd name="T13" fmla="*/ 11 h 35"/>
                  <a:gd name="T14" fmla="*/ 16 w 49"/>
                  <a:gd name="T15" fmla="*/ 5 h 35"/>
                  <a:gd name="T16" fmla="*/ 6 w 49"/>
                  <a:gd name="T17" fmla="*/ 11 h 35"/>
                  <a:gd name="T18" fmla="*/ 6 w 49"/>
                  <a:gd name="T19" fmla="*/ 35 h 35"/>
                  <a:gd name="T20" fmla="*/ 0 w 49"/>
                  <a:gd name="T21" fmla="*/ 35 h 35"/>
                  <a:gd name="T22" fmla="*/ 0 w 49"/>
                  <a:gd name="T23" fmla="*/ 0 h 35"/>
                  <a:gd name="T24" fmla="*/ 5 w 49"/>
                  <a:gd name="T25" fmla="*/ 0 h 35"/>
                  <a:gd name="T26" fmla="*/ 6 w 49"/>
                  <a:gd name="T27" fmla="*/ 5 h 35"/>
                  <a:gd name="T28" fmla="*/ 18 w 49"/>
                  <a:gd name="T29" fmla="*/ 0 h 35"/>
                  <a:gd name="T30" fmla="*/ 27 w 49"/>
                  <a:gd name="T31" fmla="*/ 5 h 35"/>
                  <a:gd name="T32" fmla="*/ 39 w 49"/>
                  <a:gd name="T33" fmla="*/ 0 h 35"/>
                  <a:gd name="T34" fmla="*/ 49 w 49"/>
                  <a:gd name="T35" fmla="*/ 10 h 35"/>
                  <a:gd name="T36" fmla="*/ 49 w 49"/>
                  <a:gd name="T37" fmla="*/ 35 h 35"/>
                  <a:gd name="T38" fmla="*/ 43 w 49"/>
                  <a:gd name="T3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35">
                    <a:moveTo>
                      <a:pt x="43" y="35"/>
                    </a:move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2" y="5"/>
                      <a:pt x="38" y="5"/>
                    </a:cubicBezTo>
                    <a:cubicBezTo>
                      <a:pt x="34" y="5"/>
                      <a:pt x="31" y="8"/>
                      <a:pt x="28" y="11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0" y="5"/>
                      <a:pt x="16" y="5"/>
                    </a:cubicBezTo>
                    <a:cubicBezTo>
                      <a:pt x="13" y="5"/>
                      <a:pt x="10" y="8"/>
                      <a:pt x="6" y="1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2"/>
                      <a:pt x="13" y="0"/>
                      <a:pt x="18" y="0"/>
                    </a:cubicBezTo>
                    <a:cubicBezTo>
                      <a:pt x="23" y="0"/>
                      <a:pt x="26" y="2"/>
                      <a:pt x="27" y="5"/>
                    </a:cubicBezTo>
                    <a:cubicBezTo>
                      <a:pt x="30" y="2"/>
                      <a:pt x="35" y="0"/>
                      <a:pt x="39" y="0"/>
                    </a:cubicBezTo>
                    <a:cubicBezTo>
                      <a:pt x="46" y="0"/>
                      <a:pt x="49" y="3"/>
                      <a:pt x="49" y="10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3" y="3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7740651" y="595313"/>
                <a:ext cx="142875" cy="157163"/>
              </a:xfrm>
              <a:custGeom>
                <a:avLst/>
                <a:gdLst>
                  <a:gd name="T0" fmla="*/ 56 w 90"/>
                  <a:gd name="T1" fmla="*/ 48 h 99"/>
                  <a:gd name="T2" fmla="*/ 87 w 90"/>
                  <a:gd name="T3" fmla="*/ 0 h 99"/>
                  <a:gd name="T4" fmla="*/ 67 w 90"/>
                  <a:gd name="T5" fmla="*/ 0 h 99"/>
                  <a:gd name="T6" fmla="*/ 45 w 90"/>
                  <a:gd name="T7" fmla="*/ 34 h 99"/>
                  <a:gd name="T8" fmla="*/ 22 w 90"/>
                  <a:gd name="T9" fmla="*/ 0 h 99"/>
                  <a:gd name="T10" fmla="*/ 3 w 90"/>
                  <a:gd name="T11" fmla="*/ 0 h 99"/>
                  <a:gd name="T12" fmla="*/ 36 w 90"/>
                  <a:gd name="T13" fmla="*/ 48 h 99"/>
                  <a:gd name="T14" fmla="*/ 0 w 90"/>
                  <a:gd name="T15" fmla="*/ 99 h 99"/>
                  <a:gd name="T16" fmla="*/ 20 w 90"/>
                  <a:gd name="T17" fmla="*/ 99 h 99"/>
                  <a:gd name="T18" fmla="*/ 45 w 90"/>
                  <a:gd name="T19" fmla="*/ 62 h 99"/>
                  <a:gd name="T20" fmla="*/ 70 w 90"/>
                  <a:gd name="T21" fmla="*/ 99 h 99"/>
                  <a:gd name="T22" fmla="*/ 90 w 90"/>
                  <a:gd name="T23" fmla="*/ 99 h 99"/>
                  <a:gd name="T24" fmla="*/ 56 w 90"/>
                  <a:gd name="T25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99">
                    <a:moveTo>
                      <a:pt x="56" y="48"/>
                    </a:moveTo>
                    <a:lnTo>
                      <a:pt x="87" y="0"/>
                    </a:lnTo>
                    <a:lnTo>
                      <a:pt x="67" y="0"/>
                    </a:lnTo>
                    <a:lnTo>
                      <a:pt x="45" y="34"/>
                    </a:lnTo>
                    <a:lnTo>
                      <a:pt x="22" y="0"/>
                    </a:lnTo>
                    <a:lnTo>
                      <a:pt x="3" y="0"/>
                    </a:lnTo>
                    <a:lnTo>
                      <a:pt x="36" y="48"/>
                    </a:lnTo>
                    <a:lnTo>
                      <a:pt x="0" y="99"/>
                    </a:lnTo>
                    <a:lnTo>
                      <a:pt x="20" y="99"/>
                    </a:lnTo>
                    <a:lnTo>
                      <a:pt x="45" y="62"/>
                    </a:lnTo>
                    <a:lnTo>
                      <a:pt x="70" y="99"/>
                    </a:lnTo>
                    <a:lnTo>
                      <a:pt x="90" y="99"/>
                    </a:lnTo>
                    <a:lnTo>
                      <a:pt x="56" y="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8701088" y="960438"/>
                <a:ext cx="49213" cy="58738"/>
              </a:xfrm>
              <a:custGeom>
                <a:avLst/>
                <a:gdLst>
                  <a:gd name="T0" fmla="*/ 11 w 31"/>
                  <a:gd name="T1" fmla="*/ 9 h 37"/>
                  <a:gd name="T2" fmla="*/ 0 w 31"/>
                  <a:gd name="T3" fmla="*/ 9 h 37"/>
                  <a:gd name="T4" fmla="*/ 0 w 31"/>
                  <a:gd name="T5" fmla="*/ 0 h 37"/>
                  <a:gd name="T6" fmla="*/ 31 w 31"/>
                  <a:gd name="T7" fmla="*/ 0 h 37"/>
                  <a:gd name="T8" fmla="*/ 31 w 31"/>
                  <a:gd name="T9" fmla="*/ 9 h 37"/>
                  <a:gd name="T10" fmla="*/ 19 w 31"/>
                  <a:gd name="T11" fmla="*/ 9 h 37"/>
                  <a:gd name="T12" fmla="*/ 19 w 31"/>
                  <a:gd name="T13" fmla="*/ 37 h 37"/>
                  <a:gd name="T14" fmla="*/ 11 w 31"/>
                  <a:gd name="T15" fmla="*/ 37 h 37"/>
                  <a:gd name="T16" fmla="*/ 11 w 31"/>
                  <a:gd name="T17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7">
                    <a:moveTo>
                      <a:pt x="11" y="9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9"/>
                    </a:lnTo>
                    <a:lnTo>
                      <a:pt x="19" y="9"/>
                    </a:lnTo>
                    <a:lnTo>
                      <a:pt x="19" y="37"/>
                    </a:lnTo>
                    <a:lnTo>
                      <a:pt x="11" y="37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8753476" y="960438"/>
                <a:ext cx="63500" cy="58738"/>
              </a:xfrm>
              <a:custGeom>
                <a:avLst/>
                <a:gdLst>
                  <a:gd name="T0" fmla="*/ 0 w 40"/>
                  <a:gd name="T1" fmla="*/ 0 h 37"/>
                  <a:gd name="T2" fmla="*/ 12 w 40"/>
                  <a:gd name="T3" fmla="*/ 0 h 37"/>
                  <a:gd name="T4" fmla="*/ 20 w 40"/>
                  <a:gd name="T5" fmla="*/ 26 h 37"/>
                  <a:gd name="T6" fmla="*/ 20 w 40"/>
                  <a:gd name="T7" fmla="*/ 26 h 37"/>
                  <a:gd name="T8" fmla="*/ 23 w 40"/>
                  <a:gd name="T9" fmla="*/ 20 h 37"/>
                  <a:gd name="T10" fmla="*/ 28 w 40"/>
                  <a:gd name="T11" fmla="*/ 0 h 37"/>
                  <a:gd name="T12" fmla="*/ 40 w 40"/>
                  <a:gd name="T13" fmla="*/ 0 h 37"/>
                  <a:gd name="T14" fmla="*/ 40 w 40"/>
                  <a:gd name="T15" fmla="*/ 37 h 37"/>
                  <a:gd name="T16" fmla="*/ 34 w 40"/>
                  <a:gd name="T17" fmla="*/ 37 h 37"/>
                  <a:gd name="T18" fmla="*/ 34 w 40"/>
                  <a:gd name="T19" fmla="*/ 12 h 37"/>
                  <a:gd name="T20" fmla="*/ 34 w 40"/>
                  <a:gd name="T21" fmla="*/ 12 h 37"/>
                  <a:gd name="T22" fmla="*/ 23 w 40"/>
                  <a:gd name="T23" fmla="*/ 37 h 37"/>
                  <a:gd name="T24" fmla="*/ 17 w 40"/>
                  <a:gd name="T25" fmla="*/ 37 h 37"/>
                  <a:gd name="T26" fmla="*/ 9 w 40"/>
                  <a:gd name="T27" fmla="*/ 12 h 37"/>
                  <a:gd name="T28" fmla="*/ 9 w 40"/>
                  <a:gd name="T29" fmla="*/ 12 h 37"/>
                  <a:gd name="T30" fmla="*/ 9 w 40"/>
                  <a:gd name="T31" fmla="*/ 37 h 37"/>
                  <a:gd name="T32" fmla="*/ 0 w 40"/>
                  <a:gd name="T33" fmla="*/ 37 h 37"/>
                  <a:gd name="T34" fmla="*/ 0 w 40"/>
                  <a:gd name="T3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37">
                    <a:moveTo>
                      <a:pt x="0" y="0"/>
                    </a:moveTo>
                    <a:lnTo>
                      <a:pt x="12" y="0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3" y="20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37"/>
                    </a:lnTo>
                    <a:lnTo>
                      <a:pt x="34" y="37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23" y="37"/>
                    </a:lnTo>
                    <a:lnTo>
                      <a:pt x="17" y="37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9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2212848"/>
            <a:ext cx="96012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657600"/>
            <a:ext cx="9601200" cy="17526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3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7E4B-2EEF-41A4-9110-856CDE5B2064}" type="datetime1">
              <a:rPr lang="en-US"/>
              <a:t>4/7/2021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80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977435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248" y="1524000"/>
            <a:ext cx="7310565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1524001"/>
            <a:ext cx="3552507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0760-E76F-4B94-94C5-30205A7AFF3D}" type="datetime1">
              <a:rPr lang="en-US"/>
              <a:t>4/7/2021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2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977435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648" y="1524000"/>
            <a:ext cx="7315200" cy="41148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448" y="1524000"/>
            <a:ext cx="3429000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79F0-BAE3-4C53-BC80-EC780E257FFF}" type="datetime1">
              <a:rPr lang="en-US"/>
              <a:t>4/7/2021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92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31648"/>
            <a:ext cx="10969943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648" y="1524000"/>
            <a:ext cx="525780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495800"/>
            <a:ext cx="5262435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7648" y="1524000"/>
            <a:ext cx="525780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327648" y="4495800"/>
            <a:ext cx="5257800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0DD6-4EC2-473C-9137-B4BD4AB18FF9}" type="datetime1">
              <a:rPr lang="en-US"/>
              <a:pPr/>
              <a:t>4/7/2021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92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31648"/>
            <a:ext cx="10969943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648" y="1524000"/>
            <a:ext cx="3474720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4" y="4020312"/>
            <a:ext cx="3474720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61688" y="1524000"/>
            <a:ext cx="3474720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61688" y="4020312"/>
            <a:ext cx="3474720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110728" y="1524000"/>
            <a:ext cx="3474720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06094" y="4020312"/>
            <a:ext cx="3474720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  <a:lvl6pPr marL="0" indent="0">
              <a:spcBef>
                <a:spcPts val="1200"/>
              </a:spcBef>
              <a:buNone/>
              <a:defRPr sz="1800"/>
            </a:lvl6pPr>
            <a:lvl7pPr marL="0" indent="0">
              <a:spcBef>
                <a:spcPts val="1200"/>
              </a:spcBef>
              <a:buNone/>
              <a:defRPr sz="1800"/>
            </a:lvl7pPr>
            <a:lvl8pPr marL="0" indent="0">
              <a:spcBef>
                <a:spcPts val="1200"/>
              </a:spcBef>
              <a:buNone/>
              <a:defRPr sz="1800"/>
            </a:lvl8pPr>
            <a:lvl9pPr marL="0" indent="0">
              <a:spcBef>
                <a:spcPts val="1200"/>
              </a:spcBef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5F52-2E4B-437F-94BB-19D3239FD974}" type="datetime1">
              <a:rPr lang="en-US"/>
              <a:pPr/>
              <a:t>4/7/2021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1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Vertic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1271548"/>
            <a:ext cx="10969943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8" y="1828800"/>
            <a:ext cx="5573205" cy="3813048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95BD-5C9D-4A54-A720-ECEBECC040D5}" type="datetime1">
              <a:rPr lang="en-US"/>
              <a:pPr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89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1271548"/>
            <a:ext cx="10969943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07" y="1828800"/>
            <a:ext cx="3474720" cy="14478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8F5-BD8E-4137-9D17-F6055475597A}" type="datetime1">
              <a:rPr lang="en-US"/>
              <a:pPr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357052" y="1828800"/>
            <a:ext cx="3474720" cy="14478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8104664" y="1828800"/>
            <a:ext cx="3474720" cy="14478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2000"/>
            </a:lvl1pPr>
            <a:lvl2pPr marL="274320" indent="-182880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40" indent="-182880">
              <a:buClr>
                <a:schemeClr val="tx1"/>
              </a:buClr>
              <a:buFont typeface="Calibri" pitchFamily="34" charset="0"/>
              <a:buChar char="&gt;"/>
              <a:defRPr sz="1400"/>
            </a:lvl3pPr>
            <a:lvl4pPr marL="731520" indent="-137160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43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D6C8-0748-4514-99BB-010DF1A3429E}" type="datetime1">
              <a:rPr lang="en-US"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500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8038" y="381000"/>
            <a:ext cx="145277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381000"/>
            <a:ext cx="9316879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22D-C8B6-49A7-BC20-DDED5C6B084C}" type="datetime1">
              <a:rPr lang="en-US"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9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E94F-E042-4B55-8545-8BA39430D76E}" type="datetime1">
              <a:rPr lang="en-US"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7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441" y="1271548"/>
            <a:ext cx="10969943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28800"/>
            <a:ext cx="10969943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BFA-67D5-4776-9AB6-843584141BAE}" type="datetime1">
              <a:rPr lang="en-US"/>
              <a:pPr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68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bg1">
                <a:lumMod val="84000"/>
              </a:schemeClr>
            </a:gs>
            <a:gs pos="75000">
              <a:schemeClr val="bg1"/>
            </a:gs>
            <a:gs pos="100000">
              <a:schemeClr val="bg1">
                <a:lumMod val="98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371600"/>
            <a:ext cx="9372600" cy="1362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819400"/>
            <a:ext cx="93726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9A13-ABB9-48CB-8E8B-A48137857F47}" type="datetime1">
              <a:rPr lang="en-US"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6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89212" y="1524000"/>
            <a:ext cx="420624" cy="402336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08312" y="1524000"/>
            <a:ext cx="6172200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78988" y="3407664"/>
            <a:ext cx="420624" cy="402336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9840" y="3962400"/>
            <a:ext cx="3090672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EA8-9965-4D0A-8402-7FF4EBBA53BA}" type="datetime1">
              <a:rPr lang="en-US"/>
              <a:pPr/>
              <a:t>4/7/2021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E057-E4C6-4791-8941-0A7AD2CA89F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82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228600"/>
            <a:ext cx="10972800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524001"/>
            <a:ext cx="5285232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582" y="1524001"/>
            <a:ext cx="5285232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E37B-53D9-4A1F-B542-B06F208354CC}" type="datetime1">
              <a:rPr lang="en-US"/>
              <a:t>4/7/2021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39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228600"/>
            <a:ext cx="10972800" cy="9875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527048"/>
            <a:ext cx="5286660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13" y="2359153"/>
            <a:ext cx="5286660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582" y="1527048"/>
            <a:ext cx="5285232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582" y="2359153"/>
            <a:ext cx="5285232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FEC4-13AF-44E4-9928-47C11651D9EB}" type="datetime1">
              <a:rPr lang="en-US"/>
              <a:t>4/7/2021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25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C16C-7B1E-4998-8235-736514E096A9}" type="datetime1">
              <a:rPr lang="en-US"/>
              <a:t>4/7/2021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4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977435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C16C-7B1E-4998-8235-736514E096A9}" type="datetime1">
              <a:rPr lang="en-US"/>
              <a:t>4/7/2021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|  Maxim Integrated  | 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8013" y="1271548"/>
            <a:ext cx="10972799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0" indent="0">
              <a:spcBef>
                <a:spcPts val="0"/>
              </a:spcBef>
              <a:buFont typeface="Arial" pitchFamily="34" charset="0"/>
              <a:buNone/>
              <a:defRPr sz="2400"/>
            </a:lvl2pPr>
            <a:lvl3pPr marL="0" indent="0">
              <a:spcBef>
                <a:spcPts val="0"/>
              </a:spcBef>
              <a:buFont typeface="Arial" pitchFamily="34" charset="0"/>
              <a:buNone/>
              <a:defRPr sz="2400"/>
            </a:lvl3pPr>
            <a:lvl4pPr marL="0" indent="0">
              <a:spcBef>
                <a:spcPts val="0"/>
              </a:spcBef>
              <a:buFont typeface="Arial" pitchFamily="34" charset="0"/>
              <a:buNone/>
              <a:defRPr sz="2400"/>
            </a:lvl4pPr>
            <a:lvl5pPr marL="0" indent="0">
              <a:spcBef>
                <a:spcPts val="0"/>
              </a:spcBef>
              <a:buFont typeface="Arial" pitchFamily="34" charset="0"/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636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6"/>
          <p:cNvGrpSpPr/>
          <p:nvPr/>
        </p:nvGrpSpPr>
        <p:grpSpPr>
          <a:xfrm>
            <a:off x="9920432" y="4572000"/>
            <a:ext cx="2268393" cy="2286000"/>
            <a:chOff x="6842079" y="4572000"/>
            <a:chExt cx="2268393" cy="228600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842079" y="5769289"/>
              <a:ext cx="1608123" cy="1088711"/>
            </a:xfrm>
            <a:custGeom>
              <a:avLst/>
              <a:gdLst>
                <a:gd name="T0" fmla="*/ 1096 w 1096"/>
                <a:gd name="T1" fmla="*/ 0 h 742"/>
                <a:gd name="T2" fmla="*/ 688 w 1096"/>
                <a:gd name="T3" fmla="*/ 742 h 742"/>
                <a:gd name="T4" fmla="*/ 0 w 1096"/>
                <a:gd name="T5" fmla="*/ 742 h 742"/>
                <a:gd name="T6" fmla="*/ 1096 w 1096"/>
                <a:gd name="T7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742">
                  <a:moveTo>
                    <a:pt x="1096" y="0"/>
                  </a:moveTo>
                  <a:lnTo>
                    <a:pt x="688" y="742"/>
                  </a:lnTo>
                  <a:lnTo>
                    <a:pt x="0" y="742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3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51558" y="5314436"/>
              <a:ext cx="1258914" cy="1543564"/>
            </a:xfrm>
            <a:custGeom>
              <a:avLst/>
              <a:gdLst>
                <a:gd name="T0" fmla="*/ 0 w 858"/>
                <a:gd name="T1" fmla="*/ 1052 h 1052"/>
                <a:gd name="T2" fmla="*/ 408 w 858"/>
                <a:gd name="T3" fmla="*/ 310 h 1052"/>
                <a:gd name="T4" fmla="*/ 858 w 858"/>
                <a:gd name="T5" fmla="*/ 0 h 1052"/>
                <a:gd name="T6" fmla="*/ 858 w 858"/>
                <a:gd name="T7" fmla="*/ 1052 h 1052"/>
                <a:gd name="T8" fmla="*/ 0 w 858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1052">
                  <a:moveTo>
                    <a:pt x="0" y="1052"/>
                  </a:moveTo>
                  <a:lnTo>
                    <a:pt x="408" y="310"/>
                  </a:lnTo>
                  <a:lnTo>
                    <a:pt x="858" y="0"/>
                  </a:lnTo>
                  <a:lnTo>
                    <a:pt x="858" y="1052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1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450202" y="4572000"/>
              <a:ext cx="660270" cy="1197289"/>
            </a:xfrm>
            <a:custGeom>
              <a:avLst/>
              <a:gdLst>
                <a:gd name="T0" fmla="*/ 0 w 450"/>
                <a:gd name="T1" fmla="*/ 816 h 816"/>
                <a:gd name="T2" fmla="*/ 450 w 450"/>
                <a:gd name="T3" fmla="*/ 0 h 816"/>
                <a:gd name="T4" fmla="*/ 450 w 450"/>
                <a:gd name="T5" fmla="*/ 506 h 816"/>
                <a:gd name="T6" fmla="*/ 0 w 450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816">
                  <a:moveTo>
                    <a:pt x="0" y="816"/>
                  </a:moveTo>
                  <a:lnTo>
                    <a:pt x="450" y="0"/>
                  </a:lnTo>
                  <a:lnTo>
                    <a:pt x="450" y="506"/>
                  </a:lnTo>
                  <a:lnTo>
                    <a:pt x="0" y="8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</a:schemeClr>
                </a:gs>
                <a:gs pos="100000">
                  <a:schemeClr val="bg1">
                    <a:lumMod val="96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945813" y="6402884"/>
            <a:ext cx="1096598" cy="307479"/>
            <a:chOff x="7900988" y="6402884"/>
            <a:chExt cx="1096598" cy="307479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00988" y="6405196"/>
              <a:ext cx="1094286" cy="30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7903300" y="6402884"/>
              <a:ext cx="302085" cy="307479"/>
            </a:xfrm>
            <a:prstGeom prst="ellipse">
              <a:avLst/>
            </a:prstGeom>
            <a:solidFill>
              <a:srgbClr val="00B2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white">
            <a:xfrm>
              <a:off x="7961097" y="6484571"/>
              <a:ext cx="185721" cy="146418"/>
            </a:xfrm>
            <a:custGeom>
              <a:avLst/>
              <a:gdLst>
                <a:gd name="T0" fmla="*/ 79 w 86"/>
                <a:gd name="T1" fmla="*/ 0 h 67"/>
                <a:gd name="T2" fmla="*/ 60 w 86"/>
                <a:gd name="T3" fmla="*/ 0 h 67"/>
                <a:gd name="T4" fmla="*/ 54 w 86"/>
                <a:gd name="T5" fmla="*/ 3 h 67"/>
                <a:gd name="T6" fmla="*/ 18 w 86"/>
                <a:gd name="T7" fmla="*/ 67 h 67"/>
                <a:gd name="T8" fmla="*/ 34 w 86"/>
                <a:gd name="T9" fmla="*/ 67 h 67"/>
                <a:gd name="T10" fmla="*/ 43 w 86"/>
                <a:gd name="T11" fmla="*/ 50 h 67"/>
                <a:gd name="T12" fmla="*/ 52 w 86"/>
                <a:gd name="T13" fmla="*/ 67 h 67"/>
                <a:gd name="T14" fmla="*/ 68 w 86"/>
                <a:gd name="T15" fmla="*/ 67 h 67"/>
                <a:gd name="T16" fmla="*/ 51 w 86"/>
                <a:gd name="T17" fmla="*/ 36 h 67"/>
                <a:gd name="T18" fmla="*/ 63 w 86"/>
                <a:gd name="T19" fmla="*/ 13 h 67"/>
                <a:gd name="T20" fmla="*/ 72 w 86"/>
                <a:gd name="T21" fmla="*/ 13 h 67"/>
                <a:gd name="T22" fmla="*/ 72 w 86"/>
                <a:gd name="T23" fmla="*/ 67 h 67"/>
                <a:gd name="T24" fmla="*/ 86 w 86"/>
                <a:gd name="T25" fmla="*/ 67 h 67"/>
                <a:gd name="T26" fmla="*/ 86 w 86"/>
                <a:gd name="T27" fmla="*/ 7 h 67"/>
                <a:gd name="T28" fmla="*/ 79 w 86"/>
                <a:gd name="T29" fmla="*/ 0 h 67"/>
                <a:gd name="T30" fmla="*/ 32 w 86"/>
                <a:gd name="T31" fmla="*/ 30 h 67"/>
                <a:gd name="T32" fmla="*/ 39 w 86"/>
                <a:gd name="T33" fmla="*/ 16 h 67"/>
                <a:gd name="T34" fmla="*/ 32 w 86"/>
                <a:gd name="T35" fmla="*/ 3 h 67"/>
                <a:gd name="T36" fmla="*/ 26 w 86"/>
                <a:gd name="T37" fmla="*/ 0 h 67"/>
                <a:gd name="T38" fmla="*/ 7 w 86"/>
                <a:gd name="T39" fmla="*/ 0 h 67"/>
                <a:gd name="T40" fmla="*/ 0 w 86"/>
                <a:gd name="T41" fmla="*/ 7 h 67"/>
                <a:gd name="T42" fmla="*/ 0 w 86"/>
                <a:gd name="T43" fmla="*/ 67 h 67"/>
                <a:gd name="T44" fmla="*/ 14 w 86"/>
                <a:gd name="T45" fmla="*/ 67 h 67"/>
                <a:gd name="T46" fmla="*/ 14 w 86"/>
                <a:gd name="T47" fmla="*/ 13 h 67"/>
                <a:gd name="T48" fmla="*/ 23 w 86"/>
                <a:gd name="T49" fmla="*/ 13 h 67"/>
                <a:gd name="T50" fmla="*/ 32 w 86"/>
                <a:gd name="T51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67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5" y="1"/>
                    <a:pt x="54" y="3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3"/>
                    <a:pt x="83" y="0"/>
                    <a:pt x="79" y="0"/>
                  </a:cubicBezTo>
                  <a:close/>
                  <a:moveTo>
                    <a:pt x="32" y="3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3"/>
                    <a:pt x="23" y="13"/>
                    <a:pt x="23" y="13"/>
                  </a:cubicBezTo>
                  <a:lnTo>
                    <a:pt x="32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8278594" y="6550073"/>
              <a:ext cx="17725" cy="109429"/>
            </a:xfrm>
            <a:custGeom>
              <a:avLst/>
              <a:gdLst>
                <a:gd name="T0" fmla="*/ 4 w 8"/>
                <a:gd name="T1" fmla="*/ 9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9 h 50"/>
                <a:gd name="T10" fmla="*/ 1 w 8"/>
                <a:gd name="T11" fmla="*/ 50 h 50"/>
                <a:gd name="T12" fmla="*/ 1 w 8"/>
                <a:gd name="T13" fmla="*/ 16 h 50"/>
                <a:gd name="T14" fmla="*/ 7 w 8"/>
                <a:gd name="T15" fmla="*/ 16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7"/>
                    <a:pt x="7" y="9"/>
                    <a:pt x="4" y="9"/>
                  </a:cubicBezTo>
                  <a:close/>
                  <a:moveTo>
                    <a:pt x="1" y="5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8315584" y="6583210"/>
              <a:ext cx="62421" cy="76292"/>
            </a:xfrm>
            <a:custGeom>
              <a:avLst/>
              <a:gdLst>
                <a:gd name="T0" fmla="*/ 22 w 29"/>
                <a:gd name="T1" fmla="*/ 35 h 35"/>
                <a:gd name="T2" fmla="*/ 22 w 29"/>
                <a:gd name="T3" fmla="*/ 12 h 35"/>
                <a:gd name="T4" fmla="*/ 17 w 29"/>
                <a:gd name="T5" fmla="*/ 6 h 35"/>
                <a:gd name="T6" fmla="*/ 7 w 29"/>
                <a:gd name="T7" fmla="*/ 11 h 35"/>
                <a:gd name="T8" fmla="*/ 7 w 29"/>
                <a:gd name="T9" fmla="*/ 35 h 35"/>
                <a:gd name="T10" fmla="*/ 0 w 29"/>
                <a:gd name="T11" fmla="*/ 35 h 35"/>
                <a:gd name="T12" fmla="*/ 0 w 29"/>
                <a:gd name="T13" fmla="*/ 1 h 35"/>
                <a:gd name="T14" fmla="*/ 6 w 29"/>
                <a:gd name="T15" fmla="*/ 1 h 35"/>
                <a:gd name="T16" fmla="*/ 6 w 29"/>
                <a:gd name="T17" fmla="*/ 6 h 35"/>
                <a:gd name="T18" fmla="*/ 19 w 29"/>
                <a:gd name="T19" fmla="*/ 0 h 35"/>
                <a:gd name="T20" fmla="*/ 29 w 29"/>
                <a:gd name="T21" fmla="*/ 10 h 35"/>
                <a:gd name="T22" fmla="*/ 29 w 29"/>
                <a:gd name="T23" fmla="*/ 35 h 35"/>
                <a:gd name="T24" fmla="*/ 22 w 29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22" y="35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8"/>
                    <a:pt x="21" y="6"/>
                    <a:pt x="17" y="6"/>
                  </a:cubicBezTo>
                  <a:cubicBezTo>
                    <a:pt x="14" y="6"/>
                    <a:pt x="10" y="8"/>
                    <a:pt x="7" y="1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5" y="0"/>
                    <a:pt x="29" y="4"/>
                    <a:pt x="29" y="10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391105" y="6560862"/>
              <a:ext cx="45467" cy="100952"/>
            </a:xfrm>
            <a:custGeom>
              <a:avLst/>
              <a:gdLst>
                <a:gd name="T0" fmla="*/ 16 w 21"/>
                <a:gd name="T1" fmla="*/ 46 h 46"/>
                <a:gd name="T2" fmla="*/ 5 w 21"/>
                <a:gd name="T3" fmla="*/ 37 h 46"/>
                <a:gd name="T4" fmla="*/ 5 w 21"/>
                <a:gd name="T5" fmla="*/ 16 h 46"/>
                <a:gd name="T6" fmla="*/ 0 w 21"/>
                <a:gd name="T7" fmla="*/ 16 h 46"/>
                <a:gd name="T8" fmla="*/ 0 w 21"/>
                <a:gd name="T9" fmla="*/ 11 h 46"/>
                <a:gd name="T10" fmla="*/ 5 w 21"/>
                <a:gd name="T11" fmla="*/ 11 h 46"/>
                <a:gd name="T12" fmla="*/ 5 w 21"/>
                <a:gd name="T13" fmla="*/ 0 h 46"/>
                <a:gd name="T14" fmla="*/ 12 w 21"/>
                <a:gd name="T15" fmla="*/ 0 h 46"/>
                <a:gd name="T16" fmla="*/ 12 w 21"/>
                <a:gd name="T17" fmla="*/ 11 h 46"/>
                <a:gd name="T18" fmla="*/ 20 w 21"/>
                <a:gd name="T19" fmla="*/ 11 h 46"/>
                <a:gd name="T20" fmla="*/ 20 w 21"/>
                <a:gd name="T21" fmla="*/ 16 h 46"/>
                <a:gd name="T22" fmla="*/ 12 w 21"/>
                <a:gd name="T23" fmla="*/ 16 h 46"/>
                <a:gd name="T24" fmla="*/ 12 w 21"/>
                <a:gd name="T25" fmla="*/ 36 h 46"/>
                <a:gd name="T26" fmla="*/ 17 w 21"/>
                <a:gd name="T27" fmla="*/ 40 h 46"/>
                <a:gd name="T28" fmla="*/ 20 w 21"/>
                <a:gd name="T29" fmla="*/ 40 h 46"/>
                <a:gd name="T30" fmla="*/ 21 w 21"/>
                <a:gd name="T31" fmla="*/ 45 h 46"/>
                <a:gd name="T32" fmla="*/ 16 w 21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6">
                  <a:moveTo>
                    <a:pt x="16" y="46"/>
                  </a:moveTo>
                  <a:cubicBezTo>
                    <a:pt x="9" y="46"/>
                    <a:pt x="5" y="44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3" y="40"/>
                    <a:pt x="17" y="40"/>
                  </a:cubicBezTo>
                  <a:cubicBezTo>
                    <a:pt x="18" y="40"/>
                    <a:pt x="19" y="40"/>
                    <a:pt x="20" y="4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8720932" y="6560862"/>
              <a:ext cx="47779" cy="100952"/>
            </a:xfrm>
            <a:custGeom>
              <a:avLst/>
              <a:gdLst>
                <a:gd name="T0" fmla="*/ 16 w 22"/>
                <a:gd name="T1" fmla="*/ 46 h 46"/>
                <a:gd name="T2" fmla="*/ 6 w 22"/>
                <a:gd name="T3" fmla="*/ 37 h 46"/>
                <a:gd name="T4" fmla="*/ 6 w 22"/>
                <a:gd name="T5" fmla="*/ 16 h 46"/>
                <a:gd name="T6" fmla="*/ 0 w 22"/>
                <a:gd name="T7" fmla="*/ 16 h 46"/>
                <a:gd name="T8" fmla="*/ 0 w 22"/>
                <a:gd name="T9" fmla="*/ 11 h 46"/>
                <a:gd name="T10" fmla="*/ 6 w 22"/>
                <a:gd name="T11" fmla="*/ 11 h 46"/>
                <a:gd name="T12" fmla="*/ 6 w 22"/>
                <a:gd name="T13" fmla="*/ 0 h 46"/>
                <a:gd name="T14" fmla="*/ 12 w 22"/>
                <a:gd name="T15" fmla="*/ 0 h 46"/>
                <a:gd name="T16" fmla="*/ 12 w 22"/>
                <a:gd name="T17" fmla="*/ 11 h 46"/>
                <a:gd name="T18" fmla="*/ 21 w 22"/>
                <a:gd name="T19" fmla="*/ 11 h 46"/>
                <a:gd name="T20" fmla="*/ 21 w 22"/>
                <a:gd name="T21" fmla="*/ 16 h 46"/>
                <a:gd name="T22" fmla="*/ 12 w 22"/>
                <a:gd name="T23" fmla="*/ 16 h 46"/>
                <a:gd name="T24" fmla="*/ 12 w 22"/>
                <a:gd name="T25" fmla="*/ 36 h 46"/>
                <a:gd name="T26" fmla="*/ 17 w 22"/>
                <a:gd name="T27" fmla="*/ 40 h 46"/>
                <a:gd name="T28" fmla="*/ 21 w 22"/>
                <a:gd name="T29" fmla="*/ 40 h 46"/>
                <a:gd name="T30" fmla="*/ 22 w 22"/>
                <a:gd name="T31" fmla="*/ 45 h 46"/>
                <a:gd name="T32" fmla="*/ 16 w 22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46">
                  <a:moveTo>
                    <a:pt x="16" y="46"/>
                  </a:moveTo>
                  <a:cubicBezTo>
                    <a:pt x="10" y="46"/>
                    <a:pt x="6" y="44"/>
                    <a:pt x="6" y="3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4" y="40"/>
                    <a:pt x="17" y="40"/>
                  </a:cubicBezTo>
                  <a:cubicBezTo>
                    <a:pt x="18" y="40"/>
                    <a:pt x="20" y="40"/>
                    <a:pt x="21" y="4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8445048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6 w 30"/>
                <a:gd name="T3" fmla="*/ 19 h 36"/>
                <a:gd name="T4" fmla="*/ 16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5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5 w 30"/>
                <a:gd name="T21" fmla="*/ 5 h 36"/>
                <a:gd name="T22" fmla="*/ 6 w 30"/>
                <a:gd name="T23" fmla="*/ 14 h 36"/>
                <a:gd name="T24" fmla="*/ 23 w 30"/>
                <a:gd name="T25" fmla="*/ 14 h 36"/>
                <a:gd name="T26" fmla="*/ 15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7"/>
                    <a:pt x="10" y="30"/>
                    <a:pt x="16" y="30"/>
                  </a:cubicBezTo>
                  <a:cubicBezTo>
                    <a:pt x="21" y="30"/>
                    <a:pt x="25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5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6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518258" y="6583210"/>
              <a:ext cx="73210" cy="107117"/>
            </a:xfrm>
            <a:custGeom>
              <a:avLst/>
              <a:gdLst>
                <a:gd name="T0" fmla="*/ 33 w 34"/>
                <a:gd name="T1" fmla="*/ 0 h 49"/>
                <a:gd name="T2" fmla="*/ 34 w 34"/>
                <a:gd name="T3" fmla="*/ 6 h 49"/>
                <a:gd name="T4" fmla="*/ 28 w 34"/>
                <a:gd name="T5" fmla="*/ 6 h 49"/>
                <a:gd name="T6" fmla="*/ 29 w 34"/>
                <a:gd name="T7" fmla="*/ 12 h 49"/>
                <a:gd name="T8" fmla="*/ 16 w 34"/>
                <a:gd name="T9" fmla="*/ 24 h 49"/>
                <a:gd name="T10" fmla="*/ 13 w 34"/>
                <a:gd name="T11" fmla="*/ 24 h 49"/>
                <a:gd name="T12" fmla="*/ 11 w 34"/>
                <a:gd name="T13" fmla="*/ 26 h 49"/>
                <a:gd name="T14" fmla="*/ 19 w 34"/>
                <a:gd name="T15" fmla="*/ 28 h 49"/>
                <a:gd name="T16" fmla="*/ 21 w 34"/>
                <a:gd name="T17" fmla="*/ 29 h 49"/>
                <a:gd name="T18" fmla="*/ 33 w 34"/>
                <a:gd name="T19" fmla="*/ 38 h 49"/>
                <a:gd name="T20" fmla="*/ 16 w 34"/>
                <a:gd name="T21" fmla="*/ 49 h 49"/>
                <a:gd name="T22" fmla="*/ 0 w 34"/>
                <a:gd name="T23" fmla="*/ 40 h 49"/>
                <a:gd name="T24" fmla="*/ 7 w 34"/>
                <a:gd name="T25" fmla="*/ 31 h 49"/>
                <a:gd name="T26" fmla="*/ 5 w 34"/>
                <a:gd name="T27" fmla="*/ 27 h 49"/>
                <a:gd name="T28" fmla="*/ 9 w 34"/>
                <a:gd name="T29" fmla="*/ 22 h 49"/>
                <a:gd name="T30" fmla="*/ 2 w 34"/>
                <a:gd name="T31" fmla="*/ 12 h 49"/>
                <a:gd name="T32" fmla="*/ 15 w 34"/>
                <a:gd name="T33" fmla="*/ 0 h 49"/>
                <a:gd name="T34" fmla="*/ 24 w 34"/>
                <a:gd name="T35" fmla="*/ 3 h 49"/>
                <a:gd name="T36" fmla="*/ 33 w 34"/>
                <a:gd name="T37" fmla="*/ 0 h 49"/>
                <a:gd name="T38" fmla="*/ 6 w 34"/>
                <a:gd name="T39" fmla="*/ 39 h 49"/>
                <a:gd name="T40" fmla="*/ 16 w 34"/>
                <a:gd name="T41" fmla="*/ 44 h 49"/>
                <a:gd name="T42" fmla="*/ 27 w 34"/>
                <a:gd name="T43" fmla="*/ 39 h 49"/>
                <a:gd name="T44" fmla="*/ 20 w 34"/>
                <a:gd name="T45" fmla="*/ 34 h 49"/>
                <a:gd name="T46" fmla="*/ 16 w 34"/>
                <a:gd name="T47" fmla="*/ 33 h 49"/>
                <a:gd name="T48" fmla="*/ 12 w 34"/>
                <a:gd name="T49" fmla="*/ 33 h 49"/>
                <a:gd name="T50" fmla="*/ 6 w 34"/>
                <a:gd name="T51" fmla="*/ 39 h 49"/>
                <a:gd name="T52" fmla="*/ 15 w 34"/>
                <a:gd name="T53" fmla="*/ 5 h 49"/>
                <a:gd name="T54" fmla="*/ 8 w 34"/>
                <a:gd name="T55" fmla="*/ 12 h 49"/>
                <a:gd name="T56" fmla="*/ 15 w 34"/>
                <a:gd name="T57" fmla="*/ 19 h 49"/>
                <a:gd name="T58" fmla="*/ 23 w 34"/>
                <a:gd name="T59" fmla="*/ 12 h 49"/>
                <a:gd name="T60" fmla="*/ 15 w 3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49">
                  <a:moveTo>
                    <a:pt x="33" y="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8"/>
                    <a:pt x="29" y="10"/>
                    <a:pt x="29" y="12"/>
                  </a:cubicBezTo>
                  <a:cubicBezTo>
                    <a:pt x="29" y="19"/>
                    <a:pt x="23" y="24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2" y="24"/>
                    <a:pt x="11" y="25"/>
                    <a:pt x="11" y="26"/>
                  </a:cubicBezTo>
                  <a:cubicBezTo>
                    <a:pt x="11" y="27"/>
                    <a:pt x="12" y="27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8" y="30"/>
                    <a:pt x="33" y="32"/>
                    <a:pt x="33" y="38"/>
                  </a:cubicBezTo>
                  <a:cubicBezTo>
                    <a:pt x="33" y="45"/>
                    <a:pt x="25" y="49"/>
                    <a:pt x="16" y="49"/>
                  </a:cubicBezTo>
                  <a:cubicBezTo>
                    <a:pt x="7" y="49"/>
                    <a:pt x="0" y="46"/>
                    <a:pt x="0" y="40"/>
                  </a:cubicBezTo>
                  <a:cubicBezTo>
                    <a:pt x="0" y="36"/>
                    <a:pt x="2" y="33"/>
                    <a:pt x="7" y="31"/>
                  </a:cubicBezTo>
                  <a:cubicBezTo>
                    <a:pt x="6" y="30"/>
                    <a:pt x="5" y="28"/>
                    <a:pt x="5" y="27"/>
                  </a:cubicBezTo>
                  <a:cubicBezTo>
                    <a:pt x="5" y="25"/>
                    <a:pt x="6" y="24"/>
                    <a:pt x="9" y="22"/>
                  </a:cubicBezTo>
                  <a:cubicBezTo>
                    <a:pt x="5" y="20"/>
                    <a:pt x="2" y="17"/>
                    <a:pt x="2" y="12"/>
                  </a:cubicBezTo>
                  <a:cubicBezTo>
                    <a:pt x="2" y="4"/>
                    <a:pt x="8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lnTo>
                    <a:pt x="33" y="0"/>
                  </a:lnTo>
                  <a:close/>
                  <a:moveTo>
                    <a:pt x="6" y="39"/>
                  </a:moveTo>
                  <a:cubicBezTo>
                    <a:pt x="6" y="42"/>
                    <a:pt x="10" y="44"/>
                    <a:pt x="16" y="44"/>
                  </a:cubicBezTo>
                  <a:cubicBezTo>
                    <a:pt x="23" y="44"/>
                    <a:pt x="27" y="42"/>
                    <a:pt x="27" y="39"/>
                  </a:cubicBezTo>
                  <a:cubicBezTo>
                    <a:pt x="27" y="37"/>
                    <a:pt x="25" y="35"/>
                    <a:pt x="20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3"/>
                    <a:pt x="13" y="33"/>
                    <a:pt x="12" y="33"/>
                  </a:cubicBezTo>
                  <a:cubicBezTo>
                    <a:pt x="8" y="35"/>
                    <a:pt x="6" y="37"/>
                    <a:pt x="6" y="3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8" y="12"/>
                  </a:cubicBezTo>
                  <a:cubicBezTo>
                    <a:pt x="8" y="16"/>
                    <a:pt x="11" y="19"/>
                    <a:pt x="15" y="19"/>
                  </a:cubicBezTo>
                  <a:cubicBezTo>
                    <a:pt x="20" y="19"/>
                    <a:pt x="23" y="16"/>
                    <a:pt x="23" y="12"/>
                  </a:cubicBezTo>
                  <a:cubicBezTo>
                    <a:pt x="23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8602256" y="6583210"/>
              <a:ext cx="43155" cy="76292"/>
            </a:xfrm>
            <a:custGeom>
              <a:avLst/>
              <a:gdLst>
                <a:gd name="T0" fmla="*/ 7 w 20"/>
                <a:gd name="T1" fmla="*/ 15 h 35"/>
                <a:gd name="T2" fmla="*/ 7 w 20"/>
                <a:gd name="T3" fmla="*/ 35 h 35"/>
                <a:gd name="T4" fmla="*/ 0 w 20"/>
                <a:gd name="T5" fmla="*/ 35 h 35"/>
                <a:gd name="T6" fmla="*/ 0 w 20"/>
                <a:gd name="T7" fmla="*/ 1 h 35"/>
                <a:gd name="T8" fmla="*/ 5 w 20"/>
                <a:gd name="T9" fmla="*/ 1 h 35"/>
                <a:gd name="T10" fmla="*/ 7 w 20"/>
                <a:gd name="T11" fmla="*/ 8 h 35"/>
                <a:gd name="T12" fmla="*/ 19 w 20"/>
                <a:gd name="T13" fmla="*/ 0 h 35"/>
                <a:gd name="T14" fmla="*/ 20 w 20"/>
                <a:gd name="T15" fmla="*/ 6 h 35"/>
                <a:gd name="T16" fmla="*/ 7 w 20"/>
                <a:gd name="T1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5">
                  <a:moveTo>
                    <a:pt x="7" y="1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4"/>
                    <a:pt x="13" y="0"/>
                    <a:pt x="19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6"/>
                    <a:pt x="9" y="10"/>
                    <a:pt x="7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8647723" y="6583210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1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3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3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8 h 36"/>
                <a:gd name="T28" fmla="*/ 6 w 28"/>
                <a:gd name="T29" fmla="*/ 26 h 36"/>
                <a:gd name="T30" fmla="*/ 12 w 28"/>
                <a:gd name="T31" fmla="*/ 31 h 36"/>
                <a:gd name="T32" fmla="*/ 22 w 28"/>
                <a:gd name="T33" fmla="*/ 26 h 36"/>
                <a:gd name="T34" fmla="*/ 22 w 28"/>
                <a:gd name="T3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8"/>
                    <a:pt x="7" y="14"/>
                    <a:pt x="22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7"/>
                    <a:pt x="3" y="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8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1"/>
                    <a:pt x="12" y="31"/>
                  </a:cubicBezTo>
                  <a:cubicBezTo>
                    <a:pt x="15" y="31"/>
                    <a:pt x="19" y="29"/>
                    <a:pt x="22" y="26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8774875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7 w 30"/>
                <a:gd name="T3" fmla="*/ 19 h 36"/>
                <a:gd name="T4" fmla="*/ 17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6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6 w 30"/>
                <a:gd name="T21" fmla="*/ 5 h 36"/>
                <a:gd name="T22" fmla="*/ 7 w 30"/>
                <a:gd name="T23" fmla="*/ 14 h 36"/>
                <a:gd name="T24" fmla="*/ 24 w 30"/>
                <a:gd name="T25" fmla="*/ 14 h 36"/>
                <a:gd name="T26" fmla="*/ 16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27"/>
                    <a:pt x="11" y="30"/>
                    <a:pt x="17" y="30"/>
                  </a:cubicBezTo>
                  <a:cubicBezTo>
                    <a:pt x="22" y="30"/>
                    <a:pt x="26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6" y="5"/>
                  </a:moveTo>
                  <a:cubicBezTo>
                    <a:pt x="12" y="5"/>
                    <a:pt x="8" y="8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8"/>
                    <a:pt x="21" y="5"/>
                    <a:pt x="1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8852709" y="6547762"/>
              <a:ext cx="67045" cy="114052"/>
            </a:xfrm>
            <a:custGeom>
              <a:avLst/>
              <a:gdLst>
                <a:gd name="T0" fmla="*/ 26 w 31"/>
                <a:gd name="T1" fmla="*/ 51 h 52"/>
                <a:gd name="T2" fmla="*/ 25 w 31"/>
                <a:gd name="T3" fmla="*/ 46 h 52"/>
                <a:gd name="T4" fmla="*/ 14 w 31"/>
                <a:gd name="T5" fmla="*/ 52 h 52"/>
                <a:gd name="T6" fmla="*/ 0 w 31"/>
                <a:gd name="T7" fmla="*/ 35 h 52"/>
                <a:gd name="T8" fmla="*/ 16 w 31"/>
                <a:gd name="T9" fmla="*/ 16 h 52"/>
                <a:gd name="T10" fmla="*/ 24 w 31"/>
                <a:gd name="T11" fmla="*/ 18 h 52"/>
                <a:gd name="T12" fmla="*/ 24 w 31"/>
                <a:gd name="T13" fmla="*/ 0 h 52"/>
                <a:gd name="T14" fmla="*/ 31 w 31"/>
                <a:gd name="T15" fmla="*/ 0 h 52"/>
                <a:gd name="T16" fmla="*/ 31 w 31"/>
                <a:gd name="T17" fmla="*/ 51 h 52"/>
                <a:gd name="T18" fmla="*/ 26 w 31"/>
                <a:gd name="T19" fmla="*/ 51 h 52"/>
                <a:gd name="T20" fmla="*/ 24 w 31"/>
                <a:gd name="T21" fmla="*/ 24 h 52"/>
                <a:gd name="T22" fmla="*/ 16 w 31"/>
                <a:gd name="T23" fmla="*/ 22 h 52"/>
                <a:gd name="T24" fmla="*/ 6 w 31"/>
                <a:gd name="T25" fmla="*/ 35 h 52"/>
                <a:gd name="T26" fmla="*/ 15 w 31"/>
                <a:gd name="T27" fmla="*/ 46 h 52"/>
                <a:gd name="T28" fmla="*/ 24 w 31"/>
                <a:gd name="T29" fmla="*/ 40 h 52"/>
                <a:gd name="T30" fmla="*/ 24 w 31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2">
                  <a:moveTo>
                    <a:pt x="26" y="51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9"/>
                    <a:pt x="19" y="52"/>
                    <a:pt x="14" y="52"/>
                  </a:cubicBezTo>
                  <a:cubicBezTo>
                    <a:pt x="6" y="52"/>
                    <a:pt x="0" y="47"/>
                    <a:pt x="0" y="35"/>
                  </a:cubicBezTo>
                  <a:cubicBezTo>
                    <a:pt x="0" y="22"/>
                    <a:pt x="7" y="16"/>
                    <a:pt x="16" y="16"/>
                  </a:cubicBezTo>
                  <a:cubicBezTo>
                    <a:pt x="19" y="16"/>
                    <a:pt x="22" y="17"/>
                    <a:pt x="2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26" y="51"/>
                  </a:lnTo>
                  <a:close/>
                  <a:moveTo>
                    <a:pt x="24" y="24"/>
                  </a:moveTo>
                  <a:cubicBezTo>
                    <a:pt x="22" y="22"/>
                    <a:pt x="20" y="22"/>
                    <a:pt x="16" y="22"/>
                  </a:cubicBezTo>
                  <a:cubicBezTo>
                    <a:pt x="10" y="22"/>
                    <a:pt x="6" y="26"/>
                    <a:pt x="6" y="35"/>
                  </a:cubicBezTo>
                  <a:cubicBezTo>
                    <a:pt x="6" y="42"/>
                    <a:pt x="10" y="46"/>
                    <a:pt x="15" y="46"/>
                  </a:cubicBezTo>
                  <a:cubicBezTo>
                    <a:pt x="19" y="46"/>
                    <a:pt x="22" y="44"/>
                    <a:pt x="24" y="40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8280906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8404206" y="6453746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0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2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2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7 h 36"/>
                <a:gd name="T28" fmla="*/ 6 w 28"/>
                <a:gd name="T29" fmla="*/ 26 h 36"/>
                <a:gd name="T30" fmla="*/ 11 w 28"/>
                <a:gd name="T31" fmla="*/ 30 h 36"/>
                <a:gd name="T32" fmla="*/ 22 w 28"/>
                <a:gd name="T33" fmla="*/ 25 h 36"/>
                <a:gd name="T34" fmla="*/ 22 w 28"/>
                <a:gd name="T3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7"/>
                    <a:pt x="7" y="14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6"/>
                    <a:pt x="3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7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0"/>
                    <a:pt x="11" y="30"/>
                  </a:cubicBezTo>
                  <a:cubicBezTo>
                    <a:pt x="15" y="30"/>
                    <a:pt x="19" y="28"/>
                    <a:pt x="22" y="25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8555248" y="6420609"/>
              <a:ext cx="16954" cy="109429"/>
            </a:xfrm>
            <a:custGeom>
              <a:avLst/>
              <a:gdLst>
                <a:gd name="T0" fmla="*/ 4 w 8"/>
                <a:gd name="T1" fmla="*/ 8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8 h 50"/>
                <a:gd name="T10" fmla="*/ 1 w 8"/>
                <a:gd name="T11" fmla="*/ 50 h 50"/>
                <a:gd name="T12" fmla="*/ 1 w 8"/>
                <a:gd name="T13" fmla="*/ 15 h 50"/>
                <a:gd name="T14" fmla="*/ 7 w 8"/>
                <a:gd name="T15" fmla="*/ 15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lose/>
                  <a:moveTo>
                    <a:pt x="1" y="5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591467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475103" y="6453746"/>
              <a:ext cx="69356" cy="76292"/>
            </a:xfrm>
            <a:custGeom>
              <a:avLst/>
              <a:gdLst>
                <a:gd name="T0" fmla="*/ 56 w 90"/>
                <a:gd name="T1" fmla="*/ 48 h 99"/>
                <a:gd name="T2" fmla="*/ 87 w 90"/>
                <a:gd name="T3" fmla="*/ 0 h 99"/>
                <a:gd name="T4" fmla="*/ 67 w 90"/>
                <a:gd name="T5" fmla="*/ 0 h 99"/>
                <a:gd name="T6" fmla="*/ 45 w 90"/>
                <a:gd name="T7" fmla="*/ 34 h 99"/>
                <a:gd name="T8" fmla="*/ 22 w 90"/>
                <a:gd name="T9" fmla="*/ 0 h 99"/>
                <a:gd name="T10" fmla="*/ 3 w 90"/>
                <a:gd name="T11" fmla="*/ 0 h 99"/>
                <a:gd name="T12" fmla="*/ 36 w 90"/>
                <a:gd name="T13" fmla="*/ 48 h 99"/>
                <a:gd name="T14" fmla="*/ 0 w 90"/>
                <a:gd name="T15" fmla="*/ 99 h 99"/>
                <a:gd name="T16" fmla="*/ 20 w 90"/>
                <a:gd name="T17" fmla="*/ 99 h 99"/>
                <a:gd name="T18" fmla="*/ 45 w 90"/>
                <a:gd name="T19" fmla="*/ 62 h 99"/>
                <a:gd name="T20" fmla="*/ 70 w 90"/>
                <a:gd name="T21" fmla="*/ 99 h 99"/>
                <a:gd name="T22" fmla="*/ 90 w 90"/>
                <a:gd name="T23" fmla="*/ 99 h 99"/>
                <a:gd name="T24" fmla="*/ 56 w 90"/>
                <a:gd name="T25" fmla="*/ 4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99">
                  <a:moveTo>
                    <a:pt x="56" y="48"/>
                  </a:moveTo>
                  <a:lnTo>
                    <a:pt x="87" y="0"/>
                  </a:lnTo>
                  <a:lnTo>
                    <a:pt x="67" y="0"/>
                  </a:lnTo>
                  <a:lnTo>
                    <a:pt x="45" y="34"/>
                  </a:lnTo>
                  <a:lnTo>
                    <a:pt x="22" y="0"/>
                  </a:lnTo>
                  <a:lnTo>
                    <a:pt x="3" y="0"/>
                  </a:lnTo>
                  <a:lnTo>
                    <a:pt x="36" y="48"/>
                  </a:lnTo>
                  <a:lnTo>
                    <a:pt x="0" y="99"/>
                  </a:lnTo>
                  <a:lnTo>
                    <a:pt x="20" y="99"/>
                  </a:lnTo>
                  <a:lnTo>
                    <a:pt x="45" y="62"/>
                  </a:lnTo>
                  <a:lnTo>
                    <a:pt x="70" y="99"/>
                  </a:lnTo>
                  <a:lnTo>
                    <a:pt x="90" y="99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8941330" y="6630989"/>
              <a:ext cx="23890" cy="28513"/>
            </a:xfrm>
            <a:custGeom>
              <a:avLst/>
              <a:gdLst>
                <a:gd name="T0" fmla="*/ 11 w 31"/>
                <a:gd name="T1" fmla="*/ 9 h 37"/>
                <a:gd name="T2" fmla="*/ 0 w 31"/>
                <a:gd name="T3" fmla="*/ 9 h 37"/>
                <a:gd name="T4" fmla="*/ 0 w 31"/>
                <a:gd name="T5" fmla="*/ 0 h 37"/>
                <a:gd name="T6" fmla="*/ 31 w 31"/>
                <a:gd name="T7" fmla="*/ 0 h 37"/>
                <a:gd name="T8" fmla="*/ 31 w 31"/>
                <a:gd name="T9" fmla="*/ 9 h 37"/>
                <a:gd name="T10" fmla="*/ 19 w 31"/>
                <a:gd name="T11" fmla="*/ 9 h 37"/>
                <a:gd name="T12" fmla="*/ 19 w 31"/>
                <a:gd name="T13" fmla="*/ 37 h 37"/>
                <a:gd name="T14" fmla="*/ 11 w 31"/>
                <a:gd name="T15" fmla="*/ 37 h 37"/>
                <a:gd name="T16" fmla="*/ 11 w 31"/>
                <a:gd name="T1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9"/>
                  </a:lnTo>
                  <a:lnTo>
                    <a:pt x="19" y="9"/>
                  </a:lnTo>
                  <a:lnTo>
                    <a:pt x="19" y="37"/>
                  </a:lnTo>
                  <a:lnTo>
                    <a:pt x="11" y="3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8966761" y="6630989"/>
              <a:ext cx="30825" cy="28513"/>
            </a:xfrm>
            <a:custGeom>
              <a:avLst/>
              <a:gdLst>
                <a:gd name="T0" fmla="*/ 0 w 40"/>
                <a:gd name="T1" fmla="*/ 0 h 37"/>
                <a:gd name="T2" fmla="*/ 12 w 40"/>
                <a:gd name="T3" fmla="*/ 0 h 37"/>
                <a:gd name="T4" fmla="*/ 20 w 40"/>
                <a:gd name="T5" fmla="*/ 26 h 37"/>
                <a:gd name="T6" fmla="*/ 20 w 40"/>
                <a:gd name="T7" fmla="*/ 26 h 37"/>
                <a:gd name="T8" fmla="*/ 23 w 40"/>
                <a:gd name="T9" fmla="*/ 20 h 37"/>
                <a:gd name="T10" fmla="*/ 28 w 40"/>
                <a:gd name="T11" fmla="*/ 0 h 37"/>
                <a:gd name="T12" fmla="*/ 40 w 40"/>
                <a:gd name="T13" fmla="*/ 0 h 37"/>
                <a:gd name="T14" fmla="*/ 40 w 40"/>
                <a:gd name="T15" fmla="*/ 37 h 37"/>
                <a:gd name="T16" fmla="*/ 34 w 40"/>
                <a:gd name="T17" fmla="*/ 37 h 37"/>
                <a:gd name="T18" fmla="*/ 34 w 40"/>
                <a:gd name="T19" fmla="*/ 12 h 37"/>
                <a:gd name="T20" fmla="*/ 34 w 40"/>
                <a:gd name="T21" fmla="*/ 12 h 37"/>
                <a:gd name="T22" fmla="*/ 23 w 40"/>
                <a:gd name="T23" fmla="*/ 37 h 37"/>
                <a:gd name="T24" fmla="*/ 17 w 40"/>
                <a:gd name="T25" fmla="*/ 37 h 37"/>
                <a:gd name="T26" fmla="*/ 9 w 40"/>
                <a:gd name="T27" fmla="*/ 12 h 37"/>
                <a:gd name="T28" fmla="*/ 9 w 40"/>
                <a:gd name="T29" fmla="*/ 12 h 37"/>
                <a:gd name="T30" fmla="*/ 9 w 40"/>
                <a:gd name="T31" fmla="*/ 37 h 37"/>
                <a:gd name="T32" fmla="*/ 0 w 40"/>
                <a:gd name="T33" fmla="*/ 37 h 37"/>
                <a:gd name="T34" fmla="*/ 0 w 40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7">
                  <a:moveTo>
                    <a:pt x="0" y="0"/>
                  </a:moveTo>
                  <a:lnTo>
                    <a:pt x="12" y="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3" y="2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37"/>
                  </a:lnTo>
                  <a:lnTo>
                    <a:pt x="34" y="3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3" y="37"/>
                  </a:lnTo>
                  <a:lnTo>
                    <a:pt x="17" y="37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14" y="228600"/>
            <a:ext cx="10972800" cy="9875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524000"/>
            <a:ext cx="10971371" cy="4114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0" y="6528816"/>
            <a:ext cx="804672" cy="17373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F801F57-7703-48AD-AE85-5E5370C96982}" type="datetime1">
              <a:rPr lang="en-US"/>
              <a:t>4/7/2021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248" y="6528816"/>
            <a:ext cx="4160520" cy="17373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t>|  Maxim Integrated  | 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528816"/>
            <a:ext cx="201168" cy="17373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32476C-83E7-4313-A721-E348D197277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1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71" r:id="rId5"/>
    <p:sldLayoutId id="2147483652" r:id="rId6"/>
    <p:sldLayoutId id="2147483653" r:id="rId7"/>
    <p:sldLayoutId id="2147483654" r:id="rId8"/>
    <p:sldLayoutId id="2147483662" r:id="rId9"/>
    <p:sldLayoutId id="2147483655" r:id="rId10"/>
    <p:sldLayoutId id="2147483656" r:id="rId11"/>
    <p:sldLayoutId id="2147483657" r:id="rId12"/>
    <p:sldLayoutId id="2147483668" r:id="rId13"/>
    <p:sldLayoutId id="2147483669" r:id="rId14"/>
    <p:sldLayoutId id="2147483672" r:id="rId15"/>
    <p:sldLayoutId id="2147483667" r:id="rId16"/>
    <p:sldLayoutId id="2147483658" r:id="rId17"/>
    <p:sldLayoutId id="214748365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A94-C2E0-48C5-9510-751360D5E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MAX17330 USB Type C Reference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9D6B1-3C18-46F3-B1FC-0CDB131CD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28, 2021</a:t>
            </a:r>
          </a:p>
        </p:txBody>
      </p:sp>
    </p:spTree>
    <p:extLst>
      <p:ext uri="{BB962C8B-B14F-4D97-AF65-F5344CB8AC3E}">
        <p14:creationId xmlns:p14="http://schemas.microsoft.com/office/powerpoint/2010/main" val="343278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2D07-1C64-4DDB-B65C-D3D9491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AACC-2AC8-49E6-8AB9-8B6B2F65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MAX17330 is a Battery Charger + Fuel Gauge + Protection device.</a:t>
            </a:r>
          </a:p>
          <a:p>
            <a:r>
              <a:rPr lang="en-US" dirty="0"/>
              <a:t>The CHG Protection FET is modulated to control the charge current into the battery</a:t>
            </a:r>
          </a:p>
          <a:p>
            <a:r>
              <a:rPr lang="en-US" dirty="0"/>
              <a:t>The charge current is regulated to control Current, Voltage, Temperature, and Heat</a:t>
            </a:r>
          </a:p>
          <a:p>
            <a:r>
              <a:rPr lang="en-US" dirty="0"/>
              <a:t>Charging is adjusted for temperature, state, and age</a:t>
            </a:r>
          </a:p>
          <a:p>
            <a:r>
              <a:rPr lang="en-US" dirty="0"/>
              <a:t>Low currents are supported directly from 5V USB input</a:t>
            </a:r>
          </a:p>
          <a:p>
            <a:r>
              <a:rPr lang="en-US" dirty="0"/>
              <a:t>High current may use DC-DC to step down 5V, or use USB to directly supply lower voltage.  Lower input voltage to MAX17330 allows faster charging without heat limits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A6D3A-3AE1-4883-9246-1F6CCD9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94420-8608-4B32-8CC7-A8EB4013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22FA-20AA-49F1-80CD-42635BCE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Power and Data – Parallel Charge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58CA1-99D2-4B0F-9CDA-D47A3E3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A53F0-B070-4952-A946-BA17B044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5ABDD-AC62-472D-A63B-95CFEBCB74FC}"/>
              </a:ext>
            </a:extLst>
          </p:cNvPr>
          <p:cNvSpPr/>
          <p:nvPr/>
        </p:nvSpPr>
        <p:spPr>
          <a:xfrm>
            <a:off x="813816" y="1793289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Type C 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DB16-B7BE-45F5-BF83-74FCF34ABB7D}"/>
              </a:ext>
            </a:extLst>
          </p:cNvPr>
          <p:cNvSpPr/>
          <p:nvPr/>
        </p:nvSpPr>
        <p:spPr>
          <a:xfrm>
            <a:off x="2457635" y="2317395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MAX77958 Type C Port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A46D2-111B-4269-82F0-D4CADF0D5D49}"/>
              </a:ext>
            </a:extLst>
          </p:cNvPr>
          <p:cNvSpPr/>
          <p:nvPr/>
        </p:nvSpPr>
        <p:spPr>
          <a:xfrm>
            <a:off x="4323425" y="179328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MAX77818 Switching Charger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AD043-49F4-49A2-8A54-8A8331921A66}"/>
              </a:ext>
            </a:extLst>
          </p:cNvPr>
          <p:cNvSpPr/>
          <p:nvPr/>
        </p:nvSpPr>
        <p:spPr>
          <a:xfrm>
            <a:off x="6466888" y="179328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MAX17330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E3CAD-D388-4197-96C4-EF9585D3A737}"/>
              </a:ext>
            </a:extLst>
          </p:cNvPr>
          <p:cNvSpPr/>
          <p:nvPr/>
        </p:nvSpPr>
        <p:spPr>
          <a:xfrm>
            <a:off x="6462541" y="3016602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MAX17330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B712E-351D-44EB-9E74-DD5AE2D36843}"/>
              </a:ext>
            </a:extLst>
          </p:cNvPr>
          <p:cNvSpPr/>
          <p:nvPr/>
        </p:nvSpPr>
        <p:spPr>
          <a:xfrm>
            <a:off x="8610351" y="3016602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Battery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12FDC1-31EF-4E2B-9A97-323551307642}"/>
              </a:ext>
            </a:extLst>
          </p:cNvPr>
          <p:cNvSpPr/>
          <p:nvPr/>
        </p:nvSpPr>
        <p:spPr>
          <a:xfrm>
            <a:off x="8610351" y="1765639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Battery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ED6148-E53B-49C3-8357-AF45D7A9BBDA}"/>
              </a:ext>
            </a:extLst>
          </p:cNvPr>
          <p:cNvCxnSpPr/>
          <p:nvPr/>
        </p:nvCxnSpPr>
        <p:spPr>
          <a:xfrm>
            <a:off x="5577656" y="2132860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C5BB58-1001-4979-8078-B132527794DC}"/>
              </a:ext>
            </a:extLst>
          </p:cNvPr>
          <p:cNvCxnSpPr/>
          <p:nvPr/>
        </p:nvCxnSpPr>
        <p:spPr>
          <a:xfrm>
            <a:off x="813816" y="6269115"/>
            <a:ext cx="88923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26FDA-1B93-4496-83DE-AE001E455A2D}"/>
              </a:ext>
            </a:extLst>
          </p:cNvPr>
          <p:cNvSpPr txBox="1"/>
          <p:nvPr/>
        </p:nvSpPr>
        <p:spPr>
          <a:xfrm>
            <a:off x="1703048" y="5848244"/>
            <a:ext cx="7782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A83B5-D32E-47E7-AF30-F18AC9DAE02B}"/>
              </a:ext>
            </a:extLst>
          </p:cNvPr>
          <p:cNvSpPr txBox="1"/>
          <p:nvPr/>
        </p:nvSpPr>
        <p:spPr>
          <a:xfrm>
            <a:off x="1703048" y="6098299"/>
            <a:ext cx="62055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50690-56AC-4C34-9A08-926713BF7B4F}"/>
              </a:ext>
            </a:extLst>
          </p:cNvPr>
          <p:cNvCxnSpPr>
            <a:cxnSpLocks/>
          </p:cNvCxnSpPr>
          <p:nvPr/>
        </p:nvCxnSpPr>
        <p:spPr>
          <a:xfrm>
            <a:off x="1882066" y="2132860"/>
            <a:ext cx="2441359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91C2D3-4D09-4D50-B1B9-B5ECCEC0E99B}"/>
              </a:ext>
            </a:extLst>
          </p:cNvPr>
          <p:cNvCxnSpPr>
            <a:cxnSpLocks/>
          </p:cNvCxnSpPr>
          <p:nvPr/>
        </p:nvCxnSpPr>
        <p:spPr>
          <a:xfrm>
            <a:off x="1882066" y="2554365"/>
            <a:ext cx="56817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EE9784-5D5E-4418-9137-5BCC952E3FAB}"/>
              </a:ext>
            </a:extLst>
          </p:cNvPr>
          <p:cNvSpPr/>
          <p:nvPr/>
        </p:nvSpPr>
        <p:spPr>
          <a:xfrm>
            <a:off x="2921508" y="4475483"/>
            <a:ext cx="3436934" cy="136207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Raspberry 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F5A451-FA6D-4842-BA08-64506B99188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87949" y="3304947"/>
            <a:ext cx="1" cy="11600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29A3DA-F3D4-4D27-A537-E47C9DD8D6A8}"/>
              </a:ext>
            </a:extLst>
          </p:cNvPr>
          <p:cNvCxnSpPr>
            <a:cxnSpLocks/>
          </p:cNvCxnSpPr>
          <p:nvPr/>
        </p:nvCxnSpPr>
        <p:spPr>
          <a:xfrm>
            <a:off x="4953739" y="2781673"/>
            <a:ext cx="0" cy="16946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7B61B-27DC-49E7-94B2-07281F85B339}"/>
              </a:ext>
            </a:extLst>
          </p:cNvPr>
          <p:cNvCxnSpPr/>
          <p:nvPr/>
        </p:nvCxnSpPr>
        <p:spPr>
          <a:xfrm>
            <a:off x="7723170" y="3510378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E82FDB-C892-470C-B0A9-97AB34C6313C}"/>
              </a:ext>
            </a:extLst>
          </p:cNvPr>
          <p:cNvCxnSpPr/>
          <p:nvPr/>
        </p:nvCxnSpPr>
        <p:spPr>
          <a:xfrm>
            <a:off x="7723170" y="2259415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6814B-E9F7-42C0-911A-1C8D6AB97D07}"/>
              </a:ext>
            </a:extLst>
          </p:cNvPr>
          <p:cNvCxnSpPr/>
          <p:nvPr/>
        </p:nvCxnSpPr>
        <p:spPr>
          <a:xfrm>
            <a:off x="813816" y="6008795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A4E696-914E-41FA-B428-72184B78C67D}"/>
              </a:ext>
            </a:extLst>
          </p:cNvPr>
          <p:cNvCxnSpPr>
            <a:cxnSpLocks/>
          </p:cNvCxnSpPr>
          <p:nvPr/>
        </p:nvCxnSpPr>
        <p:spPr>
          <a:xfrm>
            <a:off x="5575360" y="2638425"/>
            <a:ext cx="878487" cy="871953"/>
          </a:xfrm>
          <a:prstGeom prst="bentConnector3">
            <a:avLst/>
          </a:prstGeom>
          <a:ln w="63500">
            <a:solidFill>
              <a:srgbClr val="F15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7DD9D56-F2D2-4DD3-9CFA-C9162E773986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5819776" y="2287064"/>
            <a:ext cx="647113" cy="2197203"/>
          </a:xfrm>
          <a:prstGeom prst="bentConnector2">
            <a:avLst/>
          </a:prstGeom>
          <a:ln w="38100">
            <a:solidFill>
              <a:srgbClr val="9B60B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BF75F3D-9E27-462E-8C49-707588CD66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86389" y="3881830"/>
            <a:ext cx="719087" cy="447320"/>
          </a:xfrm>
          <a:prstGeom prst="bentConnector3">
            <a:avLst>
              <a:gd name="adj1" fmla="val 100335"/>
            </a:avLst>
          </a:prstGeom>
          <a:ln w="38100">
            <a:solidFill>
              <a:srgbClr val="9B60B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1454F01-1EBF-47CF-8DB5-FFD0AFD37302}"/>
              </a:ext>
            </a:extLst>
          </p:cNvPr>
          <p:cNvSpPr txBox="1"/>
          <p:nvPr/>
        </p:nvSpPr>
        <p:spPr>
          <a:xfrm>
            <a:off x="6724650" y="4484267"/>
            <a:ext cx="504170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MAX77958 detects USB power capability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MAX77818 regulates voltage above BATT voltage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MAX17330 manages charge to its battery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22FA-20AA-49F1-80CD-42635BCE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Power and Data – Generic DC-DC or PPS (1P)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58CA1-99D2-4B0F-9CDA-D47A3E3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A53F0-B070-4952-A946-BA17B044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5ABDD-AC62-472D-A63B-95CFEBCB74FC}"/>
              </a:ext>
            </a:extLst>
          </p:cNvPr>
          <p:cNvSpPr/>
          <p:nvPr/>
        </p:nvSpPr>
        <p:spPr>
          <a:xfrm>
            <a:off x="813816" y="1793289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Type C 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DB16-B7BE-45F5-BF83-74FCF34ABB7D}"/>
              </a:ext>
            </a:extLst>
          </p:cNvPr>
          <p:cNvSpPr/>
          <p:nvPr/>
        </p:nvSpPr>
        <p:spPr>
          <a:xfrm>
            <a:off x="2453381" y="231563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MAX77958 Type C Port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A46D2-111B-4269-82F0-D4CADF0D5D49}"/>
              </a:ext>
            </a:extLst>
          </p:cNvPr>
          <p:cNvSpPr/>
          <p:nvPr/>
        </p:nvSpPr>
        <p:spPr>
          <a:xfrm>
            <a:off x="4323425" y="186948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MAX77818 Switching Charger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AD043-49F4-49A2-8A54-8A8331921A66}"/>
              </a:ext>
            </a:extLst>
          </p:cNvPr>
          <p:cNvSpPr/>
          <p:nvPr/>
        </p:nvSpPr>
        <p:spPr>
          <a:xfrm>
            <a:off x="6466888" y="179328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MAX17330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E3CAD-D388-4197-96C4-EF9585D3A737}"/>
              </a:ext>
            </a:extLst>
          </p:cNvPr>
          <p:cNvSpPr/>
          <p:nvPr/>
        </p:nvSpPr>
        <p:spPr>
          <a:xfrm>
            <a:off x="6462541" y="3016602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MAX17330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B712E-351D-44EB-9E74-DD5AE2D36843}"/>
              </a:ext>
            </a:extLst>
          </p:cNvPr>
          <p:cNvSpPr/>
          <p:nvPr/>
        </p:nvSpPr>
        <p:spPr>
          <a:xfrm>
            <a:off x="8610351" y="3016602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Battery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12FDC1-31EF-4E2B-9A97-323551307642}"/>
              </a:ext>
            </a:extLst>
          </p:cNvPr>
          <p:cNvSpPr/>
          <p:nvPr/>
        </p:nvSpPr>
        <p:spPr>
          <a:xfrm>
            <a:off x="8610351" y="1765639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Battery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C5BB58-1001-4979-8078-B132527794DC}"/>
              </a:ext>
            </a:extLst>
          </p:cNvPr>
          <p:cNvCxnSpPr/>
          <p:nvPr/>
        </p:nvCxnSpPr>
        <p:spPr>
          <a:xfrm>
            <a:off x="813816" y="6269115"/>
            <a:ext cx="88923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26FDA-1B93-4496-83DE-AE001E455A2D}"/>
              </a:ext>
            </a:extLst>
          </p:cNvPr>
          <p:cNvSpPr txBox="1"/>
          <p:nvPr/>
        </p:nvSpPr>
        <p:spPr>
          <a:xfrm>
            <a:off x="1703048" y="5848244"/>
            <a:ext cx="7782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A83B5-D32E-47E7-AF30-F18AC9DAE02B}"/>
              </a:ext>
            </a:extLst>
          </p:cNvPr>
          <p:cNvSpPr txBox="1"/>
          <p:nvPr/>
        </p:nvSpPr>
        <p:spPr>
          <a:xfrm>
            <a:off x="1703048" y="6098299"/>
            <a:ext cx="62055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50690-56AC-4C34-9A08-926713BF7B4F}"/>
              </a:ext>
            </a:extLst>
          </p:cNvPr>
          <p:cNvCxnSpPr>
            <a:cxnSpLocks/>
          </p:cNvCxnSpPr>
          <p:nvPr/>
        </p:nvCxnSpPr>
        <p:spPr>
          <a:xfrm>
            <a:off x="1882066" y="2132860"/>
            <a:ext cx="2441359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91C2D3-4D09-4D50-B1B9-B5ECCEC0E99B}"/>
              </a:ext>
            </a:extLst>
          </p:cNvPr>
          <p:cNvCxnSpPr>
            <a:cxnSpLocks/>
          </p:cNvCxnSpPr>
          <p:nvPr/>
        </p:nvCxnSpPr>
        <p:spPr>
          <a:xfrm>
            <a:off x="1882066" y="2554365"/>
            <a:ext cx="56817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EE9784-5D5E-4418-9137-5BCC952E3FAB}"/>
              </a:ext>
            </a:extLst>
          </p:cNvPr>
          <p:cNvSpPr/>
          <p:nvPr/>
        </p:nvSpPr>
        <p:spPr>
          <a:xfrm>
            <a:off x="2921508" y="4475483"/>
            <a:ext cx="3436934" cy="136207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Raspberry 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F5A451-FA6D-4842-BA08-64506B99188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83696" y="3303191"/>
            <a:ext cx="0" cy="11618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29A3DA-F3D4-4D27-A537-E47C9DD8D6A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953740" y="2857041"/>
            <a:ext cx="0" cy="16192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7B61B-27DC-49E7-94B2-07281F85B339}"/>
              </a:ext>
            </a:extLst>
          </p:cNvPr>
          <p:cNvCxnSpPr/>
          <p:nvPr/>
        </p:nvCxnSpPr>
        <p:spPr>
          <a:xfrm>
            <a:off x="7723170" y="3510378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E82FDB-C892-470C-B0A9-97AB34C6313C}"/>
              </a:ext>
            </a:extLst>
          </p:cNvPr>
          <p:cNvCxnSpPr/>
          <p:nvPr/>
        </p:nvCxnSpPr>
        <p:spPr>
          <a:xfrm>
            <a:off x="7723170" y="2259415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6814B-E9F7-42C0-911A-1C8D6AB97D07}"/>
              </a:ext>
            </a:extLst>
          </p:cNvPr>
          <p:cNvCxnSpPr/>
          <p:nvPr/>
        </p:nvCxnSpPr>
        <p:spPr>
          <a:xfrm>
            <a:off x="813816" y="6008795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A4E696-914E-41FA-B428-72184B78C67D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167463" y="1384588"/>
            <a:ext cx="271179" cy="698625"/>
          </a:xfrm>
          <a:prstGeom prst="bentConnector2">
            <a:avLst/>
          </a:prstGeom>
          <a:ln w="63500">
            <a:solidFill>
              <a:srgbClr val="F15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7DD9D56-F2D2-4DD3-9CFA-C9162E773986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5819776" y="2287064"/>
            <a:ext cx="647113" cy="2197203"/>
          </a:xfrm>
          <a:prstGeom prst="bentConnector2">
            <a:avLst/>
          </a:prstGeom>
          <a:ln w="38100">
            <a:solidFill>
              <a:srgbClr val="9B60B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BF75F3D-9E27-462E-8C49-707588CD66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86389" y="3881830"/>
            <a:ext cx="719087" cy="447320"/>
          </a:xfrm>
          <a:prstGeom prst="bentConnector3">
            <a:avLst>
              <a:gd name="adj1" fmla="val 100335"/>
            </a:avLst>
          </a:prstGeom>
          <a:ln w="38100">
            <a:solidFill>
              <a:srgbClr val="9B60B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D8273CF-1414-4FC4-B4E8-4FEBBCF3AB19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3280858" y="-578220"/>
            <a:ext cx="438592" cy="4304426"/>
          </a:xfrm>
          <a:prstGeom prst="bentConnector2">
            <a:avLst/>
          </a:prstGeom>
          <a:ln w="63500">
            <a:solidFill>
              <a:srgbClr val="F15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FFAFDA-D57C-4CB8-8B45-6457E7FBFB32}"/>
              </a:ext>
            </a:extLst>
          </p:cNvPr>
          <p:cNvSpPr txBox="1"/>
          <p:nvPr/>
        </p:nvSpPr>
        <p:spPr>
          <a:xfrm>
            <a:off x="4290445" y="1615188"/>
            <a:ext cx="6344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VSYS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6E2B0-2A8C-48FF-897D-DC10983D6492}"/>
              </a:ext>
            </a:extLst>
          </p:cNvPr>
          <p:cNvSpPr txBox="1"/>
          <p:nvPr/>
        </p:nvSpPr>
        <p:spPr>
          <a:xfrm>
            <a:off x="6724650" y="4484267"/>
            <a:ext cx="507682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MAX77958 detects USB power capability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MAX77818 VSYS provides voltage to MAX17330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bypasses special charge features to demonstrate generic DC-DC converter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MAX17330 is directly connected to USB VBUS.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MAX77958 uses PD messaging to manage input voltage for higher charge current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5417450-0A37-4E79-91A4-4C873FF69C32}"/>
              </a:ext>
            </a:extLst>
          </p:cNvPr>
          <p:cNvCxnSpPr>
            <a:cxnSpLocks/>
          </p:cNvCxnSpPr>
          <p:nvPr/>
        </p:nvCxnSpPr>
        <p:spPr>
          <a:xfrm>
            <a:off x="5790882" y="1464564"/>
            <a:ext cx="678711" cy="668296"/>
          </a:xfrm>
          <a:prstGeom prst="bentConnector3">
            <a:avLst>
              <a:gd name="adj1" fmla="val 50000"/>
            </a:avLst>
          </a:prstGeom>
          <a:ln w="63500">
            <a:solidFill>
              <a:srgbClr val="F15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176E199-0F86-4434-94AA-736FB8B4F9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2781" y="2536945"/>
            <a:ext cx="1687362" cy="352450"/>
          </a:xfrm>
          <a:prstGeom prst="bentConnector3">
            <a:avLst>
              <a:gd name="adj1" fmla="val 101180"/>
            </a:avLst>
          </a:prstGeom>
          <a:ln w="63500">
            <a:solidFill>
              <a:srgbClr val="F1581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123F2C-41ED-4B3A-969A-899F0E2F5A63}"/>
              </a:ext>
            </a:extLst>
          </p:cNvPr>
          <p:cNvSpPr/>
          <p:nvPr/>
        </p:nvSpPr>
        <p:spPr>
          <a:xfrm>
            <a:off x="5652367" y="1204769"/>
            <a:ext cx="138515" cy="5608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789AAA-8B23-417A-8604-016E7A0F068D}"/>
              </a:ext>
            </a:extLst>
          </p:cNvPr>
          <p:cNvSpPr/>
          <p:nvPr/>
        </p:nvSpPr>
        <p:spPr>
          <a:xfrm>
            <a:off x="6490607" y="1223578"/>
            <a:ext cx="1260629" cy="2443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LOAD?</a:t>
            </a:r>
          </a:p>
        </p:txBody>
      </p:sp>
    </p:spTree>
    <p:extLst>
      <p:ext uri="{BB962C8B-B14F-4D97-AF65-F5344CB8AC3E}">
        <p14:creationId xmlns:p14="http://schemas.microsoft.com/office/powerpoint/2010/main" val="247845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22FA-20AA-49F1-80CD-42635BCE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Power and Data – Generic DC-DC or PPS (1P)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58CA1-99D2-4B0F-9CDA-D47A3E3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A53F0-B070-4952-A946-BA17B044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5ABDD-AC62-472D-A63B-95CFEBCB74FC}"/>
              </a:ext>
            </a:extLst>
          </p:cNvPr>
          <p:cNvSpPr/>
          <p:nvPr/>
        </p:nvSpPr>
        <p:spPr>
          <a:xfrm>
            <a:off x="813816" y="1793289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Type C 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DB16-B7BE-45F5-BF83-74FCF34ABB7D}"/>
              </a:ext>
            </a:extLst>
          </p:cNvPr>
          <p:cNvSpPr/>
          <p:nvPr/>
        </p:nvSpPr>
        <p:spPr>
          <a:xfrm>
            <a:off x="2453381" y="231563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MAX77958 Type C Port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A46D2-111B-4269-82F0-D4CADF0D5D49}"/>
              </a:ext>
            </a:extLst>
          </p:cNvPr>
          <p:cNvSpPr/>
          <p:nvPr/>
        </p:nvSpPr>
        <p:spPr>
          <a:xfrm>
            <a:off x="4323425" y="186948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MAX77818 Switching Charger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AD043-49F4-49A2-8A54-8A8331921A66}"/>
              </a:ext>
            </a:extLst>
          </p:cNvPr>
          <p:cNvSpPr/>
          <p:nvPr/>
        </p:nvSpPr>
        <p:spPr>
          <a:xfrm>
            <a:off x="6466888" y="1793289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MAX17330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E3CAD-D388-4197-96C4-EF9585D3A737}"/>
              </a:ext>
            </a:extLst>
          </p:cNvPr>
          <p:cNvSpPr/>
          <p:nvPr/>
        </p:nvSpPr>
        <p:spPr>
          <a:xfrm>
            <a:off x="6462541" y="3016602"/>
            <a:ext cx="1260629" cy="98755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MAX17330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B712E-351D-44EB-9E74-DD5AE2D36843}"/>
              </a:ext>
            </a:extLst>
          </p:cNvPr>
          <p:cNvSpPr/>
          <p:nvPr/>
        </p:nvSpPr>
        <p:spPr>
          <a:xfrm>
            <a:off x="8610351" y="3016602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Battery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12FDC1-31EF-4E2B-9A97-323551307642}"/>
              </a:ext>
            </a:extLst>
          </p:cNvPr>
          <p:cNvSpPr/>
          <p:nvPr/>
        </p:nvSpPr>
        <p:spPr>
          <a:xfrm>
            <a:off x="8610351" y="1765639"/>
            <a:ext cx="1068250" cy="987552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Battery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C5BB58-1001-4979-8078-B132527794DC}"/>
              </a:ext>
            </a:extLst>
          </p:cNvPr>
          <p:cNvCxnSpPr/>
          <p:nvPr/>
        </p:nvCxnSpPr>
        <p:spPr>
          <a:xfrm>
            <a:off x="813816" y="6269115"/>
            <a:ext cx="88923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26FDA-1B93-4496-83DE-AE001E455A2D}"/>
              </a:ext>
            </a:extLst>
          </p:cNvPr>
          <p:cNvSpPr txBox="1"/>
          <p:nvPr/>
        </p:nvSpPr>
        <p:spPr>
          <a:xfrm>
            <a:off x="1703048" y="5848244"/>
            <a:ext cx="7782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A83B5-D32E-47E7-AF30-F18AC9DAE02B}"/>
              </a:ext>
            </a:extLst>
          </p:cNvPr>
          <p:cNvSpPr txBox="1"/>
          <p:nvPr/>
        </p:nvSpPr>
        <p:spPr>
          <a:xfrm>
            <a:off x="1703048" y="6098299"/>
            <a:ext cx="62055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50690-56AC-4C34-9A08-926713BF7B4F}"/>
              </a:ext>
            </a:extLst>
          </p:cNvPr>
          <p:cNvCxnSpPr>
            <a:cxnSpLocks/>
          </p:cNvCxnSpPr>
          <p:nvPr/>
        </p:nvCxnSpPr>
        <p:spPr>
          <a:xfrm>
            <a:off x="1882066" y="2132860"/>
            <a:ext cx="2441359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91C2D3-4D09-4D50-B1B9-B5ECCEC0E99B}"/>
              </a:ext>
            </a:extLst>
          </p:cNvPr>
          <p:cNvCxnSpPr>
            <a:cxnSpLocks/>
          </p:cNvCxnSpPr>
          <p:nvPr/>
        </p:nvCxnSpPr>
        <p:spPr>
          <a:xfrm>
            <a:off x="1882066" y="2554365"/>
            <a:ext cx="56817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EE9784-5D5E-4418-9137-5BCC952E3FAB}"/>
              </a:ext>
            </a:extLst>
          </p:cNvPr>
          <p:cNvSpPr/>
          <p:nvPr/>
        </p:nvSpPr>
        <p:spPr>
          <a:xfrm>
            <a:off x="2921508" y="4475483"/>
            <a:ext cx="3436934" cy="136207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Raspberry 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F5A451-FA6D-4842-BA08-64506B99188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83696" y="3303191"/>
            <a:ext cx="0" cy="11618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29A3DA-F3D4-4D27-A537-E47C9DD8D6A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953740" y="2857041"/>
            <a:ext cx="0" cy="16192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7B61B-27DC-49E7-94B2-07281F85B339}"/>
              </a:ext>
            </a:extLst>
          </p:cNvPr>
          <p:cNvCxnSpPr/>
          <p:nvPr/>
        </p:nvCxnSpPr>
        <p:spPr>
          <a:xfrm>
            <a:off x="7723170" y="3510378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E82FDB-C892-470C-B0A9-97AB34C6313C}"/>
              </a:ext>
            </a:extLst>
          </p:cNvPr>
          <p:cNvCxnSpPr/>
          <p:nvPr/>
        </p:nvCxnSpPr>
        <p:spPr>
          <a:xfrm>
            <a:off x="7723170" y="2259415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6814B-E9F7-42C0-911A-1C8D6AB97D07}"/>
              </a:ext>
            </a:extLst>
          </p:cNvPr>
          <p:cNvCxnSpPr/>
          <p:nvPr/>
        </p:nvCxnSpPr>
        <p:spPr>
          <a:xfrm>
            <a:off x="813816" y="6008795"/>
            <a:ext cx="889232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A4E696-914E-41FA-B428-72184B78C67D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167463" y="1384588"/>
            <a:ext cx="271179" cy="698625"/>
          </a:xfrm>
          <a:prstGeom prst="bentConnector2">
            <a:avLst/>
          </a:prstGeom>
          <a:ln w="63500">
            <a:solidFill>
              <a:srgbClr val="F15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7DD9D56-F2D2-4DD3-9CFA-C9162E773986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5819776" y="2287064"/>
            <a:ext cx="647113" cy="2197203"/>
          </a:xfrm>
          <a:prstGeom prst="bentConnector2">
            <a:avLst/>
          </a:prstGeom>
          <a:ln w="38100">
            <a:solidFill>
              <a:srgbClr val="9B60B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D8273CF-1414-4FC4-B4E8-4FEBBCF3AB19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3280858" y="-578220"/>
            <a:ext cx="438592" cy="4304426"/>
          </a:xfrm>
          <a:prstGeom prst="bentConnector2">
            <a:avLst/>
          </a:prstGeom>
          <a:ln w="63500">
            <a:solidFill>
              <a:srgbClr val="F15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FFAFDA-D57C-4CB8-8B45-6457E7FBFB32}"/>
              </a:ext>
            </a:extLst>
          </p:cNvPr>
          <p:cNvSpPr txBox="1"/>
          <p:nvPr/>
        </p:nvSpPr>
        <p:spPr>
          <a:xfrm>
            <a:off x="4290445" y="1615188"/>
            <a:ext cx="6344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VSYS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6E2B0-2A8C-48FF-897D-DC10983D6492}"/>
              </a:ext>
            </a:extLst>
          </p:cNvPr>
          <p:cNvSpPr txBox="1"/>
          <p:nvPr/>
        </p:nvSpPr>
        <p:spPr>
          <a:xfrm>
            <a:off x="6724650" y="4484267"/>
            <a:ext cx="507682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MAX77958 detects USB power capability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MAX77818 VSYS provides voltage to MAX17330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bypasses special charge features to demonstrate generic DC-DC converter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MAX17330 is directly connected to USB VBUS.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MAX77958 uses PD messaging to manage input voltage for higher charge current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5417450-0A37-4E79-91A4-4C873FF69C32}"/>
              </a:ext>
            </a:extLst>
          </p:cNvPr>
          <p:cNvCxnSpPr>
            <a:cxnSpLocks/>
          </p:cNvCxnSpPr>
          <p:nvPr/>
        </p:nvCxnSpPr>
        <p:spPr>
          <a:xfrm>
            <a:off x="5790882" y="1464564"/>
            <a:ext cx="678711" cy="668296"/>
          </a:xfrm>
          <a:prstGeom prst="bentConnector3">
            <a:avLst>
              <a:gd name="adj1" fmla="val 50000"/>
            </a:avLst>
          </a:prstGeom>
          <a:ln w="63500">
            <a:solidFill>
              <a:srgbClr val="F158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123F2C-41ED-4B3A-969A-899F0E2F5A63}"/>
              </a:ext>
            </a:extLst>
          </p:cNvPr>
          <p:cNvSpPr/>
          <p:nvPr/>
        </p:nvSpPr>
        <p:spPr>
          <a:xfrm>
            <a:off x="5652367" y="1204769"/>
            <a:ext cx="138515" cy="5608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789AAA-8B23-417A-8604-016E7A0F068D}"/>
              </a:ext>
            </a:extLst>
          </p:cNvPr>
          <p:cNvSpPr/>
          <p:nvPr/>
        </p:nvSpPr>
        <p:spPr>
          <a:xfrm>
            <a:off x="6490607" y="1223578"/>
            <a:ext cx="1260629" cy="2443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LOAD?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A57B1-D821-4EAE-A06C-2108570002FC}"/>
              </a:ext>
            </a:extLst>
          </p:cNvPr>
          <p:cNvSpPr txBox="1"/>
          <p:nvPr/>
        </p:nvSpPr>
        <p:spPr>
          <a:xfrm>
            <a:off x="5220929" y="452284"/>
            <a:ext cx="47616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J9 set to Position 1:2	J10 is disconnected</a:t>
            </a:r>
          </a:p>
        </p:txBody>
      </p:sp>
    </p:spTree>
    <p:extLst>
      <p:ext uri="{BB962C8B-B14F-4D97-AF65-F5344CB8AC3E}">
        <p14:creationId xmlns:p14="http://schemas.microsoft.com/office/powerpoint/2010/main" val="233082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1FF0-3A68-476E-88DC-42544FC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5D80F-8C6B-485F-8147-56964DAF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Maxim Integrated  |  Company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DEDD8-5039-4FE5-ABDB-1EF744FE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476C-83E7-4313-A721-E348D197277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AA42C8-E875-411D-BF34-27003D359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85064"/>
              </p:ext>
            </p:extLst>
          </p:nvPr>
        </p:nvGraphicFramePr>
        <p:xfrm>
          <a:off x="608014" y="1840853"/>
          <a:ext cx="5705475" cy="406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1315576" imgH="8057945" progId="AcroExch.Document.7">
                  <p:embed/>
                </p:oleObj>
              </mc:Choice>
              <mc:Fallback>
                <p:oleObj name="Acrobat Document" r:id="rId2" imgW="11315576" imgH="805794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8014" y="1840853"/>
                        <a:ext cx="5705475" cy="4063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6EE78BD-C002-4901-9999-4AD483BC6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311816"/>
              </p:ext>
            </p:extLst>
          </p:nvPr>
        </p:nvGraphicFramePr>
        <p:xfrm>
          <a:off x="6313489" y="1216152"/>
          <a:ext cx="3803650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657788" imgH="8057945" progId="AcroExch.Document.7">
                  <p:embed/>
                </p:oleObj>
              </mc:Choice>
              <mc:Fallback>
                <p:oleObj name="Acrobat Document" r:id="rId4" imgW="5657788" imgH="805794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3489" y="1216152"/>
                        <a:ext cx="3803650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618263"/>
      </p:ext>
    </p:extLst>
  </p:cSld>
  <p:clrMapOvr>
    <a:masterClrMapping/>
  </p:clrMapOvr>
</p:sld>
</file>

<file path=ppt/theme/theme1.xml><?xml version="1.0" encoding="utf-8"?>
<a:theme xmlns:a="http://schemas.openxmlformats.org/drawingml/2006/main" name="Maxim">
  <a:themeElements>
    <a:clrScheme name="Maxim Integrated">
      <a:dk1>
        <a:srgbClr val="6C6F70"/>
      </a:dk1>
      <a:lt1>
        <a:sysClr val="window" lastClr="FFFFFF"/>
      </a:lt1>
      <a:dk2>
        <a:srgbClr val="000000"/>
      </a:dk2>
      <a:lt2>
        <a:srgbClr val="DDDDDD"/>
      </a:lt2>
      <a:accent1>
        <a:srgbClr val="00B2A9"/>
      </a:accent1>
      <a:accent2>
        <a:srgbClr val="FFC220"/>
      </a:accent2>
      <a:accent3>
        <a:srgbClr val="ADADAD"/>
      </a:accent3>
      <a:accent4>
        <a:srgbClr val="9E65BB"/>
      </a:accent4>
      <a:accent5>
        <a:srgbClr val="9EC3DE"/>
      </a:accent5>
      <a:accent6>
        <a:srgbClr val="F15C22"/>
      </a:accent6>
      <a:hlink>
        <a:srgbClr val="9E65BB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Maxim" id="{C905F1A8-B6D5-4661-B380-72BA883637C9}" vid="{5D82A186-3F11-4CE9-AFF4-A6EBA8BBF4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Maxim</Template>
  <TotalTime>0</TotalTime>
  <Words>341</Words>
  <Application>Microsoft Office PowerPoint</Application>
  <PresentationFormat>Custom</PresentationFormat>
  <Paragraphs>71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Maxim</vt:lpstr>
      <vt:lpstr>Adobe Acrobat Document</vt:lpstr>
      <vt:lpstr>MAX17330 USB Type C Reference design</vt:lpstr>
      <vt:lpstr>Overview</vt:lpstr>
      <vt:lpstr>Hardware Power and Data – Parallel Charge</vt:lpstr>
      <vt:lpstr>Hardware Power and Data – Generic DC-DC or PPS (1P)</vt:lpstr>
      <vt:lpstr>Hardware Power and Data – Generic DC-DC or PPS (1P)</vt:lpstr>
      <vt:lpstr>Existing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2019-06-11T01:13:00Z</dcterms:created>
  <dcterms:modified xsi:type="dcterms:W3CDTF">2021-04-07T23:49:29Z</dcterms:modified>
</cp:coreProperties>
</file>