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204864"/>
            <a:ext cx="8638728" cy="1470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8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欢 迎 各 位 专 家</a:t>
            </a:r>
            <a:r>
              <a:rPr lang="en-US" altLang="zh-CN" sz="8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8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</a:br>
            <a:r>
              <a:rPr lang="zh-CN" altLang="en-US" sz="8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莅 临 指 导</a:t>
            </a:r>
            <a:endParaRPr lang="zh-CN" altLang="en-US" sz="8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95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欢 迎 各 位 专 家 莅 临 指 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 迎 各 位 专 家 莅 临 指 导</dc:title>
  <dc:creator>Administrator</dc:creator>
  <cp:lastModifiedBy>Microsoft</cp:lastModifiedBy>
  <cp:revision>1</cp:revision>
  <dcterms:created xsi:type="dcterms:W3CDTF">2014-07-16T13:59:55Z</dcterms:created>
  <dcterms:modified xsi:type="dcterms:W3CDTF">2014-07-16T14:07:57Z</dcterms:modified>
</cp:coreProperties>
</file>