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965" y="1710522"/>
            <a:ext cx="7810557" cy="262415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475994" y="4259583"/>
            <a:ext cx="1214782" cy="887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02057" y="884972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此处设置默认配置文件，可使用</a:t>
            </a:r>
            <a:r>
              <a:rPr lang="en-US" altLang="zh-CN" dirty="0"/>
              <a:t>dcs.ini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52757" y="49609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点此处开始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973033" y="4257730"/>
            <a:ext cx="122967" cy="51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002719" y="3276927"/>
            <a:ext cx="992890" cy="2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802656" y="28379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此处设置曲线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8945522" y="2507732"/>
            <a:ext cx="920579" cy="5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866101" y="2231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此处设置回中键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36680" y="1273053"/>
            <a:ext cx="824526" cy="1470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200970" y="54190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此处设置滤波器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0710" y="748030"/>
            <a:ext cx="6381750" cy="491871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1826771" y="1644616"/>
            <a:ext cx="1469778" cy="294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5080" y="649503"/>
            <a:ext cx="19839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启用内置的</a:t>
            </a:r>
            <a:r>
              <a:rPr lang="en-US" altLang="zh-CN" sz="1050" dirty="0"/>
              <a:t>EKF</a:t>
            </a:r>
            <a:r>
              <a:rPr lang="zh-CN" altLang="en-US" sz="1050" dirty="0"/>
              <a:t>，这会极大的减小震动，同时导致明显的延迟感。</a:t>
            </a:r>
            <a:endParaRPr lang="en-US" altLang="zh-CN" sz="1050" dirty="0"/>
          </a:p>
          <a:p>
            <a:r>
              <a:rPr lang="zh-CN" altLang="en-US" sz="1050" dirty="0"/>
              <a:t>开启关闭后请调节</a:t>
            </a:r>
            <a:r>
              <a:rPr lang="en-US" altLang="zh-CN" sz="1050" dirty="0" err="1"/>
              <a:t>EKFConfig</a:t>
            </a:r>
            <a:r>
              <a:rPr lang="zh-CN" altLang="en-US" sz="1050" dirty="0"/>
              <a:t>页面的相关设置和</a:t>
            </a:r>
            <a:r>
              <a:rPr lang="en-US" altLang="zh-CN" sz="1050" dirty="0" err="1"/>
              <a:t>Opentrack</a:t>
            </a:r>
            <a:r>
              <a:rPr lang="zh-CN" altLang="en-US" sz="1050" dirty="0"/>
              <a:t>的滤波器。</a:t>
            </a:r>
            <a:endParaRPr lang="zh-CN" altLang="en-US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8668" y="3396870"/>
            <a:ext cx="218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直接控制游戏，目前不推荐开启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1826771" y="2189851"/>
            <a:ext cx="1516217" cy="156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40952" y="1871969"/>
            <a:ext cx="19839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是否发送</a:t>
            </a:r>
            <a:r>
              <a:rPr lang="en-US" altLang="zh-CN" sz="1050" dirty="0"/>
              <a:t>UDP</a:t>
            </a:r>
            <a:r>
              <a:rPr lang="zh-CN" altLang="en-US" sz="1050" dirty="0"/>
              <a:t>和对应的</a:t>
            </a:r>
            <a:r>
              <a:rPr lang="en-US" altLang="zh-CN" sz="1050" dirty="0"/>
              <a:t>IP</a:t>
            </a:r>
            <a:r>
              <a:rPr lang="zh-CN" altLang="en-US" sz="1050" dirty="0"/>
              <a:t>地址以及端口。</a:t>
            </a:r>
            <a:endParaRPr lang="zh-CN" altLang="en-US" sz="1050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233020" y="2888405"/>
            <a:ext cx="1072440" cy="4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0938" y="2502191"/>
            <a:ext cx="198390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重识别的间隔，如果</a:t>
            </a:r>
            <a:r>
              <a:rPr lang="en-US" altLang="zh-CN" sz="1050" dirty="0"/>
              <a:t>CPU</a:t>
            </a:r>
            <a:r>
              <a:rPr lang="zh-CN" altLang="en-US" sz="1050" dirty="0"/>
              <a:t>富裕可以适度开小，最小为</a:t>
            </a:r>
            <a:r>
              <a:rPr lang="en-US" altLang="zh-CN" sz="1050" dirty="0"/>
              <a:t>1</a:t>
            </a:r>
            <a:r>
              <a:rPr lang="zh-CN" altLang="en-US" sz="1050" dirty="0"/>
              <a:t>，反之如果占用过大可以适度增加。对精度有一定影响。</a:t>
            </a:r>
            <a:endParaRPr lang="zh-CN" altLang="en-US" sz="1050" dirty="0"/>
          </a:p>
        </p:txBody>
      </p:sp>
      <p:cxnSp>
        <p:nvCxnSpPr>
          <p:cNvPr id="24" name="直接箭头连接符 23"/>
          <p:cNvCxnSpPr>
            <a:endCxn id="25" idx="3"/>
          </p:cNvCxnSpPr>
          <p:nvPr/>
        </p:nvCxnSpPr>
        <p:spPr>
          <a:xfrm flipH="1">
            <a:off x="2194839" y="3398791"/>
            <a:ext cx="1148072" cy="402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0938" y="3512694"/>
            <a:ext cx="19839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FSA/PnP</a:t>
            </a:r>
            <a:r>
              <a:rPr lang="zh-CN" altLang="en-US" sz="1050" dirty="0"/>
              <a:t>的混合率。仅在非</a:t>
            </a:r>
            <a:r>
              <a:rPr lang="en-US" altLang="zh-CN" sz="1050" dirty="0"/>
              <a:t>EKF</a:t>
            </a:r>
            <a:r>
              <a:rPr lang="zh-CN" altLang="en-US" sz="1050" dirty="0"/>
              <a:t>模式有效，两个模型对光照摄像头适应不同。请酌情调整。</a:t>
            </a:r>
            <a:endParaRPr lang="zh-CN" altLang="en-US" sz="1050" dirty="0"/>
          </a:p>
        </p:txBody>
      </p:sp>
      <p:cxnSp>
        <p:nvCxnSpPr>
          <p:cNvPr id="28" name="直接箭头连接符 27"/>
          <p:cNvCxnSpPr>
            <a:endCxn id="31" idx="3"/>
          </p:cNvCxnSpPr>
          <p:nvPr/>
        </p:nvCxnSpPr>
        <p:spPr>
          <a:xfrm flipH="1">
            <a:off x="2234565" y="3997325"/>
            <a:ext cx="1155065" cy="511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0837" y="4220888"/>
            <a:ext cx="1983901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FSA</a:t>
            </a:r>
            <a:r>
              <a:rPr lang="zh-CN" altLang="en-US" sz="1050" dirty="0"/>
              <a:t>和</a:t>
            </a:r>
            <a:r>
              <a:rPr lang="en-US" altLang="zh-CN" sz="1050" dirty="0"/>
              <a:t>PnP</a:t>
            </a:r>
            <a:r>
              <a:rPr lang="zh-CN" altLang="en-US" sz="1050" dirty="0"/>
              <a:t>方法的修正，需要调节至左右拉</a:t>
            </a:r>
            <a:r>
              <a:rPr lang="en-US" altLang="zh-CN" sz="1050" dirty="0"/>
              <a:t>FSA/PnP</a:t>
            </a:r>
            <a:r>
              <a:rPr lang="zh-CN" altLang="zh-CN" sz="1050" dirty="0"/>
              <a:t>时，上下基本不动</a:t>
            </a:r>
            <a:r>
              <a:rPr lang="zh-CN" altLang="en-US" sz="1050" dirty="0"/>
              <a:t>。</a:t>
            </a:r>
            <a:endParaRPr lang="zh-CN" altLang="en-US" sz="1050" dirty="0"/>
          </a:p>
        </p:txBody>
      </p:sp>
      <p:sp>
        <p:nvSpPr>
          <p:cNvPr id="33" name="文本框 32"/>
          <p:cNvSpPr txBox="1"/>
          <p:nvPr/>
        </p:nvSpPr>
        <p:spPr>
          <a:xfrm>
            <a:off x="355081" y="5128262"/>
            <a:ext cx="241375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Landmark</a:t>
            </a:r>
            <a:r>
              <a:rPr lang="zh-CN" altLang="en-US" sz="1050" dirty="0"/>
              <a:t>方法使用的模型。坐标速度快精确度低，右边精度高速度慢。</a:t>
            </a:r>
            <a:r>
              <a:rPr lang="zh-CN" sz="1050" dirty="0"/>
              <a:t>狗斗推荐左边档，</a:t>
            </a:r>
            <a:r>
              <a:rPr lang="en-US" altLang="zh-CN" sz="1050" dirty="0"/>
              <a:t>BVR/</a:t>
            </a:r>
            <a:r>
              <a:rPr lang="zh-CN" altLang="en-US" sz="1050" dirty="0"/>
              <a:t>操作仪表</a:t>
            </a:r>
            <a:r>
              <a:rPr lang="en-US" altLang="en-US" sz="1050" dirty="0"/>
              <a:t>/</a:t>
            </a:r>
            <a:r>
              <a:rPr lang="zh-CN" altLang="en-US" sz="1050" dirty="0"/>
              <a:t>冷启动</a:t>
            </a:r>
            <a:r>
              <a:rPr lang="zh-CN" altLang="en-US" sz="1050" dirty="0"/>
              <a:t>推荐右边。</a:t>
            </a:r>
            <a:endParaRPr lang="zh-CN" altLang="en-US" sz="1050" dirty="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2873772" y="4624719"/>
            <a:ext cx="1070722" cy="613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614400" y="1359938"/>
            <a:ext cx="2413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相机编号和采样率。根据你的设备调整</a:t>
            </a:r>
            <a:endParaRPr lang="en-US" altLang="zh-CN" sz="1050" dirty="0"/>
          </a:p>
        </p:txBody>
      </p:sp>
      <p:cxnSp>
        <p:nvCxnSpPr>
          <p:cNvPr id="36" name="直接箭头连接符 35"/>
          <p:cNvCxnSpPr>
            <a:endCxn id="35" idx="1"/>
          </p:cNvCxnSpPr>
          <p:nvPr/>
        </p:nvCxnSpPr>
        <p:spPr>
          <a:xfrm flipV="1">
            <a:off x="8398760" y="1567687"/>
            <a:ext cx="1215640" cy="711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933551" y="4089775"/>
            <a:ext cx="956097" cy="246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889648" y="4213153"/>
            <a:ext cx="2413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绑定摇杆回中热键。键盘目前只支持默认左</a:t>
            </a:r>
            <a:r>
              <a:rPr lang="en-US" altLang="zh-CN" sz="1050" dirty="0" err="1"/>
              <a:t>Alt+C</a:t>
            </a:r>
            <a:r>
              <a:rPr lang="zh-CN" altLang="en-US" sz="1050" dirty="0"/>
              <a:t>回中。</a:t>
            </a:r>
            <a:endParaRPr lang="en-US" altLang="zh-CN" sz="1050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8933551" y="4736205"/>
            <a:ext cx="956097" cy="246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65848" y="4822753"/>
            <a:ext cx="2413754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50" dirty="0"/>
              <a:t>绑定暂停键，用于暂停头瞄功能。</a:t>
            </a:r>
            <a:endParaRPr lang="zh-CN" alt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157" y="2055744"/>
            <a:ext cx="7609821" cy="26890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542996" y="1244055"/>
            <a:ext cx="1041026" cy="97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8394" y="48205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角度滤波，越大相应越慢越稳定。越小相应越快越容易抖动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125370" y="4158677"/>
            <a:ext cx="1197725" cy="953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9865" y="5230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位置滤波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157" y="2055744"/>
            <a:ext cx="7609821" cy="26890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542996" y="1244055"/>
            <a:ext cx="1041026" cy="97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8394" y="48205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角度滤波，越大相应越慢越稳定。越小相应越快越容易抖动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125370" y="4158677"/>
            <a:ext cx="1197725" cy="953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9865" y="5230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位置滤波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Xu</dc:creator>
  <cp:lastModifiedBy>徐枭涵</cp:lastModifiedBy>
  <cp:revision>17</cp:revision>
  <dcterms:created xsi:type="dcterms:W3CDTF">2020-10-14T02:16:00Z</dcterms:created>
  <dcterms:modified xsi:type="dcterms:W3CDTF">2020-10-24T11:33:35Z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