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74" r:id="rId10"/>
    <p:sldId id="264" r:id="rId11"/>
    <p:sldId id="263" r:id="rId12"/>
    <p:sldId id="270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S" initials="DS" lastIdx="1" clrIdx="0">
    <p:extLst>
      <p:ext uri="{19B8F6BF-5375-455C-9EA6-DF929625EA0E}">
        <p15:presenceInfo xmlns:p15="http://schemas.microsoft.com/office/powerpoint/2012/main" userId="bfd892a10bbe3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20:01:35.948" idx="1">
    <p:pos x="4355" y="71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3B5AC-6DA7-42B7-BD40-009640C08A0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B9BAD-0CAD-478C-9210-A11C58099D3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3B4A54EC-58D3-491F-BDD7-AEED34954AF2}" type="parTrans" cxnId="{601EEAF2-92D7-46CE-BD37-E257AC92ACB0}">
      <dgm:prSet/>
      <dgm:spPr/>
      <dgm:t>
        <a:bodyPr/>
        <a:lstStyle/>
        <a:p>
          <a:endParaRPr lang="en-US"/>
        </a:p>
      </dgm:t>
    </dgm:pt>
    <dgm:pt modelId="{B85DBD86-CE92-429A-9725-D77A89E77DD0}" type="sibTrans" cxnId="{601EEAF2-92D7-46CE-BD37-E257AC92ACB0}">
      <dgm:prSet/>
      <dgm:spPr/>
      <dgm:t>
        <a:bodyPr/>
        <a:lstStyle/>
        <a:p>
          <a:endParaRPr lang="en-US"/>
        </a:p>
      </dgm:t>
    </dgm:pt>
    <dgm:pt modelId="{097CE9B5-EC8E-4335-B22C-4511AF5322F1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E229A0A0-0260-4650-8A6E-9C07749A58D6}" type="parTrans" cxnId="{E57D856E-5299-48DA-9B9B-B28D67A0602E}">
      <dgm:prSet/>
      <dgm:spPr/>
      <dgm:t>
        <a:bodyPr/>
        <a:lstStyle/>
        <a:p>
          <a:endParaRPr lang="en-US"/>
        </a:p>
      </dgm:t>
    </dgm:pt>
    <dgm:pt modelId="{14DF0FB3-11F5-46F2-B0EF-2F237462DE27}" type="sibTrans" cxnId="{E57D856E-5299-48DA-9B9B-B28D67A0602E}">
      <dgm:prSet/>
      <dgm:spPr/>
      <dgm:t>
        <a:bodyPr/>
        <a:lstStyle/>
        <a:p>
          <a:endParaRPr lang="en-US"/>
        </a:p>
      </dgm:t>
    </dgm:pt>
    <dgm:pt modelId="{2ADA386B-44E3-4E72-A49E-9C9A04EDA7D6}">
      <dgm:prSet/>
      <dgm:spPr/>
      <dgm:t>
        <a:bodyPr/>
        <a:lstStyle/>
        <a:p>
          <a:r>
            <a:rPr lang="en-US" dirty="0"/>
            <a:t>To classify it needs to be between 1 and 0 more towards one will be yes and 0 no</a:t>
          </a:r>
        </a:p>
      </dgm:t>
    </dgm:pt>
    <dgm:pt modelId="{AC493058-2AF6-482D-8B55-39FC630C0034}" type="parTrans" cxnId="{39E04341-A917-4413-835B-B4ADF6AC738C}">
      <dgm:prSet/>
      <dgm:spPr/>
      <dgm:t>
        <a:bodyPr/>
        <a:lstStyle/>
        <a:p>
          <a:endParaRPr lang="en-US"/>
        </a:p>
      </dgm:t>
    </dgm:pt>
    <dgm:pt modelId="{6E2DBE45-F7FF-40E5-8C96-6D84C1D12F76}" type="sibTrans" cxnId="{39E04341-A917-4413-835B-B4ADF6AC738C}">
      <dgm:prSet/>
      <dgm:spPr/>
      <dgm:t>
        <a:bodyPr/>
        <a:lstStyle/>
        <a:p>
          <a:endParaRPr lang="en-US"/>
        </a:p>
      </dgm:t>
    </dgm:pt>
    <dgm:pt modelId="{DC1A6750-391C-4552-9D4F-7D894CF18F02}" type="pres">
      <dgm:prSet presAssocID="{73D3B5AC-6DA7-42B7-BD40-009640C08A0F}" presName="vert0" presStyleCnt="0">
        <dgm:presLayoutVars>
          <dgm:dir/>
          <dgm:animOne val="branch"/>
          <dgm:animLvl val="lvl"/>
        </dgm:presLayoutVars>
      </dgm:prSet>
      <dgm:spPr/>
    </dgm:pt>
    <dgm:pt modelId="{AF3DCF14-DC06-42D8-B960-A1E98A12275C}" type="pres">
      <dgm:prSet presAssocID="{747B9BAD-0CAD-478C-9210-A11C58099D3E}" presName="thickLine" presStyleLbl="alignNode1" presStyleIdx="0" presStyleCnt="3"/>
      <dgm:spPr/>
    </dgm:pt>
    <dgm:pt modelId="{FE651D90-FA76-4A70-BC25-3640EDFC0F6E}" type="pres">
      <dgm:prSet presAssocID="{747B9BAD-0CAD-478C-9210-A11C58099D3E}" presName="horz1" presStyleCnt="0"/>
      <dgm:spPr/>
    </dgm:pt>
    <dgm:pt modelId="{B1C4ECD4-8A2C-45C1-96E3-FB9FA483C79A}" type="pres">
      <dgm:prSet presAssocID="{747B9BAD-0CAD-478C-9210-A11C58099D3E}" presName="tx1" presStyleLbl="revTx" presStyleIdx="0" presStyleCnt="3"/>
      <dgm:spPr/>
    </dgm:pt>
    <dgm:pt modelId="{E97F5B2B-C274-4D62-9A63-07CAC7929819}" type="pres">
      <dgm:prSet presAssocID="{747B9BAD-0CAD-478C-9210-A11C58099D3E}" presName="vert1" presStyleCnt="0"/>
      <dgm:spPr/>
    </dgm:pt>
    <dgm:pt modelId="{FE758908-50F3-406C-9C0E-5E95A492552C}" type="pres">
      <dgm:prSet presAssocID="{097CE9B5-EC8E-4335-B22C-4511AF5322F1}" presName="thickLine" presStyleLbl="alignNode1" presStyleIdx="1" presStyleCnt="3"/>
      <dgm:spPr/>
    </dgm:pt>
    <dgm:pt modelId="{7F81A8B6-B4FE-462F-8836-18B9035D60AA}" type="pres">
      <dgm:prSet presAssocID="{097CE9B5-EC8E-4335-B22C-4511AF5322F1}" presName="horz1" presStyleCnt="0"/>
      <dgm:spPr/>
    </dgm:pt>
    <dgm:pt modelId="{F40A801A-4942-4FFE-8655-66F1ACE7C4A1}" type="pres">
      <dgm:prSet presAssocID="{097CE9B5-EC8E-4335-B22C-4511AF5322F1}" presName="tx1" presStyleLbl="revTx" presStyleIdx="1" presStyleCnt="3"/>
      <dgm:spPr/>
    </dgm:pt>
    <dgm:pt modelId="{303BBCCB-2C80-413B-AC0C-E71AD00709E2}" type="pres">
      <dgm:prSet presAssocID="{097CE9B5-EC8E-4335-B22C-4511AF5322F1}" presName="vert1" presStyleCnt="0"/>
      <dgm:spPr/>
    </dgm:pt>
    <dgm:pt modelId="{69388B54-6204-44B0-BE4F-D222F7DC59E1}" type="pres">
      <dgm:prSet presAssocID="{2ADA386B-44E3-4E72-A49E-9C9A04EDA7D6}" presName="thickLine" presStyleLbl="alignNode1" presStyleIdx="2" presStyleCnt="3"/>
      <dgm:spPr/>
    </dgm:pt>
    <dgm:pt modelId="{E5E08EB9-D6B1-417C-A248-C772B1C885D7}" type="pres">
      <dgm:prSet presAssocID="{2ADA386B-44E3-4E72-A49E-9C9A04EDA7D6}" presName="horz1" presStyleCnt="0"/>
      <dgm:spPr/>
    </dgm:pt>
    <dgm:pt modelId="{C5A19D60-10B7-4CC9-ACFA-3A1539407E5D}" type="pres">
      <dgm:prSet presAssocID="{2ADA386B-44E3-4E72-A49E-9C9A04EDA7D6}" presName="tx1" presStyleLbl="revTx" presStyleIdx="2" presStyleCnt="3"/>
      <dgm:spPr/>
    </dgm:pt>
    <dgm:pt modelId="{C2AEA828-63EA-4345-BDD3-D86932F115CE}" type="pres">
      <dgm:prSet presAssocID="{2ADA386B-44E3-4E72-A49E-9C9A04EDA7D6}" presName="vert1" presStyleCnt="0"/>
      <dgm:spPr/>
    </dgm:pt>
  </dgm:ptLst>
  <dgm:cxnLst>
    <dgm:cxn modelId="{39E04341-A917-4413-835B-B4ADF6AC738C}" srcId="{73D3B5AC-6DA7-42B7-BD40-009640C08A0F}" destId="{2ADA386B-44E3-4E72-A49E-9C9A04EDA7D6}" srcOrd="2" destOrd="0" parTransId="{AC493058-2AF6-482D-8B55-39FC630C0034}" sibTransId="{6E2DBE45-F7FF-40E5-8C96-6D84C1D12F76}"/>
    <dgm:cxn modelId="{E57D856E-5299-48DA-9B9B-B28D67A0602E}" srcId="{73D3B5AC-6DA7-42B7-BD40-009640C08A0F}" destId="{097CE9B5-EC8E-4335-B22C-4511AF5322F1}" srcOrd="1" destOrd="0" parTransId="{E229A0A0-0260-4650-8A6E-9C07749A58D6}" sibTransId="{14DF0FB3-11F5-46F2-B0EF-2F237462DE27}"/>
    <dgm:cxn modelId="{1B4DD050-C522-4124-9111-BD89E10E08FD}" type="presOf" srcId="{2ADA386B-44E3-4E72-A49E-9C9A04EDA7D6}" destId="{C5A19D60-10B7-4CC9-ACFA-3A1539407E5D}" srcOrd="0" destOrd="0" presId="urn:microsoft.com/office/officeart/2008/layout/LinedList"/>
    <dgm:cxn modelId="{10F6B491-7599-4350-8DE3-BB8DE21A5F6E}" type="presOf" srcId="{097CE9B5-EC8E-4335-B22C-4511AF5322F1}" destId="{F40A801A-4942-4FFE-8655-66F1ACE7C4A1}" srcOrd="0" destOrd="0" presId="urn:microsoft.com/office/officeart/2008/layout/LinedList"/>
    <dgm:cxn modelId="{50C9FDA0-7783-4605-81C2-61645A33064B}" type="presOf" srcId="{73D3B5AC-6DA7-42B7-BD40-009640C08A0F}" destId="{DC1A6750-391C-4552-9D4F-7D894CF18F02}" srcOrd="0" destOrd="0" presId="urn:microsoft.com/office/officeart/2008/layout/LinedList"/>
    <dgm:cxn modelId="{601EEAF2-92D7-46CE-BD37-E257AC92ACB0}" srcId="{73D3B5AC-6DA7-42B7-BD40-009640C08A0F}" destId="{747B9BAD-0CAD-478C-9210-A11C58099D3E}" srcOrd="0" destOrd="0" parTransId="{3B4A54EC-58D3-491F-BDD7-AEED34954AF2}" sibTransId="{B85DBD86-CE92-429A-9725-D77A89E77DD0}"/>
    <dgm:cxn modelId="{21ACB7F9-0629-435A-8DFA-48559F603F28}" type="presOf" srcId="{747B9BAD-0CAD-478C-9210-A11C58099D3E}" destId="{B1C4ECD4-8A2C-45C1-96E3-FB9FA483C79A}" srcOrd="0" destOrd="0" presId="urn:microsoft.com/office/officeart/2008/layout/LinedList"/>
    <dgm:cxn modelId="{2278CB1C-43F2-4AC4-89CB-9ACFAC6B80FD}" type="presParOf" srcId="{DC1A6750-391C-4552-9D4F-7D894CF18F02}" destId="{AF3DCF14-DC06-42D8-B960-A1E98A12275C}" srcOrd="0" destOrd="0" presId="urn:microsoft.com/office/officeart/2008/layout/LinedList"/>
    <dgm:cxn modelId="{E8C6B115-ED87-4222-BFD8-9A9DCCD40044}" type="presParOf" srcId="{DC1A6750-391C-4552-9D4F-7D894CF18F02}" destId="{FE651D90-FA76-4A70-BC25-3640EDFC0F6E}" srcOrd="1" destOrd="0" presId="urn:microsoft.com/office/officeart/2008/layout/LinedList"/>
    <dgm:cxn modelId="{F6E3A068-FDC1-4661-9130-CA03272408E4}" type="presParOf" srcId="{FE651D90-FA76-4A70-BC25-3640EDFC0F6E}" destId="{B1C4ECD4-8A2C-45C1-96E3-FB9FA483C79A}" srcOrd="0" destOrd="0" presId="urn:microsoft.com/office/officeart/2008/layout/LinedList"/>
    <dgm:cxn modelId="{0692DEB7-3BFC-4D12-A067-2544E92DCD91}" type="presParOf" srcId="{FE651D90-FA76-4A70-BC25-3640EDFC0F6E}" destId="{E97F5B2B-C274-4D62-9A63-07CAC7929819}" srcOrd="1" destOrd="0" presId="urn:microsoft.com/office/officeart/2008/layout/LinedList"/>
    <dgm:cxn modelId="{CF5414DB-E929-45C8-A2E0-CD3BD22D5140}" type="presParOf" srcId="{DC1A6750-391C-4552-9D4F-7D894CF18F02}" destId="{FE758908-50F3-406C-9C0E-5E95A492552C}" srcOrd="2" destOrd="0" presId="urn:microsoft.com/office/officeart/2008/layout/LinedList"/>
    <dgm:cxn modelId="{85DB14E5-F48E-4862-996F-2F7DF50C1C08}" type="presParOf" srcId="{DC1A6750-391C-4552-9D4F-7D894CF18F02}" destId="{7F81A8B6-B4FE-462F-8836-18B9035D60AA}" srcOrd="3" destOrd="0" presId="urn:microsoft.com/office/officeart/2008/layout/LinedList"/>
    <dgm:cxn modelId="{770C3E72-31DC-47E5-A1AB-E3FCF0DD83FB}" type="presParOf" srcId="{7F81A8B6-B4FE-462F-8836-18B9035D60AA}" destId="{F40A801A-4942-4FFE-8655-66F1ACE7C4A1}" srcOrd="0" destOrd="0" presId="urn:microsoft.com/office/officeart/2008/layout/LinedList"/>
    <dgm:cxn modelId="{5731C99A-A2DE-4D05-BA19-1D00221C1931}" type="presParOf" srcId="{7F81A8B6-B4FE-462F-8836-18B9035D60AA}" destId="{303BBCCB-2C80-413B-AC0C-E71AD00709E2}" srcOrd="1" destOrd="0" presId="urn:microsoft.com/office/officeart/2008/layout/LinedList"/>
    <dgm:cxn modelId="{C90F2492-391F-47DB-A659-5682D8D784C2}" type="presParOf" srcId="{DC1A6750-391C-4552-9D4F-7D894CF18F02}" destId="{69388B54-6204-44B0-BE4F-D222F7DC59E1}" srcOrd="4" destOrd="0" presId="urn:microsoft.com/office/officeart/2008/layout/LinedList"/>
    <dgm:cxn modelId="{3EA0C15E-5E6D-4589-ACB3-702DD55F2F3F}" type="presParOf" srcId="{DC1A6750-391C-4552-9D4F-7D894CF18F02}" destId="{E5E08EB9-D6B1-417C-A248-C772B1C885D7}" srcOrd="5" destOrd="0" presId="urn:microsoft.com/office/officeart/2008/layout/LinedList"/>
    <dgm:cxn modelId="{652DE086-8C0B-4553-872D-186FFE5B114F}" type="presParOf" srcId="{E5E08EB9-D6B1-417C-A248-C772B1C885D7}" destId="{C5A19D60-10B7-4CC9-ACFA-3A1539407E5D}" srcOrd="0" destOrd="0" presId="urn:microsoft.com/office/officeart/2008/layout/LinedList"/>
    <dgm:cxn modelId="{159A9444-0A04-45B2-86A2-B46C5A3117A4}" type="presParOf" srcId="{E5E08EB9-D6B1-417C-A248-C772B1C885D7}" destId="{C2AEA828-63EA-4345-BDD3-D86932F115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F7E7A-60F4-451E-90B6-0CAA00FDF5B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B5EB25-10DD-447C-9C4F-5B6815456A77}">
      <dgm:prSet/>
      <dgm:spPr/>
      <dgm:t>
        <a:bodyPr/>
        <a:lstStyle/>
        <a:p>
          <a:r>
            <a:rPr lang="en-US" dirty="0"/>
            <a:t>decision tree  classification</a:t>
          </a:r>
        </a:p>
      </dgm:t>
    </dgm:pt>
    <dgm:pt modelId="{BDF4FD2A-4C93-4AA8-B2D6-D13090ABC56F}" type="parTrans" cxnId="{17C20E83-6D43-4654-BD52-32F067EF8A37}">
      <dgm:prSet/>
      <dgm:spPr/>
      <dgm:t>
        <a:bodyPr/>
        <a:lstStyle/>
        <a:p>
          <a:endParaRPr lang="en-US"/>
        </a:p>
      </dgm:t>
    </dgm:pt>
    <dgm:pt modelId="{724DC025-3FEB-4D2C-8852-8179AC2B2F9A}" type="sibTrans" cxnId="{17C20E83-6D43-4654-BD52-32F067EF8A37}">
      <dgm:prSet/>
      <dgm:spPr/>
      <dgm:t>
        <a:bodyPr/>
        <a:lstStyle/>
        <a:p>
          <a:endParaRPr lang="en-US"/>
        </a:p>
      </dgm:t>
    </dgm:pt>
    <dgm:pt modelId="{5B5421D6-163F-49FA-8425-75E60E16D653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11BF9FAA-6771-4626-ABE9-B7298FE5CB12}" type="parTrans" cxnId="{81008434-405A-4F12-B93E-DF625BEC7E91}">
      <dgm:prSet/>
      <dgm:spPr/>
      <dgm:t>
        <a:bodyPr/>
        <a:lstStyle/>
        <a:p>
          <a:endParaRPr lang="en-US"/>
        </a:p>
      </dgm:t>
    </dgm:pt>
    <dgm:pt modelId="{E8D36B24-F2E5-42D9-A6CA-C895CD3DA358}" type="sibTrans" cxnId="{81008434-405A-4F12-B93E-DF625BEC7E91}">
      <dgm:prSet/>
      <dgm:spPr/>
      <dgm:t>
        <a:bodyPr/>
        <a:lstStyle/>
        <a:p>
          <a:endParaRPr lang="en-US"/>
        </a:p>
      </dgm:t>
    </dgm:pt>
    <dgm:pt modelId="{F058071E-D356-4E0A-84D4-109A4071DCDA}" type="pres">
      <dgm:prSet presAssocID="{CA5F7E7A-60F4-451E-90B6-0CAA00FDF5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53A9D2-2D71-46FE-8BEF-DC1749466896}" type="pres">
      <dgm:prSet presAssocID="{5EB5EB25-10DD-447C-9C4F-5B6815456A77}" presName="hierRoot1" presStyleCnt="0">
        <dgm:presLayoutVars>
          <dgm:hierBranch val="init"/>
        </dgm:presLayoutVars>
      </dgm:prSet>
      <dgm:spPr/>
    </dgm:pt>
    <dgm:pt modelId="{44B7756F-42B6-437B-871B-9072BC502CDD}" type="pres">
      <dgm:prSet presAssocID="{5EB5EB25-10DD-447C-9C4F-5B6815456A77}" presName="rootComposite1" presStyleCnt="0"/>
      <dgm:spPr/>
    </dgm:pt>
    <dgm:pt modelId="{03F76012-2D0C-4A08-9B78-067DED18DC48}" type="pres">
      <dgm:prSet presAssocID="{5EB5EB25-10DD-447C-9C4F-5B6815456A77}" presName="rootText1" presStyleLbl="node0" presStyleIdx="0" presStyleCnt="2">
        <dgm:presLayoutVars>
          <dgm:chPref val="3"/>
        </dgm:presLayoutVars>
      </dgm:prSet>
      <dgm:spPr/>
    </dgm:pt>
    <dgm:pt modelId="{6F52506B-9DE4-4123-8112-6D337DC70A42}" type="pres">
      <dgm:prSet presAssocID="{5EB5EB25-10DD-447C-9C4F-5B6815456A77}" presName="rootConnector1" presStyleLbl="node1" presStyleIdx="0" presStyleCnt="0"/>
      <dgm:spPr/>
    </dgm:pt>
    <dgm:pt modelId="{1CA5631D-701E-4883-B06C-BD614E9819BE}" type="pres">
      <dgm:prSet presAssocID="{5EB5EB25-10DD-447C-9C4F-5B6815456A77}" presName="hierChild2" presStyleCnt="0"/>
      <dgm:spPr/>
    </dgm:pt>
    <dgm:pt modelId="{6381217A-B08F-4720-AF9A-6C73F4A5AC88}" type="pres">
      <dgm:prSet presAssocID="{5EB5EB25-10DD-447C-9C4F-5B6815456A77}" presName="hierChild3" presStyleCnt="0"/>
      <dgm:spPr/>
    </dgm:pt>
    <dgm:pt modelId="{40451426-C786-44C8-9ADC-302CCE49043E}" type="pres">
      <dgm:prSet presAssocID="{5B5421D6-163F-49FA-8425-75E60E16D653}" presName="hierRoot1" presStyleCnt="0">
        <dgm:presLayoutVars>
          <dgm:hierBranch val="init"/>
        </dgm:presLayoutVars>
      </dgm:prSet>
      <dgm:spPr/>
    </dgm:pt>
    <dgm:pt modelId="{AC44C874-D7B1-4AD1-B278-46600E908A4D}" type="pres">
      <dgm:prSet presAssocID="{5B5421D6-163F-49FA-8425-75E60E16D653}" presName="rootComposite1" presStyleCnt="0"/>
      <dgm:spPr/>
    </dgm:pt>
    <dgm:pt modelId="{4B74D787-CE13-4360-AC6C-7A776A9E9617}" type="pres">
      <dgm:prSet presAssocID="{5B5421D6-163F-49FA-8425-75E60E16D653}" presName="rootText1" presStyleLbl="node0" presStyleIdx="1" presStyleCnt="2">
        <dgm:presLayoutVars>
          <dgm:chPref val="3"/>
        </dgm:presLayoutVars>
      </dgm:prSet>
      <dgm:spPr/>
    </dgm:pt>
    <dgm:pt modelId="{66FEF949-7167-4378-8560-069A393D0F20}" type="pres">
      <dgm:prSet presAssocID="{5B5421D6-163F-49FA-8425-75E60E16D653}" presName="rootConnector1" presStyleLbl="node1" presStyleIdx="0" presStyleCnt="0"/>
      <dgm:spPr/>
    </dgm:pt>
    <dgm:pt modelId="{B87AA3A4-7B2F-462E-B914-49E772B47183}" type="pres">
      <dgm:prSet presAssocID="{5B5421D6-163F-49FA-8425-75E60E16D653}" presName="hierChild2" presStyleCnt="0"/>
      <dgm:spPr/>
    </dgm:pt>
    <dgm:pt modelId="{52B4401E-5F6E-42DC-A1B9-2153E5632BD4}" type="pres">
      <dgm:prSet presAssocID="{5B5421D6-163F-49FA-8425-75E60E16D653}" presName="hierChild3" presStyleCnt="0"/>
      <dgm:spPr/>
    </dgm:pt>
  </dgm:ptLst>
  <dgm:cxnLst>
    <dgm:cxn modelId="{118A1311-001B-48AF-BC6D-DABDD8437C6D}" type="presOf" srcId="{5B5421D6-163F-49FA-8425-75E60E16D653}" destId="{66FEF949-7167-4378-8560-069A393D0F20}" srcOrd="1" destOrd="0" presId="urn:microsoft.com/office/officeart/2009/3/layout/HorizontalOrganizationChart"/>
    <dgm:cxn modelId="{81008434-405A-4F12-B93E-DF625BEC7E91}" srcId="{CA5F7E7A-60F4-451E-90B6-0CAA00FDF5B5}" destId="{5B5421D6-163F-49FA-8425-75E60E16D653}" srcOrd="1" destOrd="0" parTransId="{11BF9FAA-6771-4626-ABE9-B7298FE5CB12}" sibTransId="{E8D36B24-F2E5-42D9-A6CA-C895CD3DA358}"/>
    <dgm:cxn modelId="{55772939-7A68-44F9-8E03-93FDC365378B}" type="presOf" srcId="{CA5F7E7A-60F4-451E-90B6-0CAA00FDF5B5}" destId="{F058071E-D356-4E0A-84D4-109A4071DCDA}" srcOrd="0" destOrd="0" presId="urn:microsoft.com/office/officeart/2009/3/layout/HorizontalOrganizationChart"/>
    <dgm:cxn modelId="{17C20E83-6D43-4654-BD52-32F067EF8A37}" srcId="{CA5F7E7A-60F4-451E-90B6-0CAA00FDF5B5}" destId="{5EB5EB25-10DD-447C-9C4F-5B6815456A77}" srcOrd="0" destOrd="0" parTransId="{BDF4FD2A-4C93-4AA8-B2D6-D13090ABC56F}" sibTransId="{724DC025-3FEB-4D2C-8852-8179AC2B2F9A}"/>
    <dgm:cxn modelId="{30CE8A9A-ACA1-43B7-863A-0F16BD53B578}" type="presOf" srcId="{5EB5EB25-10DD-447C-9C4F-5B6815456A77}" destId="{6F52506B-9DE4-4123-8112-6D337DC70A42}" srcOrd="1" destOrd="0" presId="urn:microsoft.com/office/officeart/2009/3/layout/HorizontalOrganizationChart"/>
    <dgm:cxn modelId="{4A30539B-9BC8-469B-9370-FFB4EEAFA911}" type="presOf" srcId="{5B5421D6-163F-49FA-8425-75E60E16D653}" destId="{4B74D787-CE13-4360-AC6C-7A776A9E9617}" srcOrd="0" destOrd="0" presId="urn:microsoft.com/office/officeart/2009/3/layout/HorizontalOrganizationChart"/>
    <dgm:cxn modelId="{1C62CEAD-CBA2-4BE0-940E-71B758BE9852}" type="presOf" srcId="{5EB5EB25-10DD-447C-9C4F-5B6815456A77}" destId="{03F76012-2D0C-4A08-9B78-067DED18DC48}" srcOrd="0" destOrd="0" presId="urn:microsoft.com/office/officeart/2009/3/layout/HorizontalOrganizationChart"/>
    <dgm:cxn modelId="{51BB631F-5828-4870-BC2F-6495A0E2A69C}" type="presParOf" srcId="{F058071E-D356-4E0A-84D4-109A4071DCDA}" destId="{0153A9D2-2D71-46FE-8BEF-DC1749466896}" srcOrd="0" destOrd="0" presId="urn:microsoft.com/office/officeart/2009/3/layout/HorizontalOrganizationChart"/>
    <dgm:cxn modelId="{E5F0BDEE-826F-47F9-9BA2-2A049E9C701F}" type="presParOf" srcId="{0153A9D2-2D71-46FE-8BEF-DC1749466896}" destId="{44B7756F-42B6-437B-871B-9072BC502CDD}" srcOrd="0" destOrd="0" presId="urn:microsoft.com/office/officeart/2009/3/layout/HorizontalOrganizationChart"/>
    <dgm:cxn modelId="{B77E4D56-6A61-4425-8205-BB4061E3F6B7}" type="presParOf" srcId="{44B7756F-42B6-437B-871B-9072BC502CDD}" destId="{03F76012-2D0C-4A08-9B78-067DED18DC48}" srcOrd="0" destOrd="0" presId="urn:microsoft.com/office/officeart/2009/3/layout/HorizontalOrganizationChart"/>
    <dgm:cxn modelId="{98E50895-79AE-4047-95CB-EF6DE04AE0EB}" type="presParOf" srcId="{44B7756F-42B6-437B-871B-9072BC502CDD}" destId="{6F52506B-9DE4-4123-8112-6D337DC70A42}" srcOrd="1" destOrd="0" presId="urn:microsoft.com/office/officeart/2009/3/layout/HorizontalOrganizationChart"/>
    <dgm:cxn modelId="{CCA26684-3C24-436E-A6FB-44AFABD7BDEF}" type="presParOf" srcId="{0153A9D2-2D71-46FE-8BEF-DC1749466896}" destId="{1CA5631D-701E-4883-B06C-BD614E9819BE}" srcOrd="1" destOrd="0" presId="urn:microsoft.com/office/officeart/2009/3/layout/HorizontalOrganizationChart"/>
    <dgm:cxn modelId="{6956CBC0-98A2-4CF4-9A54-6A5985FEE89D}" type="presParOf" srcId="{0153A9D2-2D71-46FE-8BEF-DC1749466896}" destId="{6381217A-B08F-4720-AF9A-6C73F4A5AC88}" srcOrd="2" destOrd="0" presId="urn:microsoft.com/office/officeart/2009/3/layout/HorizontalOrganizationChart"/>
    <dgm:cxn modelId="{4003C00E-7258-4427-96CB-A92E1BA1224C}" type="presParOf" srcId="{F058071E-D356-4E0A-84D4-109A4071DCDA}" destId="{40451426-C786-44C8-9ADC-302CCE49043E}" srcOrd="1" destOrd="0" presId="urn:microsoft.com/office/officeart/2009/3/layout/HorizontalOrganizationChart"/>
    <dgm:cxn modelId="{0A075D3F-AD1F-4832-B63C-77182B4A522F}" type="presParOf" srcId="{40451426-C786-44C8-9ADC-302CCE49043E}" destId="{AC44C874-D7B1-4AD1-B278-46600E908A4D}" srcOrd="0" destOrd="0" presId="urn:microsoft.com/office/officeart/2009/3/layout/HorizontalOrganizationChart"/>
    <dgm:cxn modelId="{E6B35E8A-8F20-4EE3-817F-96466A7CC5B8}" type="presParOf" srcId="{AC44C874-D7B1-4AD1-B278-46600E908A4D}" destId="{4B74D787-CE13-4360-AC6C-7A776A9E9617}" srcOrd="0" destOrd="0" presId="urn:microsoft.com/office/officeart/2009/3/layout/HorizontalOrganizationChart"/>
    <dgm:cxn modelId="{FE8AEC8A-86BD-49B6-B136-8011B0246612}" type="presParOf" srcId="{AC44C874-D7B1-4AD1-B278-46600E908A4D}" destId="{66FEF949-7167-4378-8560-069A393D0F20}" srcOrd="1" destOrd="0" presId="urn:microsoft.com/office/officeart/2009/3/layout/HorizontalOrganizationChart"/>
    <dgm:cxn modelId="{CC1A1B25-73C0-4C8B-BFB3-D7DCCC1FB5A6}" type="presParOf" srcId="{40451426-C786-44C8-9ADC-302CCE49043E}" destId="{B87AA3A4-7B2F-462E-B914-49E772B47183}" srcOrd="1" destOrd="0" presId="urn:microsoft.com/office/officeart/2009/3/layout/HorizontalOrganizationChart"/>
    <dgm:cxn modelId="{27638220-F711-48BD-B6EA-250CCDB2D372}" type="presParOf" srcId="{40451426-C786-44C8-9ADC-302CCE49043E}" destId="{52B4401E-5F6E-42DC-A1B9-2153E5632B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DCF14-DC06-42D8-B960-A1E98A12275C}">
      <dsp:nvSpPr>
        <dsp:cNvPr id="0" name=""/>
        <dsp:cNvSpPr/>
      </dsp:nvSpPr>
      <dsp:spPr>
        <a:xfrm>
          <a:off x="0" y="248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C4ECD4-8A2C-45C1-96E3-FB9FA483C79A}">
      <dsp:nvSpPr>
        <dsp:cNvPr id="0" name=""/>
        <dsp:cNvSpPr/>
      </dsp:nvSpPr>
      <dsp:spPr>
        <a:xfrm>
          <a:off x="0" y="2484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0" y="2484"/>
        <a:ext cx="6403994" cy="1694146"/>
      </dsp:txXfrm>
    </dsp:sp>
    <dsp:sp modelId="{FE758908-50F3-406C-9C0E-5E95A492552C}">
      <dsp:nvSpPr>
        <dsp:cNvPr id="0" name=""/>
        <dsp:cNvSpPr/>
      </dsp:nvSpPr>
      <dsp:spPr>
        <a:xfrm>
          <a:off x="0" y="169663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0A801A-4942-4FFE-8655-66F1ACE7C4A1}">
      <dsp:nvSpPr>
        <dsp:cNvPr id="0" name=""/>
        <dsp:cNvSpPr/>
      </dsp:nvSpPr>
      <dsp:spPr>
        <a:xfrm>
          <a:off x="0" y="1696631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</a:t>
          </a:r>
        </a:p>
      </dsp:txBody>
      <dsp:txXfrm>
        <a:off x="0" y="1696631"/>
        <a:ext cx="6403994" cy="1694146"/>
      </dsp:txXfrm>
    </dsp:sp>
    <dsp:sp modelId="{69388B54-6204-44B0-BE4F-D222F7DC59E1}">
      <dsp:nvSpPr>
        <dsp:cNvPr id="0" name=""/>
        <dsp:cNvSpPr/>
      </dsp:nvSpPr>
      <dsp:spPr>
        <a:xfrm>
          <a:off x="0" y="339077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19D60-10B7-4CC9-ACFA-3A1539407E5D}">
      <dsp:nvSpPr>
        <dsp:cNvPr id="0" name=""/>
        <dsp:cNvSpPr/>
      </dsp:nvSpPr>
      <dsp:spPr>
        <a:xfrm>
          <a:off x="0" y="3390777"/>
          <a:ext cx="6403994" cy="16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classify it needs to be between 1 and 0 more towards one will be yes and 0 no</a:t>
          </a:r>
        </a:p>
      </dsp:txBody>
      <dsp:txXfrm>
        <a:off x="0" y="3390777"/>
        <a:ext cx="6403994" cy="1694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76012-2D0C-4A08-9B78-067DED18DC48}">
      <dsp:nvSpPr>
        <dsp:cNvPr id="0" name=""/>
        <dsp:cNvSpPr/>
      </dsp:nvSpPr>
      <dsp:spPr>
        <a:xfrm>
          <a:off x="781" y="190811"/>
          <a:ext cx="6402430" cy="19527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decision tree  classification</a:t>
          </a:r>
        </a:p>
      </dsp:txBody>
      <dsp:txXfrm>
        <a:off x="781" y="190811"/>
        <a:ext cx="6402430" cy="1952741"/>
      </dsp:txXfrm>
    </dsp:sp>
    <dsp:sp modelId="{4B74D787-CE13-4360-AC6C-7A776A9E9617}">
      <dsp:nvSpPr>
        <dsp:cNvPr id="0" name=""/>
        <dsp:cNvSpPr/>
      </dsp:nvSpPr>
      <dsp:spPr>
        <a:xfrm>
          <a:off x="781" y="2943856"/>
          <a:ext cx="6402430" cy="19527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linear regression</a:t>
          </a:r>
        </a:p>
      </dsp:txBody>
      <dsp:txXfrm>
        <a:off x="781" y="2943856"/>
        <a:ext cx="6402430" cy="195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AFDC-B430-4A41-975D-E09ADEEDF62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D55EE-6543-4590-ADC6-9398A96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D55EE-6543-4590-ADC6-9398A96F0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99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157D-E947-43BD-B822-7F50807F136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C25B-5885-485B-B13B-13C64146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www.kaggle.com/dragonheir/logistic-regressio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www.technologyreview.com/2018/11/10/139137/is-this-ai-we-drew-you-a-flowchart-to-work-it-out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www.technologyreview.com/2018/11/17/103781/what-is-machine-learning-we-drew-you-another-flowch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logistic+regression&amp;newwindow=1&amp;client=firefox-b-1-d&amp;sxsrf=ALeKk01Vn1lM0NhBGiGpCSVBMJFlrhuCWg:1607213131065&amp;source=lnms&amp;tbm=isch&amp;sa=X&amp;ved=2ahUKEwj9loW-h7jtAhUGwVkKHY1_Aj4Q_AUoAnoECBoQBA&amp;biw=1366&amp;bih=654" TargetMode="External"/><Relationship Id="rId5" Type="http://schemas.openxmlformats.org/officeDocument/2006/relationships/hyperlink" Target="https://machinelearningmastery.com/a-tour-of-machine-learning-algorithms/" TargetMode="External"/><Relationship Id="rId4" Type="http://schemas.openxmlformats.org/officeDocument/2006/relationships/hyperlink" Target="https://www.analyticsvidhya.com/blog/2017/09/common-machine-learning-algorithm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what-is-logit-function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www.guru99.com/unsupervised-machine-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matplotlib.org/3.1.1/api/index.html" TargetMode="External"/><Relationship Id="rId4" Type="http://schemas.openxmlformats.org/officeDocument/2006/relationships/hyperlink" Target="https://pandas.pydata.org/docs/reference/fram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478-D62C-4E12-8C7E-5F5836EF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66160-01FB-4C0D-A6C9-1C674826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/>
              <a:t>By: Devin Schmidt</a:t>
            </a: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9D91CAC-B7AC-4072-9AEA-D1ADB4A96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3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257C1-C3D2-4397-A97B-6D190005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3F56E7-29A7-4CD3-A526-A758A547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Line now fits</a:t>
            </a:r>
          </a:p>
        </p:txBody>
      </p:sp>
      <p:pic>
        <p:nvPicPr>
          <p:cNvPr id="5" name="Content Placeholder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6E6F2B5-C604-45C2-9D02-50735572A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02" y="746126"/>
            <a:ext cx="6457295" cy="5472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06216-AB7C-4708-93DE-8F17097CF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3" y="3835569"/>
            <a:ext cx="4112915" cy="27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91849-B313-4490-81C9-A805B3F5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				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4099-06FC-479F-9FC4-35C1C310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Social networking ads and who bought the product based on those ads and their income as well as age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https://www.kaggle.com/dragonheir/logistic-regression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6" name="Graphic 6" descr="Target Audience">
            <a:extLst>
              <a:ext uri="{FF2B5EF4-FFF2-40B4-BE49-F238E27FC236}">
                <a16:creationId xmlns:a16="http://schemas.microsoft.com/office/drawing/2014/main" id="{2E657BF6-A5C4-4128-82E4-5FA32DBBF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FEB1-6D0A-4C64-8D55-23EAFC21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89BAA1-DCC1-47CB-8693-01F9E9A9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https://www.technologyreview.com/2018/11/17/103781/what-is-machine-learning-we-drew-you-another-flowchart/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https://www.technologyreview.com/2018/11/10/139137/is-this-ai-we-drew-you-a-flowchart-to-work-it-out/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https://www.analyticsvidhya.com/blog/2017/09/common-machine-learning-algorithms/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https://machinelearningmastery.com/a-tour-of-machine-learning-algorithms/</a:t>
            </a:r>
            <a:endParaRPr lang="en-US" sz="1600" dirty="0"/>
          </a:p>
          <a:p>
            <a:r>
              <a:rPr lang="en-US" sz="1500" dirty="0">
                <a:hlinkClick r:id="rId6"/>
              </a:rPr>
              <a:t>https://www.google.com/search?q=logistic+regression&amp;newwindow=1&amp;client=firefox-b-1-d&amp;sxsrf=ALeKk01Vn1lM0NhBGiGpCSVBMJFlrhuCWg:1607213131065&amp;source=lnms&amp;tbm=isch&amp;sa=X&amp;ved=2ahUKEwj9loW-h7jtAhUGwVkKHY1_Aj4Q_AUoAnoECBoQBA&amp;biw=1366&amp;bih=654</a:t>
            </a:r>
            <a:endParaRPr lang="en-US" sz="1500" dirty="0"/>
          </a:p>
          <a:p>
            <a:endParaRPr lang="en-US" dirty="0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1F769F1-5750-4395-8CD4-2BF8934C79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65" r="40097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FEB1-6D0A-4C64-8D55-23EAFC21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89BAA1-DCC1-47CB-8693-01F9E9A9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https://www.guru99.com/unsupervised-machine-learning.html</a:t>
            </a:r>
            <a:endParaRPr lang="en-US" dirty="0"/>
          </a:p>
          <a:p>
            <a:r>
              <a:rPr lang="en-US" dirty="0">
                <a:hlinkClick r:id="rId3"/>
              </a:rPr>
              <a:t>https://www.theanalysisfactor.com/what-is-logit-function/</a:t>
            </a:r>
            <a:endParaRPr lang="en-US" dirty="0"/>
          </a:p>
          <a:p>
            <a:r>
              <a:rPr lang="en-US" dirty="0">
                <a:hlinkClick r:id="rId4"/>
              </a:rPr>
              <a:t>https://pandas.pydata.org/docs/reference/frame.html</a:t>
            </a:r>
            <a:endParaRPr lang="en-US" dirty="0"/>
          </a:p>
          <a:p>
            <a:r>
              <a:rPr lang="en-US" dirty="0">
                <a:hlinkClick r:id="rId5"/>
              </a:rPr>
              <a:t>https://matplotlib.org/3.1.1/api/index.html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https://scikit-learn.org/stable/modules/generated/sklearn.linear_model.LogisticRegression.html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1F769F1-5750-4395-8CD4-2BF8934C79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65" r="40097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8B758B-2B41-4D50-94B7-C43A0B9D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6252C-71C6-4D8B-8BDE-79527F3C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CE23-FC79-4AF2-BEAB-6BEC708A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351-31B9-4523-98E0-7FED542A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it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how it differs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407-BA31-4DF5-A362-4BCA0137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Finds patterns in large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 vs Machine learning</a:t>
            </a:r>
          </a:p>
        </p:txBody>
      </p:sp>
      <p:pic>
        <p:nvPicPr>
          <p:cNvPr id="9" name="Graphic 6" descr="Robot">
            <a:extLst>
              <a:ext uri="{FF2B5EF4-FFF2-40B4-BE49-F238E27FC236}">
                <a16:creationId xmlns:a16="http://schemas.microsoft.com/office/drawing/2014/main" id="{6A3F0F72-1CD2-425E-BB92-115198EB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6D459-1B29-433E-8769-6D6C1F0A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53D6-6F55-4575-B29D-2B0A56C2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Supervised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Unsupervised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Reinforcement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74AF5B-6392-41F0-B6DA-BA18E51C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48" y="987287"/>
            <a:ext cx="4877687" cy="33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25C6D-3BCC-48F3-8411-8A36AF3D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How it affects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41A1-7ED1-4DC6-807E-2B47982D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Things it is used in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don’t necessarily interact with these algorithms, but they are currently improving daily life in small and underappreciated ways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2050" name="Picture 2" descr="Shea Serrano on Twitter: &quot;98 percent match i'm honestly offended that it's  that low GIVE ME MY LAST TWO PERCENTAGE POINTS @NETFLIX… &quot;">
            <a:extLst>
              <a:ext uri="{FF2B5EF4-FFF2-40B4-BE49-F238E27FC236}">
                <a16:creationId xmlns:a16="http://schemas.microsoft.com/office/drawing/2014/main" id="{F3601D9E-8788-4CC8-A23A-46DAFF5E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991031"/>
            <a:ext cx="6533501" cy="498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7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83825-5535-4B42-B221-4D768E19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What I chose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6BB89-AF09-4FA9-B149-B46A83BBF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880112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377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789E5-D75C-4357-ABE3-A36FF751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Similarities to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1388A8-C942-41FC-B06B-385733706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1671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48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3310-18C7-4A48-B420-EF73F731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What is it used on?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0E84-A02F-42D9-B283-3B603C59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Medical</a:t>
            </a:r>
          </a:p>
          <a:p>
            <a:pPr lvl="1"/>
            <a:r>
              <a:rPr lang="en-US"/>
              <a:t>Brain tumor</a:t>
            </a:r>
          </a:p>
          <a:p>
            <a:r>
              <a:rPr lang="en-US" sz="2000"/>
              <a:t>Financial </a:t>
            </a:r>
          </a:p>
          <a:p>
            <a:pPr lvl="1"/>
            <a:r>
              <a:rPr lang="en-US"/>
              <a:t>Passing credit</a:t>
            </a:r>
          </a:p>
          <a:p>
            <a:r>
              <a:rPr lang="en-US" sz="2000"/>
              <a:t>Image processing</a:t>
            </a:r>
          </a:p>
          <a:p>
            <a:pPr lvl="1"/>
            <a:r>
              <a:rPr lang="en-US"/>
              <a:t>Is it cat or not cat/doggo or not doggo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E0CA2-A24A-47B8-87E4-F69A79C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The process</a:t>
            </a: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F03B2029-80F1-4A99-A289-3C3B6086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2364572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Imagine the data being yes or no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Line does not fit data for accurate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02F3B-7E01-4CBF-AE27-E1C6A6BEE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" r="4101" b="-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8DD4D-D708-4A43-B6AB-D77D9D35B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7" y="4991148"/>
            <a:ext cx="4103820" cy="9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9CA28-EA20-4CC8-B9F8-2EE1DC87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C9C659-A50F-49AF-A9A0-C0540511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Probability is predicted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Line still does not fit</a:t>
            </a:r>
          </a:p>
          <a:p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D093ED-2DCB-4FCD-8B02-DA9199B1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653025"/>
            <a:ext cx="6533501" cy="3658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3E0A0-359D-4041-B475-41684CD4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8" y="4493428"/>
            <a:ext cx="4495800" cy="11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05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369</Words>
  <Application>Microsoft Office PowerPoint</Application>
  <PresentationFormat>Widescreen</PresentationFormat>
  <Paragraphs>83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Machine learning</vt:lpstr>
      <vt:lpstr>What is it and  how it differs</vt:lpstr>
      <vt:lpstr>Types of machine learning</vt:lpstr>
      <vt:lpstr>How it affects us!</vt:lpstr>
      <vt:lpstr>What I chose</vt:lpstr>
      <vt:lpstr>Similarities to</vt:lpstr>
      <vt:lpstr>What is it used on?</vt:lpstr>
      <vt:lpstr>The process</vt:lpstr>
      <vt:lpstr>PowerPoint Presentation</vt:lpstr>
      <vt:lpstr>PowerPoint Presentation</vt:lpstr>
      <vt:lpstr>    The dataset</vt:lpstr>
      <vt:lpstr>References</vt:lpstr>
      <vt:lpstr>References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 S</dc:creator>
  <cp:lastModifiedBy>D S</cp:lastModifiedBy>
  <cp:revision>18</cp:revision>
  <dcterms:created xsi:type="dcterms:W3CDTF">2020-12-06T04:41:21Z</dcterms:created>
  <dcterms:modified xsi:type="dcterms:W3CDTF">2020-12-11T01:59:50Z</dcterms:modified>
</cp:coreProperties>
</file>