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3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6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4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51C801-5E2A-40E0-8EEF-694AF16E6B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CCE040-7DFB-44A9-8569-12CB75CB6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T45 Game Design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B93-12CC-9A55-83B6-2C562357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2.5D space piloting game.</a:t>
            </a:r>
          </a:p>
        </p:txBody>
      </p:sp>
    </p:spTree>
    <p:extLst>
      <p:ext uri="{BB962C8B-B14F-4D97-AF65-F5344CB8AC3E}">
        <p14:creationId xmlns:p14="http://schemas.microsoft.com/office/powerpoint/2010/main" val="32904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Design for Project T45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A822E-F4F8-DCBD-03E7-73B1E9E332BC}"/>
              </a:ext>
            </a:extLst>
          </p:cNvPr>
          <p:cNvSpPr/>
          <p:nvPr/>
        </p:nvSpPr>
        <p:spPr>
          <a:xfrm>
            <a:off x="4695824" y="3402538"/>
            <a:ext cx="2083861" cy="20838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179169-D132-666F-BCF9-9399E6BAE097}"/>
              </a:ext>
            </a:extLst>
          </p:cNvPr>
          <p:cNvSpPr/>
          <p:nvPr/>
        </p:nvSpPr>
        <p:spPr>
          <a:xfrm>
            <a:off x="4869966" y="3584570"/>
            <a:ext cx="1730859" cy="1720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DCAF0A-FC3A-B30D-53BB-16AC355F369A}"/>
              </a:ext>
            </a:extLst>
          </p:cNvPr>
          <p:cNvSpPr/>
          <p:nvPr/>
        </p:nvSpPr>
        <p:spPr>
          <a:xfrm>
            <a:off x="5098566" y="3765545"/>
            <a:ext cx="1311759" cy="1311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Core </a:t>
            </a:r>
          </a:p>
          <a:p>
            <a:pPr algn="ctr"/>
            <a:r>
              <a:rPr lang="en-US" sz="1400" dirty="0"/>
              <a:t>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F9F49-BAAC-3D7E-5977-CD22C16067EB}"/>
              </a:ext>
            </a:extLst>
          </p:cNvPr>
          <p:cNvCxnSpPr>
            <a:cxnSpLocks/>
          </p:cNvCxnSpPr>
          <p:nvPr/>
        </p:nvCxnSpPr>
        <p:spPr>
          <a:xfrm flipV="1">
            <a:off x="6096000" y="2800350"/>
            <a:ext cx="19526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394B24-41E0-AB94-7218-25A0A65CBAFE}"/>
              </a:ext>
            </a:extLst>
          </p:cNvPr>
          <p:cNvSpPr txBox="1"/>
          <p:nvPr/>
        </p:nvSpPr>
        <p:spPr>
          <a:xfrm>
            <a:off x="8048625" y="2546352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Movement and flying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026005-B100-1E5E-97B5-2CA44618B8C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00825" y="4444998"/>
            <a:ext cx="1583221" cy="2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2EB9-8413-A4CE-7C56-4348AEC0023D}"/>
              </a:ext>
            </a:extLst>
          </p:cNvPr>
          <p:cNvSpPr txBox="1"/>
          <p:nvPr/>
        </p:nvSpPr>
        <p:spPr>
          <a:xfrm>
            <a:off x="8260246" y="4268139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World collision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79695-637C-D1B1-64DF-9E63A3A178CE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6474511" y="5181225"/>
            <a:ext cx="1321081" cy="45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D15E60-C022-DA52-60A2-6ACB79B2E624}"/>
              </a:ext>
            </a:extLst>
          </p:cNvPr>
          <p:cNvSpPr txBox="1"/>
          <p:nvPr/>
        </p:nvSpPr>
        <p:spPr>
          <a:xfrm>
            <a:off x="7795592" y="5486399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Fuel mechanic</a:t>
            </a:r>
          </a:p>
        </p:txBody>
      </p:sp>
    </p:spTree>
    <p:extLst>
      <p:ext uri="{BB962C8B-B14F-4D97-AF65-F5344CB8AC3E}">
        <p14:creationId xmlns:p14="http://schemas.microsoft.com/office/powerpoint/2010/main" val="15218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9E63-4E1A-A83C-A846-9A023C16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F50E-7CA8-6755-C211-FDDCA842FDD5}"/>
              </a:ext>
            </a:extLst>
          </p:cNvPr>
          <p:cNvSpPr/>
          <p:nvPr/>
        </p:nvSpPr>
        <p:spPr>
          <a:xfrm>
            <a:off x="2275633" y="2112885"/>
            <a:ext cx="7640734" cy="45897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7210C9-C6A7-2831-FBFA-CC1F9E2038AA}"/>
              </a:ext>
            </a:extLst>
          </p:cNvPr>
          <p:cNvSpPr/>
          <p:nvPr/>
        </p:nvSpPr>
        <p:spPr>
          <a:xfrm rot="10800000">
            <a:off x="5712041" y="6038786"/>
            <a:ext cx="372862" cy="458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6D74B-58BA-82B7-582B-6706E65B951B}"/>
              </a:ext>
            </a:extLst>
          </p:cNvPr>
          <p:cNvSpPr/>
          <p:nvPr/>
        </p:nvSpPr>
        <p:spPr>
          <a:xfrm flipV="1">
            <a:off x="5282214" y="6497223"/>
            <a:ext cx="1232516" cy="2054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8DAA7-F71A-23CE-7412-EA897D786CC5}"/>
              </a:ext>
            </a:extLst>
          </p:cNvPr>
          <p:cNvSpPr/>
          <p:nvPr/>
        </p:nvSpPr>
        <p:spPr>
          <a:xfrm flipV="1">
            <a:off x="6233604" y="2539261"/>
            <a:ext cx="1232516" cy="2054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FEF77-5BDF-E905-D3C1-ED2D81AE4D97}"/>
              </a:ext>
            </a:extLst>
          </p:cNvPr>
          <p:cNvSpPr/>
          <p:nvPr/>
        </p:nvSpPr>
        <p:spPr>
          <a:xfrm>
            <a:off x="5510074" y="3429000"/>
            <a:ext cx="585926" cy="14004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AA2D2-DC77-4F5E-D326-F495FE0D470D}"/>
              </a:ext>
            </a:extLst>
          </p:cNvPr>
          <p:cNvSpPr/>
          <p:nvPr/>
        </p:nvSpPr>
        <p:spPr>
          <a:xfrm>
            <a:off x="9330441" y="2112885"/>
            <a:ext cx="585926" cy="22948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D3D7C-7F0C-386D-E96C-A8A85B3D7283}"/>
              </a:ext>
            </a:extLst>
          </p:cNvPr>
          <p:cNvSpPr/>
          <p:nvPr/>
        </p:nvSpPr>
        <p:spPr>
          <a:xfrm>
            <a:off x="3909124" y="5302189"/>
            <a:ext cx="585926" cy="14004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18967-FC5E-7071-3BDB-C84906B2D044}"/>
              </a:ext>
            </a:extLst>
          </p:cNvPr>
          <p:cNvSpPr/>
          <p:nvPr/>
        </p:nvSpPr>
        <p:spPr>
          <a:xfrm>
            <a:off x="2275633" y="2641970"/>
            <a:ext cx="1768886" cy="41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43049-AEDB-D558-B603-970DB873036E}"/>
              </a:ext>
            </a:extLst>
          </p:cNvPr>
          <p:cNvSpPr/>
          <p:nvPr/>
        </p:nvSpPr>
        <p:spPr>
          <a:xfrm>
            <a:off x="8744515" y="4412328"/>
            <a:ext cx="585926" cy="761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257E3-5C53-6C19-9FC8-0F1FC6E4F5FC}"/>
              </a:ext>
            </a:extLst>
          </p:cNvPr>
          <p:cNvSpPr txBox="1"/>
          <p:nvPr/>
        </p:nvSpPr>
        <p:spPr>
          <a:xfrm>
            <a:off x="6245431" y="5944839"/>
            <a:ext cx="71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FED88-90EB-FF7A-A11D-0E3A5FFE0697}"/>
              </a:ext>
            </a:extLst>
          </p:cNvPr>
          <p:cNvSpPr txBox="1"/>
          <p:nvPr/>
        </p:nvSpPr>
        <p:spPr>
          <a:xfrm>
            <a:off x="7111013" y="1995639"/>
            <a:ext cx="71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B8E85-1AC3-E7F3-5CA7-C80EB83786F4}"/>
              </a:ext>
            </a:extLst>
          </p:cNvPr>
          <p:cNvSpPr txBox="1"/>
          <p:nvPr/>
        </p:nvSpPr>
        <p:spPr>
          <a:xfrm>
            <a:off x="2275633" y="2061303"/>
            <a:ext cx="12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999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7687C36-B450-32E2-A974-309E66A2B6CA}"/>
              </a:ext>
            </a:extLst>
          </p:cNvPr>
          <p:cNvSpPr/>
          <p:nvPr/>
        </p:nvSpPr>
        <p:spPr>
          <a:xfrm rot="5400000">
            <a:off x="2432482" y="6169981"/>
            <a:ext cx="417250" cy="41873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D865A56-214A-6430-9336-404505C02EAA}"/>
              </a:ext>
            </a:extLst>
          </p:cNvPr>
          <p:cNvSpPr/>
          <p:nvPr/>
        </p:nvSpPr>
        <p:spPr>
          <a:xfrm rot="16037231">
            <a:off x="3021684" y="6153216"/>
            <a:ext cx="417250" cy="41873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AD5FDCF-6CA7-EF4F-42A2-0195BFD446AB}"/>
              </a:ext>
            </a:extLst>
          </p:cNvPr>
          <p:cNvSpPr/>
          <p:nvPr/>
        </p:nvSpPr>
        <p:spPr>
          <a:xfrm rot="10800000">
            <a:off x="9330441" y="6076827"/>
            <a:ext cx="417250" cy="41873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T45 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B93-12CC-9A55-83B6-2C562357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/>
          <a:lstStyle/>
          <a:p>
            <a:r>
              <a:rPr lang="en-US" dirty="0"/>
              <a:t>Player Experience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92D050"/>
                </a:solidFill>
              </a:rPr>
              <a:t>Skilled Rocket Pilot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75673D-41FD-D093-C0F3-0EDD68A06736}"/>
              </a:ext>
            </a:extLst>
          </p:cNvPr>
          <p:cNvSpPr txBox="1">
            <a:spLocks/>
          </p:cNvSpPr>
          <p:nvPr/>
        </p:nvSpPr>
        <p:spPr>
          <a:xfrm>
            <a:off x="1122830" y="3429000"/>
            <a:ext cx="8825659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Core Mechanic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92D050"/>
                </a:solidFill>
              </a:rPr>
              <a:t>Skillfully fly rocket and avoid obstacles without running out of fuel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805822-23F1-B337-B8E2-EC374845BC17}"/>
              </a:ext>
            </a:extLst>
          </p:cNvPr>
          <p:cNvSpPr txBox="1">
            <a:spLocks/>
          </p:cNvSpPr>
          <p:nvPr/>
        </p:nvSpPr>
        <p:spPr>
          <a:xfrm>
            <a:off x="1090706" y="4254500"/>
            <a:ext cx="8825659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Core Game Loop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92D050"/>
                </a:solidFill>
              </a:rPr>
              <a:t>Fly from “X” to “Y” to clear the level and then progress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16893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B93-12CC-9A55-83B6-2C562357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1920 X 1080 , 16:9 aspect ratio</a:t>
            </a:r>
          </a:p>
          <a:p>
            <a:r>
              <a:rPr lang="en-US" dirty="0"/>
              <a:t>Build to Web, iOS, Android and PC</a:t>
            </a:r>
          </a:p>
          <a:p>
            <a:r>
              <a:rPr lang="en-US" dirty="0"/>
              <a:t>Render Pipeline : Built-in Rp</a:t>
            </a:r>
          </a:p>
        </p:txBody>
      </p:sp>
    </p:spTree>
    <p:extLst>
      <p:ext uri="{BB962C8B-B14F-4D97-AF65-F5344CB8AC3E}">
        <p14:creationId xmlns:p14="http://schemas.microsoft.com/office/powerpoint/2010/main" val="24392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Flow and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4D3A4-F935-63EB-AEEA-9B099C50ED86}"/>
              </a:ext>
            </a:extLst>
          </p:cNvPr>
          <p:cNvSpPr/>
          <p:nvPr/>
        </p:nvSpPr>
        <p:spPr>
          <a:xfrm>
            <a:off x="4376691" y="2361460"/>
            <a:ext cx="2574525" cy="3373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98D0B-9F52-54C1-50C3-CB015F2437FE}"/>
              </a:ext>
            </a:extLst>
          </p:cNvPr>
          <p:cNvSpPr/>
          <p:nvPr/>
        </p:nvSpPr>
        <p:spPr>
          <a:xfrm>
            <a:off x="4376690" y="6304625"/>
            <a:ext cx="2574525" cy="3373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Win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77C2C-6FCA-2C58-405A-65B970274F71}"/>
              </a:ext>
            </a:extLst>
          </p:cNvPr>
          <p:cNvSpPr/>
          <p:nvPr/>
        </p:nvSpPr>
        <p:spPr>
          <a:xfrm>
            <a:off x="4728097" y="3148406"/>
            <a:ext cx="1871709" cy="337352"/>
          </a:xfrm>
          <a:prstGeom prst="rect">
            <a:avLst/>
          </a:prstGeom>
          <a:solidFill>
            <a:schemeClr val="accent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DB040-B281-A094-9AE3-8B2D7DDDD838}"/>
              </a:ext>
            </a:extLst>
          </p:cNvPr>
          <p:cNvSpPr/>
          <p:nvPr/>
        </p:nvSpPr>
        <p:spPr>
          <a:xfrm>
            <a:off x="4728097" y="3823952"/>
            <a:ext cx="1871709" cy="337352"/>
          </a:xfrm>
          <a:prstGeom prst="rect">
            <a:avLst/>
          </a:prstGeom>
          <a:solidFill>
            <a:schemeClr val="accent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6C85F-D5C4-CFD8-84C8-194CB06219A6}"/>
              </a:ext>
            </a:extLst>
          </p:cNvPr>
          <p:cNvSpPr/>
          <p:nvPr/>
        </p:nvSpPr>
        <p:spPr>
          <a:xfrm>
            <a:off x="4728097" y="4726936"/>
            <a:ext cx="1871709" cy="337352"/>
          </a:xfrm>
          <a:prstGeom prst="rect">
            <a:avLst/>
          </a:prstGeom>
          <a:solidFill>
            <a:schemeClr val="accent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3F6B5-4EA3-05C3-7F13-4A67F027CA4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663952" y="2698812"/>
            <a:ext cx="2" cy="449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0A96B-9769-9CB9-A582-DBF9C688790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663952" y="3485758"/>
            <a:ext cx="0" cy="33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D0BC3A-F1E3-D87C-CD78-7BF72C7DB5D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663952" y="4161304"/>
            <a:ext cx="0" cy="565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9D2EFE-D138-A443-1706-56DF3BB4F3F9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5663952" y="5064288"/>
            <a:ext cx="1" cy="1240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44F829-1F48-716B-BD41-34EE86782446}"/>
              </a:ext>
            </a:extLst>
          </p:cNvPr>
          <p:cNvSpPr/>
          <p:nvPr/>
        </p:nvSpPr>
        <p:spPr>
          <a:xfrm>
            <a:off x="1154954" y="3823952"/>
            <a:ext cx="2574525" cy="832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93F41-8971-DAF3-6F55-C1201B028AE7}"/>
              </a:ext>
            </a:extLst>
          </p:cNvPr>
          <p:cNvCxnSpPr>
            <a:cxnSpLocks/>
            <a:stCxn id="10" idx="1"/>
            <a:endCxn id="21" idx="3"/>
          </p:cNvCxnSpPr>
          <p:nvPr/>
        </p:nvCxnSpPr>
        <p:spPr>
          <a:xfrm flipH="1">
            <a:off x="3729479" y="3317082"/>
            <a:ext cx="998618" cy="92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4C866D-3F2D-3451-C302-D93590FF33BD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>
            <a:off x="3729479" y="3992628"/>
            <a:ext cx="998618" cy="24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FCA779-AAEA-0D67-B215-4B1212A52371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 flipV="1">
            <a:off x="3729479" y="4239984"/>
            <a:ext cx="998618" cy="6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33098-99A1-EE17-4BA1-48F7F10612C3}"/>
              </a:ext>
            </a:extLst>
          </p:cNvPr>
          <p:cNvSpPr/>
          <p:nvPr/>
        </p:nvSpPr>
        <p:spPr>
          <a:xfrm>
            <a:off x="7690399" y="3823952"/>
            <a:ext cx="2574525" cy="832064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Pause Screen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03690-E86A-9A83-D22F-BBCD7D14E422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>
            <a:off x="6599806" y="3317082"/>
            <a:ext cx="1090593" cy="92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566D38-68D3-B294-17CC-A7F048609CC8}"/>
              </a:ext>
            </a:extLst>
          </p:cNvPr>
          <p:cNvCxnSpPr>
            <a:stCxn id="11" idx="3"/>
            <a:endCxn id="34" idx="1"/>
          </p:cNvCxnSpPr>
          <p:nvPr/>
        </p:nvCxnSpPr>
        <p:spPr>
          <a:xfrm>
            <a:off x="6599806" y="3992628"/>
            <a:ext cx="1090593" cy="24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C0F83-96D3-88BA-81FD-8C9CB80C6B03}"/>
              </a:ext>
            </a:extLst>
          </p:cNvPr>
          <p:cNvCxnSpPr>
            <a:stCxn id="12" idx="3"/>
            <a:endCxn id="34" idx="1"/>
          </p:cNvCxnSpPr>
          <p:nvPr/>
        </p:nvCxnSpPr>
        <p:spPr>
          <a:xfrm flipV="1">
            <a:off x="6599806" y="4239984"/>
            <a:ext cx="1090593" cy="6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8625EFC-D66B-4826-8D69-8B4AF3D316AE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4376689" y="2530137"/>
            <a:ext cx="1" cy="394316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72B5239-90A0-726F-0B2A-BD55E78B7CDB}"/>
              </a:ext>
            </a:extLst>
          </p:cNvPr>
          <p:cNvCxnSpPr>
            <a:stCxn id="34" idx="0"/>
            <a:endCxn id="8" idx="3"/>
          </p:cNvCxnSpPr>
          <p:nvPr/>
        </p:nvCxnSpPr>
        <p:spPr>
          <a:xfrm rot="16200000" flipV="1">
            <a:off x="7317531" y="2163821"/>
            <a:ext cx="1293816" cy="20264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5855E9-C830-82B0-1153-D7D9FEA94670}"/>
              </a:ext>
            </a:extLst>
          </p:cNvPr>
          <p:cNvCxnSpPr>
            <a:cxnSpLocks/>
            <a:stCxn id="21" idx="0"/>
            <a:endCxn id="8" idx="0"/>
          </p:cNvCxnSpPr>
          <p:nvPr/>
        </p:nvCxnSpPr>
        <p:spPr>
          <a:xfrm flipV="1">
            <a:off x="2442217" y="2361460"/>
            <a:ext cx="3221737" cy="1462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71D95B-7575-32A5-63D5-2C093A4606E3}"/>
              </a:ext>
            </a:extLst>
          </p:cNvPr>
          <p:cNvCxnSpPr>
            <a:stCxn id="34" idx="0"/>
            <a:endCxn id="8" idx="3"/>
          </p:cNvCxnSpPr>
          <p:nvPr/>
        </p:nvCxnSpPr>
        <p:spPr>
          <a:xfrm flipH="1" flipV="1">
            <a:off x="6951216" y="2530136"/>
            <a:ext cx="2026446" cy="1293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ED6E54-B7D2-5339-1434-206BE2E9B774}"/>
              </a:ext>
            </a:extLst>
          </p:cNvPr>
          <p:cNvSpPr txBox="1"/>
          <p:nvPr/>
        </p:nvSpPr>
        <p:spPr>
          <a:xfrm>
            <a:off x="2050742" y="2281561"/>
            <a:ext cx="184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Title graphic</a:t>
            </a:r>
          </a:p>
          <a:p>
            <a:r>
              <a:rPr lang="en-US" sz="1200" dirty="0"/>
              <a:t>Press any key to start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6B070-4F79-AB0B-4CE6-DE3DB90DFD69}"/>
              </a:ext>
            </a:extLst>
          </p:cNvPr>
          <p:cNvSpPr txBox="1"/>
          <p:nvPr/>
        </p:nvSpPr>
        <p:spPr>
          <a:xfrm>
            <a:off x="10345447" y="3885473"/>
            <a:ext cx="184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Pause graphic</a:t>
            </a:r>
          </a:p>
          <a:p>
            <a:r>
              <a:rPr lang="en-US" sz="1200" dirty="0"/>
              <a:t>Resume Button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B787A2-2644-CC03-BB78-D1F6CD3D5C82}"/>
              </a:ext>
            </a:extLst>
          </p:cNvPr>
          <p:cNvSpPr txBox="1"/>
          <p:nvPr/>
        </p:nvSpPr>
        <p:spPr>
          <a:xfrm>
            <a:off x="7145102" y="6230644"/>
            <a:ext cx="184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Game win graphic</a:t>
            </a:r>
          </a:p>
          <a:p>
            <a:r>
              <a:rPr lang="en-US" sz="1200" dirty="0"/>
              <a:t>Press any key to return to start menu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45287D-EEB0-4393-E817-AEC69D37FF38}"/>
              </a:ext>
            </a:extLst>
          </p:cNvPr>
          <p:cNvSpPr txBox="1"/>
          <p:nvPr/>
        </p:nvSpPr>
        <p:spPr>
          <a:xfrm>
            <a:off x="1048986" y="4683677"/>
            <a:ext cx="239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Game over graphic</a:t>
            </a:r>
          </a:p>
          <a:p>
            <a:r>
              <a:rPr lang="en-US" sz="1200" dirty="0"/>
              <a:t>Restart button</a:t>
            </a:r>
          </a:p>
          <a:p>
            <a:r>
              <a:rPr lang="en-US" sz="1200" dirty="0"/>
              <a:t>Return to main menu button</a:t>
            </a:r>
          </a:p>
          <a:p>
            <a:r>
              <a:rPr lang="en-US" sz="1200" dirty="0"/>
              <a:t>Quit button</a:t>
            </a:r>
          </a:p>
        </p:txBody>
      </p:sp>
    </p:spTree>
    <p:extLst>
      <p:ext uri="{BB962C8B-B14F-4D97-AF65-F5344CB8AC3E}">
        <p14:creationId xmlns:p14="http://schemas.microsoft.com/office/powerpoint/2010/main" val="334445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Flow and Screens (</a:t>
            </a:r>
            <a:r>
              <a:rPr lang="en-US" dirty="0" err="1"/>
              <a:t>Optianal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77C2C-6FCA-2C58-405A-65B970274F71}"/>
              </a:ext>
            </a:extLst>
          </p:cNvPr>
          <p:cNvSpPr/>
          <p:nvPr/>
        </p:nvSpPr>
        <p:spPr>
          <a:xfrm>
            <a:off x="4728097" y="3148406"/>
            <a:ext cx="1871709" cy="337352"/>
          </a:xfrm>
          <a:prstGeom prst="rect">
            <a:avLst/>
          </a:prstGeom>
          <a:solidFill>
            <a:schemeClr val="accent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DB040-B281-A094-9AE3-8B2D7DDDD838}"/>
              </a:ext>
            </a:extLst>
          </p:cNvPr>
          <p:cNvSpPr/>
          <p:nvPr/>
        </p:nvSpPr>
        <p:spPr>
          <a:xfrm>
            <a:off x="4728097" y="3823952"/>
            <a:ext cx="1871709" cy="337352"/>
          </a:xfrm>
          <a:prstGeom prst="rect">
            <a:avLst/>
          </a:prstGeom>
          <a:solidFill>
            <a:schemeClr val="accent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6C85F-D5C4-CFD8-84C8-194CB06219A6}"/>
              </a:ext>
            </a:extLst>
          </p:cNvPr>
          <p:cNvSpPr/>
          <p:nvPr/>
        </p:nvSpPr>
        <p:spPr>
          <a:xfrm>
            <a:off x="4728097" y="4726936"/>
            <a:ext cx="1871709" cy="337352"/>
          </a:xfrm>
          <a:prstGeom prst="rect">
            <a:avLst/>
          </a:prstGeom>
          <a:solidFill>
            <a:schemeClr val="accent3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0A96B-9769-9CB9-A582-DBF9C688790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663952" y="3485758"/>
            <a:ext cx="0" cy="33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D0BC3A-F1E3-D87C-CD78-7BF72C7DB5D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663952" y="4161304"/>
            <a:ext cx="0" cy="565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3FFEB33-31FD-2D7C-7127-2C5432FAD6FC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>
            <a:off x="4728097" y="3317082"/>
            <a:ext cx="12700" cy="15785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80D8DE-E510-C78A-25D1-60DD5D7C1ACD}"/>
              </a:ext>
            </a:extLst>
          </p:cNvPr>
          <p:cNvCxnSpPr>
            <a:stCxn id="11" idx="1"/>
          </p:cNvCxnSpPr>
          <p:nvPr/>
        </p:nvCxnSpPr>
        <p:spPr>
          <a:xfrm flipH="1">
            <a:off x="4474346" y="3992628"/>
            <a:ext cx="253751" cy="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5F417-0579-7DA4-D36C-2D401BBC7D00}"/>
              </a:ext>
            </a:extLst>
          </p:cNvPr>
          <p:cNvSpPr txBox="1"/>
          <p:nvPr/>
        </p:nvSpPr>
        <p:spPr>
          <a:xfrm>
            <a:off x="3229065" y="3823952"/>
            <a:ext cx="99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die</a:t>
            </a:r>
          </a:p>
        </p:txBody>
      </p:sp>
    </p:spTree>
    <p:extLst>
      <p:ext uri="{BB962C8B-B14F-4D97-AF65-F5344CB8AC3E}">
        <p14:creationId xmlns:p14="http://schemas.microsoft.com/office/powerpoint/2010/main" val="403891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B93-12CC-9A55-83B6-2C562357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>
            <a:normAutofit/>
          </a:bodyPr>
          <a:lstStyle/>
          <a:p>
            <a:r>
              <a:rPr lang="en-US" dirty="0"/>
              <a:t>Experimental early-stage spaceship</a:t>
            </a:r>
          </a:p>
          <a:p>
            <a:r>
              <a:rPr lang="en-US" dirty="0"/>
              <a:t>On an unknown planet, trying to escape!</a:t>
            </a:r>
          </a:p>
        </p:txBody>
      </p:sp>
    </p:spTree>
    <p:extLst>
      <p:ext uri="{BB962C8B-B14F-4D97-AF65-F5344CB8AC3E}">
        <p14:creationId xmlns:p14="http://schemas.microsoft.com/office/powerpoint/2010/main" val="97633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B93-12CC-9A55-83B6-2C562357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997075"/>
          </a:xfrm>
        </p:spPr>
        <p:txBody>
          <a:bodyPr>
            <a:normAutofit/>
          </a:bodyPr>
          <a:lstStyle/>
          <a:p>
            <a:r>
              <a:rPr lang="en-US" dirty="0"/>
              <a:t>Where should I start?</a:t>
            </a:r>
          </a:p>
          <a:p>
            <a:r>
              <a:rPr lang="en-US" dirty="0"/>
              <a:t>What features should I include?</a:t>
            </a:r>
          </a:p>
          <a:p>
            <a:r>
              <a:rPr lang="en-US" dirty="0"/>
              <a:t>What are my priorities?</a:t>
            </a:r>
          </a:p>
          <a:p>
            <a:r>
              <a:rPr lang="en-US" dirty="0"/>
              <a:t>What I do if run out of time?</a:t>
            </a:r>
          </a:p>
          <a:p>
            <a:r>
              <a:rPr lang="en-US" dirty="0"/>
              <a:t>When should I stop?</a:t>
            </a:r>
          </a:p>
        </p:txBody>
      </p:sp>
    </p:spTree>
    <p:extLst>
      <p:ext uri="{BB962C8B-B14F-4D97-AF65-F5344CB8AC3E}">
        <p14:creationId xmlns:p14="http://schemas.microsoft.com/office/powerpoint/2010/main" val="143386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428-A764-7271-8862-E97EFA0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Design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A822E-F4F8-DCBD-03E7-73B1E9E332BC}"/>
              </a:ext>
            </a:extLst>
          </p:cNvPr>
          <p:cNvSpPr/>
          <p:nvPr/>
        </p:nvSpPr>
        <p:spPr>
          <a:xfrm>
            <a:off x="4695824" y="3402538"/>
            <a:ext cx="2083861" cy="20838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179169-D132-666F-BCF9-9399E6BAE097}"/>
              </a:ext>
            </a:extLst>
          </p:cNvPr>
          <p:cNvSpPr/>
          <p:nvPr/>
        </p:nvSpPr>
        <p:spPr>
          <a:xfrm>
            <a:off x="4869966" y="3584570"/>
            <a:ext cx="1730859" cy="1720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DCAF0A-FC3A-B30D-53BB-16AC355F369A}"/>
              </a:ext>
            </a:extLst>
          </p:cNvPr>
          <p:cNvSpPr/>
          <p:nvPr/>
        </p:nvSpPr>
        <p:spPr>
          <a:xfrm>
            <a:off x="5098566" y="3765545"/>
            <a:ext cx="1311759" cy="1311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Core </a:t>
            </a:r>
          </a:p>
          <a:p>
            <a:pPr algn="ctr"/>
            <a:r>
              <a:rPr lang="en-US" sz="1400" dirty="0"/>
              <a:t>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F9F49-BAAC-3D7E-5977-CD22C16067EB}"/>
              </a:ext>
            </a:extLst>
          </p:cNvPr>
          <p:cNvCxnSpPr>
            <a:cxnSpLocks/>
          </p:cNvCxnSpPr>
          <p:nvPr/>
        </p:nvCxnSpPr>
        <p:spPr>
          <a:xfrm flipV="1">
            <a:off x="6096000" y="2800350"/>
            <a:ext cx="19526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394B24-41E0-AB94-7218-25A0A65CBAFE}"/>
              </a:ext>
            </a:extLst>
          </p:cNvPr>
          <p:cNvSpPr txBox="1"/>
          <p:nvPr/>
        </p:nvSpPr>
        <p:spPr>
          <a:xfrm>
            <a:off x="8048625" y="2546352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important feature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026005-B100-1E5E-97B5-2CA44618B8C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00825" y="4444998"/>
            <a:ext cx="1583221" cy="2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2EB9-8413-A4CE-7C56-4348AEC0023D}"/>
              </a:ext>
            </a:extLst>
          </p:cNvPr>
          <p:cNvSpPr txBox="1"/>
          <p:nvPr/>
        </p:nvSpPr>
        <p:spPr>
          <a:xfrm>
            <a:off x="8260246" y="4268139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most important feature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79695-637C-D1B1-64DF-9E63A3A178CE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6474511" y="5181225"/>
            <a:ext cx="1321081" cy="45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D15E60-C022-DA52-60A2-6ACB79B2E624}"/>
              </a:ext>
            </a:extLst>
          </p:cNvPr>
          <p:cNvSpPr txBox="1"/>
          <p:nvPr/>
        </p:nvSpPr>
        <p:spPr>
          <a:xfrm>
            <a:off x="7795592" y="5486399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most important feature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6DB49A-A1D3-E1B5-225A-FD28B2F3CE0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67349" y="3495675"/>
            <a:ext cx="287097" cy="2698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A2AAE65-7609-C217-8327-4F2A33CE50F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991100" y="4421425"/>
            <a:ext cx="107466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E4E9C0-974C-503D-BDCF-851A379FAD76}"/>
              </a:ext>
            </a:extLst>
          </p:cNvPr>
          <p:cNvSpPr txBox="1"/>
          <p:nvPr/>
        </p:nvSpPr>
        <p:spPr>
          <a:xfrm>
            <a:off x="1864785" y="3187898"/>
            <a:ext cx="2962275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All features need to feed the Core and make it better</a:t>
            </a:r>
          </a:p>
        </p:txBody>
      </p:sp>
    </p:spTree>
    <p:extLst>
      <p:ext uri="{BB962C8B-B14F-4D97-AF65-F5344CB8AC3E}">
        <p14:creationId xmlns:p14="http://schemas.microsoft.com/office/powerpoint/2010/main" val="156122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387</TotalTime>
  <Words>249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Project T45 Game Design Document</vt:lpstr>
      <vt:lpstr>Game Screen</vt:lpstr>
      <vt:lpstr>Project T45 Game Design</vt:lpstr>
      <vt:lpstr>Tech Specs</vt:lpstr>
      <vt:lpstr>Game Flow and Screens</vt:lpstr>
      <vt:lpstr>Game Flow and Screens (Optianal)</vt:lpstr>
      <vt:lpstr>Game Theme</vt:lpstr>
      <vt:lpstr>Common Design Challenges</vt:lpstr>
      <vt:lpstr>Onion Design</vt:lpstr>
      <vt:lpstr>Onion Design for Project T45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T45 Game Design Document</dc:title>
  <dc:creator>MADHUKA LADDU</dc:creator>
  <cp:lastModifiedBy>MADHUKA LADDU</cp:lastModifiedBy>
  <cp:revision>40</cp:revision>
  <dcterms:created xsi:type="dcterms:W3CDTF">2023-03-14T05:06:23Z</dcterms:created>
  <dcterms:modified xsi:type="dcterms:W3CDTF">2023-03-15T06:30:32Z</dcterms:modified>
</cp:coreProperties>
</file>