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d41e73a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d41e73a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d41e73a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d41e73a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d41e73a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d41e73a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7d41e73a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7d41e73a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d41e73a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d41e73a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d41e73a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d41e73a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d41e73a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d41e73a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d41e73a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d41e73a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d41e73a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d41e73a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d41e73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d41e73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fd6ab8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fd6ab8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d41e73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d41e73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d41e73a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d41e73a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**********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d41e73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d41e73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d41e73a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d41e73a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d41e73a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d41e73a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d41e73a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d41e73a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d41e73a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d41e73a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The Standard Deviations: Devin Fagan, Jingrou Wei, Doug Devens, Catherine Tang Kim Sin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randomForest = RandomForestRegressor(n_estimators=1200, max_depth=15, min_samples_split=5, min_samples_leaf=5, max_features=None, oob_score=True, random_state=42)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Score: 0.9693484510465388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Score: 0.8966620927137744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GradientBoostingRegressor(n_estimators=6000, learning_rate=0.01, max_depth=4, max_features='sqrt', min_samples_leaf=15, min_samples_split=10, loss='huber', random_state=42)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Score: 0.9365707489895121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Score: 0.8664361275667909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Reasons for using SVR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975" y="1851350"/>
            <a:ext cx="35433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5061575" y="1445125"/>
            <a:ext cx="3450300" cy="28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SVR had a small gap between the train and test R2, comparable to other multiple linear regressions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SVR also had test R2 comparable to the Random Forest and Gradient Boost, but with no overfit.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SVR, like the multiple linear models, allows examination of coefficients for each variable so a quantitative prediction can be made going forward.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66169" y="1152475"/>
            <a:ext cx="42603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Homeowner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800423" y="1152475"/>
            <a:ext cx="4077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House Flipping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00" y="1719525"/>
            <a:ext cx="3210725" cy="32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725" y="1719525"/>
            <a:ext cx="3210725" cy="32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349" y="1533100"/>
            <a:ext cx="4063950" cy="24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3100"/>
            <a:ext cx="4200933" cy="24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978750"/>
            <a:ext cx="85557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SalePrice = e</a:t>
            </a:r>
            <a:r>
              <a:rPr baseline="30000" lang="en"/>
              <a:t>Yj+ΔYj</a:t>
            </a:r>
            <a:r>
              <a:rPr lang="en"/>
              <a:t> = e</a:t>
            </a:r>
            <a:r>
              <a:rPr baseline="30000" lang="en"/>
              <a:t>Yj</a:t>
            </a:r>
            <a:r>
              <a:rPr lang="en"/>
              <a:t> e</a:t>
            </a:r>
            <a:r>
              <a:rPr baseline="30000" lang="en"/>
              <a:t>ΔYj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Assume e</a:t>
            </a:r>
            <a:r>
              <a:rPr baseline="30000" lang="en"/>
              <a:t>Yj</a:t>
            </a:r>
            <a:r>
              <a:rPr lang="en"/>
              <a:t> is the median SalePrice, model calculates ΔY</a:t>
            </a:r>
            <a:r>
              <a:rPr baseline="-25000" lang="en"/>
              <a:t>j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price increase is: Median_SalePrice * (e</a:t>
            </a:r>
            <a:r>
              <a:rPr baseline="30000" lang="en"/>
              <a:t>ΔYj</a:t>
            </a:r>
            <a:r>
              <a:rPr lang="en"/>
              <a:t> -1)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 house price : 163,000.00 USD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225" y="3169797"/>
            <a:ext cx="3958074" cy="142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5" y="3247350"/>
            <a:ext cx="4274675" cy="1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Basement and Garage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</a:rPr>
              <a:t>No open and exposed beams, drywalled, textured and painted.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Finished to use as an extra bedroom, a bonus room, or as a rentable space.</a:t>
            </a:r>
            <a:endParaRPr sz="13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400"/>
              <a:t>Adding 150 sq ft of garage space by 4,000 USD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Adding 200 sq ft of basement space by 1,500.00 USD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975" y="1152475"/>
            <a:ext cx="4267200" cy="267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Kitchen Quality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412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</a:rPr>
              <a:t>Cabinets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</a:rPr>
              <a:t>Kitchen Island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</a:rPr>
              <a:t>Granite Counters</a:t>
            </a:r>
            <a:endParaRPr sz="1350">
              <a:solidFill>
                <a:srgbClr val="333333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-"/>
            </a:pPr>
            <a:r>
              <a:rPr lang="en" sz="1350">
                <a:solidFill>
                  <a:srgbClr val="333333"/>
                </a:solidFill>
              </a:rPr>
              <a:t>Stainless Steel Energy Efficient Appliances</a:t>
            </a:r>
            <a:endParaRPr sz="13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</a:rPr>
              <a:t>- </a:t>
            </a:r>
            <a:r>
              <a:rPr lang="en" sz="1400"/>
              <a:t>Improving Kitchen Quality from Fair to Good by 8,300.00 USD</a:t>
            </a:r>
            <a:endParaRPr sz="13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00" y="1218825"/>
            <a:ext cx="4401001" cy="250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Bathroom Quality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36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inch draining pipes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Windows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 sz="1400"/>
              <a:t>Adding a Full Bathroom by 11,300.00 USD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97350"/>
            <a:ext cx="4796701" cy="269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Exterior Quality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40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Fiber Cement Sidings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Landscape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Shutters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Garage Doors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400"/>
              <a:t>Improving overall condition of the house (Below Average to Above Average) by 6,400.00 USD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- Adding 500 sq ft can increase house price by approximately 7,500.00 USD</a:t>
            </a:r>
            <a:endParaRPr sz="14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475" y="2679925"/>
            <a:ext cx="4298805" cy="214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475" y="445025"/>
            <a:ext cx="4298805" cy="214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Presentation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About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5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Data are from </a:t>
            </a:r>
            <a:r>
              <a:rPr lang="en" sz="2000"/>
              <a:t>Kaggle.com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Residential home sale prices in Ames, Iowa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Modern version of the Boston Housing Data Set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Obtain a training set and a submission/test set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79 features (43 string/ categorical and 38 continuous)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1460 observations per file</a:t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920" y="1017725"/>
            <a:ext cx="5300649" cy="29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preparation and analysis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140750" y="3166050"/>
            <a:ext cx="40533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 ordinal rankings to continuous variables, but square them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775" y="340025"/>
            <a:ext cx="3625774" cy="28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00" y="2912950"/>
            <a:ext cx="3179500" cy="20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64100" y="1304875"/>
            <a:ext cx="49593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Fill NA’s  and mistypes with random imputation where applicable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analysis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623200" y="960250"/>
            <a:ext cx="5416500" cy="17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Find correlations in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 Examined correlations between continuous variables with Pearson’s 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Used ANOVA for categorical and continuous variables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ChiSquare to identify correlations within categoricals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32491" r="14804" t="26221"/>
          <a:stretch/>
        </p:blipFill>
        <p:spPr>
          <a:xfrm>
            <a:off x="637250" y="971350"/>
            <a:ext cx="2740175" cy="23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9725" y="3632288"/>
            <a:ext cx="40533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Changed remaining categoricals to continuous variables through dummification</a:t>
            </a:r>
            <a:endParaRPr sz="21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387900" y="2957750"/>
            <a:ext cx="46518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en" sz="2300"/>
              <a:t>E</a:t>
            </a:r>
            <a:r>
              <a:rPr lang="en" sz="2300"/>
              <a:t>nded with: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180 feature variables that we then scaled MinMax to 0 to 1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1460 observations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Scaled Price with log transform</a:t>
            </a:r>
            <a:endParaRPr sz="1900"/>
          </a:p>
        </p:txBody>
      </p:sp>
      <p:cxnSp>
        <p:nvCxnSpPr>
          <p:cNvPr id="87" name="Google Shape;87;p17"/>
          <p:cNvCxnSpPr/>
          <p:nvPr/>
        </p:nvCxnSpPr>
        <p:spPr>
          <a:xfrm flipH="1">
            <a:off x="3714275" y="2776575"/>
            <a:ext cx="846600" cy="87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 flipH="1" rot="10800000">
            <a:off x="4014650" y="4342325"/>
            <a:ext cx="764700" cy="7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7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Ridge (normalize = True, alpha = 0.1)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Score: 0.870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Score: 0.854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975" y="697949"/>
            <a:ext cx="4314669" cy="43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5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Lasso(alpha=0.0007, normalize = True, selection = 'cyclic', max_iter=100000)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Score: </a:t>
            </a:r>
            <a:r>
              <a:rPr lang="en"/>
              <a:t>0.827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Score: 0.82</a:t>
            </a:r>
            <a:r>
              <a:rPr lang="en"/>
              <a:t>9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925" y="685448"/>
            <a:ext cx="4249725" cy="423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ElasticNet(alpha=0.0007, l1_ratio=0.3, fit_intercept=True, normalize=True, precompute=False, max_iter=100000, copy_X=True, tol=0.0001, warm_start=False, positive=False, random_state=None, selection='cyclic')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Score: 0.862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Score: 0.855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Regression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svr = Pipeline([('scaler', preprocessing.MinMaxScaler()), ('svr', SVR())])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svr.set_params(svr_C= 0.045, svrepsilon = 0.06, svr_kernel = 'linear')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Score: 0.881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Score: 0.875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925" y="3316325"/>
            <a:ext cx="1789880" cy="16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175" y="3316317"/>
            <a:ext cx="1733150" cy="1632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615475" y="2993225"/>
            <a:ext cx="133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Linear relation</a:t>
            </a:r>
            <a:endParaRPr i="1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75" y="3295475"/>
            <a:ext cx="1733150" cy="16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457625" y="2840825"/>
            <a:ext cx="1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Nearly constant error with fit</a:t>
            </a:r>
            <a:endParaRPr i="1"/>
          </a:p>
        </p:txBody>
      </p:sp>
      <p:sp>
        <p:nvSpPr>
          <p:cNvPr id="120" name="Google Shape;120;p21"/>
          <p:cNvSpPr txBox="1"/>
          <p:nvPr/>
        </p:nvSpPr>
        <p:spPr>
          <a:xfrm>
            <a:off x="594600" y="2840825"/>
            <a:ext cx="153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Nearly normal, but outliers</a:t>
            </a:r>
            <a:endParaRPr i="1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900" y="3327525"/>
            <a:ext cx="1733150" cy="16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294400" y="2993225"/>
            <a:ext cx="173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Independent error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