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22B7880-DD52-4D79-A316-E3FF565ED3E7}">
  <a:tblStyle styleId="{E22B7880-DD52-4D79-A316-E3FF565ED3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0d27d253c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0d27d253c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d07ef81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d07ef81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d07ef81f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d07ef81f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d07ef81f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d07ef81f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d07ef81f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4d07ef81f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98100" y="319125"/>
            <a:ext cx="70704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Prime Age In the NBA</a:t>
            </a:r>
            <a:endParaRPr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4217600" y="11615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By Devin Harty</a:t>
            </a:r>
            <a:endParaRPr sz="36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3"/>
          <p:cNvPicPr preferRelativeResize="0"/>
          <p:nvPr/>
        </p:nvPicPr>
        <p:blipFill rotWithShape="1">
          <a:blip r:embed="rId3">
            <a:alphaModFix/>
          </a:blip>
          <a:srcRect b="3157" l="0" r="0" t="0"/>
          <a:stretch/>
        </p:blipFill>
        <p:spPr>
          <a:xfrm>
            <a:off x="3742125" y="2062575"/>
            <a:ext cx="4448025" cy="284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ctrTitle"/>
          </p:nvPr>
        </p:nvSpPr>
        <p:spPr>
          <a:xfrm>
            <a:off x="4572000" y="1496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Why?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42" name="Google Shape;142;p14"/>
          <p:cNvSpPr txBox="1"/>
          <p:nvPr>
            <p:ph idx="1" type="subTitle"/>
          </p:nvPr>
        </p:nvSpPr>
        <p:spPr>
          <a:xfrm>
            <a:off x="3384900" y="1427825"/>
            <a:ext cx="5118000" cy="20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9600"/>
              <a:t>Big NBA Fan</a:t>
            </a:r>
            <a:endParaRPr sz="9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9600"/>
              <a:t>Love Sports betting</a:t>
            </a:r>
            <a:endParaRPr sz="9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9600"/>
              <a:t>Curious about when NBA players hit their peak performance</a:t>
            </a:r>
            <a:endParaRPr sz="9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6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9600"/>
              <a:t>Fascinated with how Athletic performance </a:t>
            </a:r>
            <a:r>
              <a:rPr lang="en" sz="9600"/>
              <a:t>changes</a:t>
            </a:r>
            <a:r>
              <a:rPr lang="en" sz="9600"/>
              <a:t> with age</a:t>
            </a:r>
            <a:endParaRPr sz="9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3" name="Google Shape;14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025" y="2640375"/>
            <a:ext cx="2257425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/>
          <p:nvPr>
            <p:ph type="title"/>
          </p:nvPr>
        </p:nvSpPr>
        <p:spPr>
          <a:xfrm>
            <a:off x="1145950" y="316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Variables </a:t>
            </a:r>
            <a:r>
              <a:rPr lang="en"/>
              <a:t>sed</a:t>
            </a:r>
            <a:endParaRPr/>
          </a:p>
        </p:txBody>
      </p:sp>
      <p:sp>
        <p:nvSpPr>
          <p:cNvPr id="149" name="Google Shape;149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50" name="Google Shape;150;p15"/>
          <p:cNvGraphicFramePr/>
          <p:nvPr/>
        </p:nvGraphicFramePr>
        <p:xfrm>
          <a:off x="1197450" y="112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{E22B7880-DD52-4D79-A316-E3FF565ED3E7}</a:tableStyleId>
              </a:tblPr>
              <a:tblGrid>
                <a:gridCol w="3619500"/>
                <a:gridCol w="3619500"/>
              </a:tblGrid>
              <a:tr h="5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</a:rPr>
                        <a:t>Age</a:t>
                      </a:r>
                      <a:endParaRPr b="1" sz="18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</a:rPr>
                        <a:t>Points</a:t>
                      </a:r>
                      <a:endParaRPr b="1" sz="18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</a:rPr>
                        <a:t>Age Squared</a:t>
                      </a:r>
                      <a:endParaRPr b="1" sz="18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</a:rPr>
                        <a:t>Assists</a:t>
                      </a:r>
                      <a:endParaRPr b="1" sz="18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</a:rPr>
                        <a:t>Minutes Played</a:t>
                      </a:r>
                      <a:endParaRPr b="1" sz="18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</a:rPr>
                        <a:t>Total Rebounds</a:t>
                      </a:r>
                      <a:endParaRPr b="1" sz="18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</a:rPr>
                        <a:t>Field Goals Attempted </a:t>
                      </a:r>
                      <a:endParaRPr b="1" sz="18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</a:rPr>
                        <a:t>Games Played</a:t>
                      </a:r>
                      <a:endParaRPr b="1" sz="18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</a:rPr>
                        <a:t>Field Goals Made</a:t>
                      </a:r>
                      <a:endParaRPr b="1" sz="18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</a:rPr>
                        <a:t>Turnovers</a:t>
                      </a:r>
                      <a:endParaRPr b="1" sz="18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44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</a:rPr>
                        <a:t>Three Pointers Attempted</a:t>
                      </a:r>
                      <a:endParaRPr b="1" sz="18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</a:rPr>
                        <a:t>Free Throws Attempted</a:t>
                      </a:r>
                      <a:endParaRPr b="1" sz="18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6"/>
          <p:cNvSpPr txBox="1"/>
          <p:nvPr/>
        </p:nvSpPr>
        <p:spPr>
          <a:xfrm>
            <a:off x="5601700" y="146725"/>
            <a:ext cx="33339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R-squared: 0.9845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Minutes Played Regression</a:t>
            </a:r>
            <a:endParaRPr/>
          </a:p>
        </p:txBody>
      </p:sp>
      <p:sp>
        <p:nvSpPr>
          <p:cNvPr id="163" name="Google Shape;163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" y="33325"/>
            <a:ext cx="9144000" cy="5076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 txBox="1"/>
          <p:nvPr/>
        </p:nvSpPr>
        <p:spPr>
          <a:xfrm>
            <a:off x="5848600" y="102900"/>
            <a:ext cx="33612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R-Squared: 0.9696</a:t>
            </a:r>
            <a:endParaRPr b="1"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FF0000"/>
                </a:solidFill>
              </a:rPr>
              <a:t>Conclusions</a:t>
            </a:r>
            <a:endParaRPr b="1" sz="3000">
              <a:solidFill>
                <a:srgbClr val="FF0000"/>
              </a:solidFill>
            </a:endParaRPr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Tried a bunch of different regressions on a bunch of different stats, these were the most accurate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At age 30.75 players Score the most points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At age 31.75 players play the most amount of minutes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Average age of an NBA all star is 26-27, and outside Research shows that NBA players tend to peak around the age of 28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As Medicine and Technology gets better, so does the age of NBA players</a:t>
            </a:r>
            <a:endParaRPr sz="2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