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7" r:id="rId4"/>
  </p:sldMasterIdLst>
  <p:notesMasterIdLst>
    <p:notesMasterId r:id="rId23"/>
  </p:notesMasterIdLst>
  <p:handoutMasterIdLst>
    <p:handoutMasterId r:id="rId24"/>
  </p:handoutMasterIdLst>
  <p:sldIdLst>
    <p:sldId id="256" r:id="rId5"/>
    <p:sldId id="258" r:id="rId6"/>
    <p:sldId id="293" r:id="rId7"/>
    <p:sldId id="294" r:id="rId8"/>
    <p:sldId id="295" r:id="rId9"/>
    <p:sldId id="261" r:id="rId10"/>
    <p:sldId id="262" r:id="rId11"/>
    <p:sldId id="266" r:id="rId12"/>
    <p:sldId id="286" r:id="rId13"/>
    <p:sldId id="284" r:id="rId14"/>
    <p:sldId id="267" r:id="rId15"/>
    <p:sldId id="287" r:id="rId16"/>
    <p:sldId id="288" r:id="rId17"/>
    <p:sldId id="289" r:id="rId18"/>
    <p:sldId id="290" r:id="rId19"/>
    <p:sldId id="291" r:id="rId20"/>
    <p:sldId id="292" r:id="rId21"/>
    <p:sldId id="268"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F0D0D"/>
    <a:srgbClr val="103350"/>
    <a:srgbClr val="0C4360"/>
    <a:srgbClr val="1B6872"/>
    <a:srgbClr val="63B7C6"/>
    <a:srgbClr val="002136"/>
    <a:srgbClr val="0C75AC"/>
    <a:srgbClr val="0024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3" d="100"/>
          <a:sy n="73" d="100"/>
        </p:scale>
        <p:origin x="618" y="78"/>
      </p:cViewPr>
      <p:guideLst>
        <p:guide orient="horz" pos="2160"/>
        <p:guide pos="3840"/>
      </p:guideLst>
    </p:cSldViewPr>
  </p:slideViewPr>
  <p:notesTextViewPr>
    <p:cViewPr>
      <p:scale>
        <a:sx n="1" d="1"/>
        <a:sy n="1" d="1"/>
      </p:scale>
      <p:origin x="0" y="0"/>
    </p:cViewPr>
  </p:notesTextViewPr>
  <p:notesViewPr>
    <p:cSldViewPr snapToGrid="0">
      <p:cViewPr varScale="1">
        <p:scale>
          <a:sx n="89" d="100"/>
          <a:sy n="89" d="100"/>
        </p:scale>
        <p:origin x="3780"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encabezado 1">
            <a:extLst>
              <a:ext uri="{FF2B5EF4-FFF2-40B4-BE49-F238E27FC236}">
                <a16:creationId xmlns:a16="http://schemas.microsoft.com/office/drawing/2014/main" id="{E62FF6B6-4F8A-40F7-B5F4-FC3996824D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ES"/>
          </a:p>
        </p:txBody>
      </p:sp>
      <p:sp>
        <p:nvSpPr>
          <p:cNvPr id="3" name="Marcador de fecha 2">
            <a:extLst>
              <a:ext uri="{FF2B5EF4-FFF2-40B4-BE49-F238E27FC236}">
                <a16:creationId xmlns:a16="http://schemas.microsoft.com/office/drawing/2014/main" id="{8910A999-F365-48DF-976A-0517FE045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4788D56A-B8AF-4D94-9DE9-A106499E590D}" type="datetime1">
              <a:rPr lang="es-ES" smtClean="0"/>
              <a:t>16/02/2023</a:t>
            </a:fld>
            <a:endParaRPr lang="es-ES"/>
          </a:p>
        </p:txBody>
      </p:sp>
      <p:sp>
        <p:nvSpPr>
          <p:cNvPr id="4" name="Marcador de pie de página 3">
            <a:extLst>
              <a:ext uri="{FF2B5EF4-FFF2-40B4-BE49-F238E27FC236}">
                <a16:creationId xmlns:a16="http://schemas.microsoft.com/office/drawing/2014/main" id="{F8735C90-ADBF-4B9E-BE88-E1C8F83EB4D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ES"/>
          </a:p>
        </p:txBody>
      </p:sp>
      <p:sp>
        <p:nvSpPr>
          <p:cNvPr id="5" name="Marcador de posición de número de diapositiva 4">
            <a:extLst>
              <a:ext uri="{FF2B5EF4-FFF2-40B4-BE49-F238E27FC236}">
                <a16:creationId xmlns:a16="http://schemas.microsoft.com/office/drawing/2014/main" id="{82506A01-6D0A-45EF-A584-05A3361D66F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0831430A-4AA4-45C8-AC23-CD6B61C41A4C}" type="slidenum">
              <a:rPr lang="es-ES" smtClean="0"/>
              <a:t>‹Nº›</a:t>
            </a:fld>
            <a:endParaRPr lang="es-ES"/>
          </a:p>
        </p:txBody>
      </p:sp>
    </p:spTree>
    <p:extLst>
      <p:ext uri="{BB962C8B-B14F-4D97-AF65-F5344CB8AC3E}">
        <p14:creationId xmlns:p14="http://schemas.microsoft.com/office/powerpoint/2010/main" val="105990097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ES" noProof="0"/>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E7FB6AEF-056A-4C82-A275-3A606C42F0EE}" type="datetime1">
              <a:rPr lang="es-ES" noProof="0" smtClean="0"/>
              <a:t>16/02/2023</a:t>
            </a:fld>
            <a:endParaRPr lang="es-ES" noProof="0"/>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s-ES" noProof="0"/>
          </a:p>
        </p:txBody>
      </p:sp>
      <p:sp>
        <p:nvSpPr>
          <p:cNvPr id="5" name="Marcador de posición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6" name="Marcador de posición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ES" noProof="0"/>
          </a:p>
        </p:txBody>
      </p:sp>
      <p:sp>
        <p:nvSpPr>
          <p:cNvPr id="7" name="Marcador de posición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1734D747-9380-41EE-9946-EC9EC0CA5D1E}" type="slidenum">
              <a:rPr lang="es-ES" noProof="0" smtClean="0"/>
              <a:t>‹Nº›</a:t>
            </a:fld>
            <a:endParaRPr lang="es-ES" noProof="0"/>
          </a:p>
        </p:txBody>
      </p:sp>
    </p:spTree>
    <p:extLst>
      <p:ext uri="{BB962C8B-B14F-4D97-AF65-F5344CB8AC3E}">
        <p14:creationId xmlns:p14="http://schemas.microsoft.com/office/powerpoint/2010/main" val="3827727106"/>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ción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endParaRPr lang="es-ES"/>
          </a:p>
        </p:txBody>
      </p:sp>
      <p:sp>
        <p:nvSpPr>
          <p:cNvPr id="4" name="Marcador de posición de número de diapositiva 3"/>
          <p:cNvSpPr>
            <a:spLocks noGrp="1"/>
          </p:cNvSpPr>
          <p:nvPr>
            <p:ph type="sldNum" sz="quarter" idx="5"/>
          </p:nvPr>
        </p:nvSpPr>
        <p:spPr/>
        <p:txBody>
          <a:bodyPr rtlCol="0"/>
          <a:lstStyle/>
          <a:p>
            <a:pPr rtl="0"/>
            <a:fld id="{1734D747-9380-41EE-9946-EC9EC0CA5D1E}" type="slidenum">
              <a:rPr lang="es-ES" smtClean="0"/>
              <a:t>1</a:t>
            </a:fld>
            <a:endParaRPr lang="es-ES"/>
          </a:p>
        </p:txBody>
      </p:sp>
    </p:spTree>
    <p:extLst>
      <p:ext uri="{BB962C8B-B14F-4D97-AF65-F5344CB8AC3E}">
        <p14:creationId xmlns:p14="http://schemas.microsoft.com/office/powerpoint/2010/main" val="42439355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ción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endParaRPr lang="es-ES"/>
          </a:p>
        </p:txBody>
      </p:sp>
      <p:sp>
        <p:nvSpPr>
          <p:cNvPr id="4" name="Marcador de número de diapositiva 3"/>
          <p:cNvSpPr>
            <a:spLocks noGrp="1"/>
          </p:cNvSpPr>
          <p:nvPr>
            <p:ph type="sldNum" sz="quarter" idx="5"/>
          </p:nvPr>
        </p:nvSpPr>
        <p:spPr/>
        <p:txBody>
          <a:bodyPr rtlCol="0"/>
          <a:lstStyle/>
          <a:p>
            <a:pPr rtl="0"/>
            <a:fld id="{1734D747-9380-41EE-9946-EC9EC0CA5D1E}" type="slidenum">
              <a:rPr lang="es-ES" smtClean="0"/>
              <a:t>10</a:t>
            </a:fld>
            <a:endParaRPr lang="es-ES"/>
          </a:p>
        </p:txBody>
      </p:sp>
    </p:spTree>
    <p:extLst>
      <p:ext uri="{BB962C8B-B14F-4D97-AF65-F5344CB8AC3E}">
        <p14:creationId xmlns:p14="http://schemas.microsoft.com/office/powerpoint/2010/main" val="20024616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endParaRPr lang="es-ES"/>
          </a:p>
        </p:txBody>
      </p:sp>
      <p:sp>
        <p:nvSpPr>
          <p:cNvPr id="4" name="Marcador de número de diapositiva 3"/>
          <p:cNvSpPr>
            <a:spLocks noGrp="1"/>
          </p:cNvSpPr>
          <p:nvPr>
            <p:ph type="sldNum" sz="quarter" idx="5"/>
          </p:nvPr>
        </p:nvSpPr>
        <p:spPr/>
        <p:txBody>
          <a:bodyPr rtlCol="0"/>
          <a:lstStyle/>
          <a:p>
            <a:pPr rtl="0"/>
            <a:fld id="{1734D747-9380-41EE-9946-EC9EC0CA5D1E}" type="slidenum">
              <a:rPr lang="es-ES" smtClean="0"/>
              <a:t>11</a:t>
            </a:fld>
            <a:endParaRPr lang="es-ES"/>
          </a:p>
        </p:txBody>
      </p:sp>
    </p:spTree>
    <p:extLst>
      <p:ext uri="{BB962C8B-B14F-4D97-AF65-F5344CB8AC3E}">
        <p14:creationId xmlns:p14="http://schemas.microsoft.com/office/powerpoint/2010/main" val="42526904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endParaRPr lang="es-ES"/>
          </a:p>
        </p:txBody>
      </p:sp>
      <p:sp>
        <p:nvSpPr>
          <p:cNvPr id="4" name="Marcador de número de diapositiva 3"/>
          <p:cNvSpPr>
            <a:spLocks noGrp="1"/>
          </p:cNvSpPr>
          <p:nvPr>
            <p:ph type="sldNum" sz="quarter" idx="5"/>
          </p:nvPr>
        </p:nvSpPr>
        <p:spPr/>
        <p:txBody>
          <a:bodyPr rtlCol="0"/>
          <a:lstStyle/>
          <a:p>
            <a:pPr rtl="0"/>
            <a:fld id="{1734D747-9380-41EE-9946-EC9EC0CA5D1E}" type="slidenum">
              <a:rPr lang="es-ES" smtClean="0"/>
              <a:t>12</a:t>
            </a:fld>
            <a:endParaRPr lang="es-ES"/>
          </a:p>
        </p:txBody>
      </p:sp>
    </p:spTree>
    <p:extLst>
      <p:ext uri="{BB962C8B-B14F-4D97-AF65-F5344CB8AC3E}">
        <p14:creationId xmlns:p14="http://schemas.microsoft.com/office/powerpoint/2010/main" val="9561280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endParaRPr lang="es-ES"/>
          </a:p>
        </p:txBody>
      </p:sp>
      <p:sp>
        <p:nvSpPr>
          <p:cNvPr id="4" name="Marcador de número de diapositiva 3"/>
          <p:cNvSpPr>
            <a:spLocks noGrp="1"/>
          </p:cNvSpPr>
          <p:nvPr>
            <p:ph type="sldNum" sz="quarter" idx="5"/>
          </p:nvPr>
        </p:nvSpPr>
        <p:spPr/>
        <p:txBody>
          <a:bodyPr rtlCol="0"/>
          <a:lstStyle/>
          <a:p>
            <a:pPr rtl="0"/>
            <a:fld id="{1734D747-9380-41EE-9946-EC9EC0CA5D1E}" type="slidenum">
              <a:rPr lang="es-ES" smtClean="0"/>
              <a:t>13</a:t>
            </a:fld>
            <a:endParaRPr lang="es-ES"/>
          </a:p>
        </p:txBody>
      </p:sp>
    </p:spTree>
    <p:extLst>
      <p:ext uri="{BB962C8B-B14F-4D97-AF65-F5344CB8AC3E}">
        <p14:creationId xmlns:p14="http://schemas.microsoft.com/office/powerpoint/2010/main" val="180921132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endParaRPr lang="es-ES"/>
          </a:p>
        </p:txBody>
      </p:sp>
      <p:sp>
        <p:nvSpPr>
          <p:cNvPr id="4" name="Marcador de número de diapositiva 3"/>
          <p:cNvSpPr>
            <a:spLocks noGrp="1"/>
          </p:cNvSpPr>
          <p:nvPr>
            <p:ph type="sldNum" sz="quarter" idx="5"/>
          </p:nvPr>
        </p:nvSpPr>
        <p:spPr/>
        <p:txBody>
          <a:bodyPr rtlCol="0"/>
          <a:lstStyle/>
          <a:p>
            <a:pPr rtl="0"/>
            <a:fld id="{1734D747-9380-41EE-9946-EC9EC0CA5D1E}" type="slidenum">
              <a:rPr lang="es-ES" smtClean="0"/>
              <a:t>14</a:t>
            </a:fld>
            <a:endParaRPr lang="es-ES"/>
          </a:p>
        </p:txBody>
      </p:sp>
    </p:spTree>
    <p:extLst>
      <p:ext uri="{BB962C8B-B14F-4D97-AF65-F5344CB8AC3E}">
        <p14:creationId xmlns:p14="http://schemas.microsoft.com/office/powerpoint/2010/main" val="12061790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endParaRPr lang="es-ES"/>
          </a:p>
        </p:txBody>
      </p:sp>
      <p:sp>
        <p:nvSpPr>
          <p:cNvPr id="4" name="Marcador de número de diapositiva 3"/>
          <p:cNvSpPr>
            <a:spLocks noGrp="1"/>
          </p:cNvSpPr>
          <p:nvPr>
            <p:ph type="sldNum" sz="quarter" idx="5"/>
          </p:nvPr>
        </p:nvSpPr>
        <p:spPr/>
        <p:txBody>
          <a:bodyPr rtlCol="0"/>
          <a:lstStyle/>
          <a:p>
            <a:pPr rtl="0"/>
            <a:fld id="{1734D747-9380-41EE-9946-EC9EC0CA5D1E}" type="slidenum">
              <a:rPr lang="es-ES" smtClean="0"/>
              <a:t>16</a:t>
            </a:fld>
            <a:endParaRPr lang="es-ES"/>
          </a:p>
        </p:txBody>
      </p:sp>
    </p:spTree>
    <p:extLst>
      <p:ext uri="{BB962C8B-B14F-4D97-AF65-F5344CB8AC3E}">
        <p14:creationId xmlns:p14="http://schemas.microsoft.com/office/powerpoint/2010/main" val="221188592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endParaRPr lang="es-ES"/>
          </a:p>
        </p:txBody>
      </p:sp>
      <p:sp>
        <p:nvSpPr>
          <p:cNvPr id="4" name="Marcador de número de diapositiva 3"/>
          <p:cNvSpPr>
            <a:spLocks noGrp="1"/>
          </p:cNvSpPr>
          <p:nvPr>
            <p:ph type="sldNum" sz="quarter" idx="5"/>
          </p:nvPr>
        </p:nvSpPr>
        <p:spPr/>
        <p:txBody>
          <a:bodyPr rtlCol="0"/>
          <a:lstStyle/>
          <a:p>
            <a:pPr rtl="0"/>
            <a:fld id="{1734D747-9380-41EE-9946-EC9EC0CA5D1E}" type="slidenum">
              <a:rPr lang="es-ES" smtClean="0"/>
              <a:t>17</a:t>
            </a:fld>
            <a:endParaRPr lang="es-ES"/>
          </a:p>
        </p:txBody>
      </p:sp>
    </p:spTree>
    <p:extLst>
      <p:ext uri="{BB962C8B-B14F-4D97-AF65-F5344CB8AC3E}">
        <p14:creationId xmlns:p14="http://schemas.microsoft.com/office/powerpoint/2010/main" val="2932061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endParaRPr lang="es-ES"/>
          </a:p>
        </p:txBody>
      </p:sp>
      <p:sp>
        <p:nvSpPr>
          <p:cNvPr id="4" name="Marcador de número de diapositiva 3"/>
          <p:cNvSpPr>
            <a:spLocks noGrp="1"/>
          </p:cNvSpPr>
          <p:nvPr>
            <p:ph type="sldNum" sz="quarter" idx="5"/>
          </p:nvPr>
        </p:nvSpPr>
        <p:spPr/>
        <p:txBody>
          <a:bodyPr rtlCol="0"/>
          <a:lstStyle/>
          <a:p>
            <a:pPr rtl="0"/>
            <a:fld id="{1734D747-9380-41EE-9946-EC9EC0CA5D1E}" type="slidenum">
              <a:rPr lang="es-ES" smtClean="0"/>
              <a:t>18</a:t>
            </a:fld>
            <a:endParaRPr lang="es-ES"/>
          </a:p>
        </p:txBody>
      </p:sp>
    </p:spTree>
    <p:extLst>
      <p:ext uri="{BB962C8B-B14F-4D97-AF65-F5344CB8AC3E}">
        <p14:creationId xmlns:p14="http://schemas.microsoft.com/office/powerpoint/2010/main" val="1477831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ción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endParaRPr lang="es-ES"/>
          </a:p>
        </p:txBody>
      </p:sp>
      <p:sp>
        <p:nvSpPr>
          <p:cNvPr id="4" name="Marcador de posición de número de diapositiva 3"/>
          <p:cNvSpPr>
            <a:spLocks noGrp="1"/>
          </p:cNvSpPr>
          <p:nvPr>
            <p:ph type="sldNum" sz="quarter" idx="5"/>
          </p:nvPr>
        </p:nvSpPr>
        <p:spPr/>
        <p:txBody>
          <a:bodyPr rtlCol="0"/>
          <a:lstStyle/>
          <a:p>
            <a:pPr rtl="0"/>
            <a:fld id="{1734D747-9380-41EE-9946-EC9EC0CA5D1E}" type="slidenum">
              <a:rPr lang="es-ES" smtClean="0"/>
              <a:t>2</a:t>
            </a:fld>
            <a:endParaRPr lang="es-ES"/>
          </a:p>
        </p:txBody>
      </p:sp>
    </p:spTree>
    <p:extLst>
      <p:ext uri="{BB962C8B-B14F-4D97-AF65-F5344CB8AC3E}">
        <p14:creationId xmlns:p14="http://schemas.microsoft.com/office/powerpoint/2010/main" val="22235783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ción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endParaRPr lang="es-ES"/>
          </a:p>
        </p:txBody>
      </p:sp>
      <p:sp>
        <p:nvSpPr>
          <p:cNvPr id="4" name="Marcador de posición de número de diapositiva 3"/>
          <p:cNvSpPr>
            <a:spLocks noGrp="1"/>
          </p:cNvSpPr>
          <p:nvPr>
            <p:ph type="sldNum" sz="quarter" idx="5"/>
          </p:nvPr>
        </p:nvSpPr>
        <p:spPr/>
        <p:txBody>
          <a:bodyPr rtlCol="0"/>
          <a:lstStyle/>
          <a:p>
            <a:pPr rtl="0"/>
            <a:fld id="{1734D747-9380-41EE-9946-EC9EC0CA5D1E}" type="slidenum">
              <a:rPr lang="es-ES" smtClean="0"/>
              <a:t>3</a:t>
            </a:fld>
            <a:endParaRPr lang="es-ES"/>
          </a:p>
        </p:txBody>
      </p:sp>
    </p:spTree>
    <p:extLst>
      <p:ext uri="{BB962C8B-B14F-4D97-AF65-F5344CB8AC3E}">
        <p14:creationId xmlns:p14="http://schemas.microsoft.com/office/powerpoint/2010/main" val="29042647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ción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endParaRPr lang="es-ES"/>
          </a:p>
        </p:txBody>
      </p:sp>
      <p:sp>
        <p:nvSpPr>
          <p:cNvPr id="4" name="Marcador de posición de número de diapositiva 3"/>
          <p:cNvSpPr>
            <a:spLocks noGrp="1"/>
          </p:cNvSpPr>
          <p:nvPr>
            <p:ph type="sldNum" sz="quarter" idx="5"/>
          </p:nvPr>
        </p:nvSpPr>
        <p:spPr/>
        <p:txBody>
          <a:bodyPr rtlCol="0"/>
          <a:lstStyle/>
          <a:p>
            <a:pPr rtl="0"/>
            <a:fld id="{1734D747-9380-41EE-9946-EC9EC0CA5D1E}" type="slidenum">
              <a:rPr lang="es-ES" smtClean="0"/>
              <a:t>4</a:t>
            </a:fld>
            <a:endParaRPr lang="es-ES"/>
          </a:p>
        </p:txBody>
      </p:sp>
    </p:spTree>
    <p:extLst>
      <p:ext uri="{BB962C8B-B14F-4D97-AF65-F5344CB8AC3E}">
        <p14:creationId xmlns:p14="http://schemas.microsoft.com/office/powerpoint/2010/main" val="26436906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ción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endParaRPr lang="es-ES"/>
          </a:p>
        </p:txBody>
      </p:sp>
      <p:sp>
        <p:nvSpPr>
          <p:cNvPr id="4" name="Marcador de posición de número de diapositiva 3"/>
          <p:cNvSpPr>
            <a:spLocks noGrp="1"/>
          </p:cNvSpPr>
          <p:nvPr>
            <p:ph type="sldNum" sz="quarter" idx="5"/>
          </p:nvPr>
        </p:nvSpPr>
        <p:spPr/>
        <p:txBody>
          <a:bodyPr rtlCol="0"/>
          <a:lstStyle/>
          <a:p>
            <a:pPr rtl="0"/>
            <a:fld id="{1734D747-9380-41EE-9946-EC9EC0CA5D1E}" type="slidenum">
              <a:rPr lang="es-ES" smtClean="0"/>
              <a:t>5</a:t>
            </a:fld>
            <a:endParaRPr lang="es-ES"/>
          </a:p>
        </p:txBody>
      </p:sp>
    </p:spTree>
    <p:extLst>
      <p:ext uri="{BB962C8B-B14F-4D97-AF65-F5344CB8AC3E}">
        <p14:creationId xmlns:p14="http://schemas.microsoft.com/office/powerpoint/2010/main" val="3992813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ción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endParaRPr lang="es-ES"/>
          </a:p>
        </p:txBody>
      </p:sp>
      <p:sp>
        <p:nvSpPr>
          <p:cNvPr id="4" name="Marcador de posición de número de diapositiva 3"/>
          <p:cNvSpPr>
            <a:spLocks noGrp="1"/>
          </p:cNvSpPr>
          <p:nvPr>
            <p:ph type="sldNum" sz="quarter" idx="5"/>
          </p:nvPr>
        </p:nvSpPr>
        <p:spPr/>
        <p:txBody>
          <a:bodyPr rtlCol="0"/>
          <a:lstStyle/>
          <a:p>
            <a:pPr rtl="0"/>
            <a:fld id="{1734D747-9380-41EE-9946-EC9EC0CA5D1E}" type="slidenum">
              <a:rPr lang="es-ES" smtClean="0"/>
              <a:t>6</a:t>
            </a:fld>
            <a:endParaRPr lang="es-ES"/>
          </a:p>
        </p:txBody>
      </p:sp>
    </p:spTree>
    <p:extLst>
      <p:ext uri="{BB962C8B-B14F-4D97-AF65-F5344CB8AC3E}">
        <p14:creationId xmlns:p14="http://schemas.microsoft.com/office/powerpoint/2010/main" val="18411213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endParaRPr lang="es-ES"/>
          </a:p>
        </p:txBody>
      </p:sp>
      <p:sp>
        <p:nvSpPr>
          <p:cNvPr id="4" name="Marcador de número de diapositiva 3"/>
          <p:cNvSpPr>
            <a:spLocks noGrp="1"/>
          </p:cNvSpPr>
          <p:nvPr>
            <p:ph type="sldNum" sz="quarter" idx="5"/>
          </p:nvPr>
        </p:nvSpPr>
        <p:spPr/>
        <p:txBody>
          <a:bodyPr rtlCol="0"/>
          <a:lstStyle/>
          <a:p>
            <a:pPr rtl="0"/>
            <a:fld id="{1734D747-9380-41EE-9946-EC9EC0CA5D1E}" type="slidenum">
              <a:rPr lang="es-ES" smtClean="0"/>
              <a:t>7</a:t>
            </a:fld>
            <a:endParaRPr lang="es-ES"/>
          </a:p>
        </p:txBody>
      </p:sp>
    </p:spTree>
    <p:extLst>
      <p:ext uri="{BB962C8B-B14F-4D97-AF65-F5344CB8AC3E}">
        <p14:creationId xmlns:p14="http://schemas.microsoft.com/office/powerpoint/2010/main" val="18025937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ción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endParaRPr lang="es-ES"/>
          </a:p>
        </p:txBody>
      </p:sp>
      <p:sp>
        <p:nvSpPr>
          <p:cNvPr id="4" name="Marcador de posición de número de diapositiva 3"/>
          <p:cNvSpPr>
            <a:spLocks noGrp="1"/>
          </p:cNvSpPr>
          <p:nvPr>
            <p:ph type="sldNum" sz="quarter" idx="5"/>
          </p:nvPr>
        </p:nvSpPr>
        <p:spPr/>
        <p:txBody>
          <a:bodyPr rtlCol="0"/>
          <a:lstStyle/>
          <a:p>
            <a:pPr rtl="0"/>
            <a:fld id="{1734D747-9380-41EE-9946-EC9EC0CA5D1E}" type="slidenum">
              <a:rPr lang="es-ES" smtClean="0"/>
              <a:t>8</a:t>
            </a:fld>
            <a:endParaRPr lang="es-ES"/>
          </a:p>
        </p:txBody>
      </p:sp>
    </p:spTree>
    <p:extLst>
      <p:ext uri="{BB962C8B-B14F-4D97-AF65-F5344CB8AC3E}">
        <p14:creationId xmlns:p14="http://schemas.microsoft.com/office/powerpoint/2010/main" val="14277066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ción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endParaRPr lang="es-ES"/>
          </a:p>
        </p:txBody>
      </p:sp>
      <p:sp>
        <p:nvSpPr>
          <p:cNvPr id="4" name="Marcador de posición de número de diapositiva 3"/>
          <p:cNvSpPr>
            <a:spLocks noGrp="1"/>
          </p:cNvSpPr>
          <p:nvPr>
            <p:ph type="sldNum" sz="quarter" idx="5"/>
          </p:nvPr>
        </p:nvSpPr>
        <p:spPr/>
        <p:txBody>
          <a:bodyPr rtlCol="0"/>
          <a:lstStyle/>
          <a:p>
            <a:pPr rtl="0"/>
            <a:fld id="{1734D747-9380-41EE-9946-EC9EC0CA5D1E}" type="slidenum">
              <a:rPr lang="es-ES" smtClean="0"/>
              <a:t>9</a:t>
            </a:fld>
            <a:endParaRPr lang="es-ES"/>
          </a:p>
        </p:txBody>
      </p:sp>
    </p:spTree>
    <p:extLst>
      <p:ext uri="{BB962C8B-B14F-4D97-AF65-F5344CB8AC3E}">
        <p14:creationId xmlns:p14="http://schemas.microsoft.com/office/powerpoint/2010/main" val="422629846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2" name="Freeform 11"/>
          <p:cNvSpPr/>
          <p:nvPr/>
        </p:nvSpPr>
        <p:spPr>
          <a:xfrm>
            <a:off x="-15875" y="0"/>
            <a:ext cx="11683810" cy="6588125"/>
          </a:xfrm>
          <a:custGeom>
            <a:avLst/>
            <a:gdLst/>
            <a:ahLst/>
            <a:cxnLst/>
            <a:rect l="l" t="t" r="r" b="b"/>
            <a:pathLst>
              <a:path w="11683810" h="6588125">
                <a:moveTo>
                  <a:pt x="0" y="0"/>
                </a:moveTo>
                <a:lnTo>
                  <a:pt x="11318691" y="0"/>
                </a:lnTo>
                <a:lnTo>
                  <a:pt x="11683810" y="5976938"/>
                </a:lnTo>
                <a:lnTo>
                  <a:pt x="15875" y="6588125"/>
                </a:lnTo>
                <a:cubicBezTo>
                  <a:pt x="10583" y="4386792"/>
                  <a:pt x="5292" y="2185458"/>
                  <a:pt x="0" y="0"/>
                </a:cubicBezTo>
                <a:close/>
              </a:path>
            </a:pathLst>
          </a:custGeom>
          <a:ln>
            <a:noFill/>
          </a:ln>
          <a:effectLst>
            <a:outerShdw blurRad="101600" dist="152400" dir="438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0" y="4282257"/>
            <a:ext cx="11329257" cy="2028845"/>
          </a:xfrm>
          <a:custGeom>
            <a:avLst/>
            <a:gdLst/>
            <a:ahLst/>
            <a:cxnLst/>
            <a:rect l="l" t="t" r="r" b="b"/>
            <a:pathLst>
              <a:path w="11329257" h="2028845">
                <a:moveTo>
                  <a:pt x="0" y="588520"/>
                </a:moveTo>
                <a:lnTo>
                  <a:pt x="11244075" y="0"/>
                </a:lnTo>
                <a:lnTo>
                  <a:pt x="11329257" y="1424838"/>
                </a:lnTo>
                <a:lnTo>
                  <a:pt x="0" y="2028845"/>
                </a:lnTo>
                <a:lnTo>
                  <a:pt x="0" y="58852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26" name="Freeform 25"/>
          <p:cNvSpPr/>
          <p:nvPr/>
        </p:nvSpPr>
        <p:spPr>
          <a:xfrm>
            <a:off x="0" y="0"/>
            <a:ext cx="8719579" cy="456877"/>
          </a:xfrm>
          <a:custGeom>
            <a:avLst/>
            <a:gdLst/>
            <a:ahLst/>
            <a:cxnLst/>
            <a:rect l="l" t="t" r="r" b="b"/>
            <a:pathLst>
              <a:path w="8719579" h="456877">
                <a:moveTo>
                  <a:pt x="0" y="0"/>
                </a:moveTo>
                <a:lnTo>
                  <a:pt x="8719579" y="0"/>
                </a:lnTo>
                <a:lnTo>
                  <a:pt x="0" y="456877"/>
                </a:lnTo>
                <a:lnTo>
                  <a:pt x="0" y="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rot="21420000">
            <a:off x="-161800" y="293317"/>
            <a:ext cx="11367116" cy="5751804"/>
          </a:xfrm>
          <a:custGeom>
            <a:avLst/>
            <a:gdLst/>
            <a:ahLst/>
            <a:cxnLst/>
            <a:rect l="l" t="t" r="r" b="b"/>
            <a:pathLst>
              <a:path w="11367116" h="5751804">
                <a:moveTo>
                  <a:pt x="11346705" y="0"/>
                </a:moveTo>
                <a:cubicBezTo>
                  <a:pt x="11353509" y="1915114"/>
                  <a:pt x="11360312" y="3830229"/>
                  <a:pt x="11367116" y="5745343"/>
                </a:cubicBezTo>
                <a:lnTo>
                  <a:pt x="0" y="5751804"/>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2" name="Title 1"/>
          <p:cNvSpPr>
            <a:spLocks noGrp="1"/>
          </p:cNvSpPr>
          <p:nvPr>
            <p:ph type="ctrTitle"/>
          </p:nvPr>
        </p:nvSpPr>
        <p:spPr>
          <a:xfrm rot="21420000">
            <a:off x="891201" y="662656"/>
            <a:ext cx="9755187" cy="2766528"/>
          </a:xfrm>
        </p:spPr>
        <p:txBody>
          <a:bodyPr anchor="b">
            <a:normAutofit/>
          </a:bodyPr>
          <a:lstStyle>
            <a:lvl1pPr algn="r">
              <a:defRPr sz="8000"/>
            </a:lvl1pPr>
          </a:lstStyle>
          <a:p>
            <a:r>
              <a:rPr lang="es-ES"/>
              <a:t>Haga clic para modificar el estilo de título del patrón</a:t>
            </a:r>
            <a:endParaRPr lang="en-US" dirty="0"/>
          </a:p>
        </p:txBody>
      </p:sp>
      <p:sp>
        <p:nvSpPr>
          <p:cNvPr id="3" name="Subtitle 2"/>
          <p:cNvSpPr>
            <a:spLocks noGrp="1"/>
          </p:cNvSpPr>
          <p:nvPr>
            <p:ph type="subTitle" idx="1"/>
          </p:nvPr>
        </p:nvSpPr>
        <p:spPr>
          <a:xfrm rot="21420000">
            <a:off x="983062" y="3505209"/>
            <a:ext cx="9755187" cy="550333"/>
          </a:xfrm>
        </p:spPr>
        <p:txBody>
          <a:bodyPr anchor="t">
            <a:noAutofit/>
          </a:bodyPr>
          <a:lstStyle>
            <a:lvl1pPr marL="0" indent="0" algn="r">
              <a:buNone/>
              <a:defRPr sz="28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rot="21420000">
            <a:off x="4948541" y="4578463"/>
            <a:ext cx="6143653" cy="1163112"/>
          </a:xfrm>
        </p:spPr>
        <p:txBody>
          <a:bodyPr/>
          <a:lstStyle>
            <a:lvl1pPr algn="ctr">
              <a:defRPr sz="5400">
                <a:solidFill>
                  <a:schemeClr val="accent1">
                    <a:lumMod val="50000"/>
                  </a:schemeClr>
                </a:solidFill>
              </a:defRPr>
            </a:lvl1pPr>
          </a:lstStyle>
          <a:p>
            <a:fld id="{F7AFFB9B-9FB8-469E-96F9-4D32314110B6}" type="datetimeFigureOut">
              <a:rPr lang="en-US" dirty="0"/>
              <a:t>2/16/2023</a:t>
            </a:fld>
            <a:endParaRPr lang="en-US" dirty="0"/>
          </a:p>
        </p:txBody>
      </p:sp>
      <p:sp>
        <p:nvSpPr>
          <p:cNvPr id="5" name="Footer Placeholder 4"/>
          <p:cNvSpPr>
            <a:spLocks noGrp="1"/>
          </p:cNvSpPr>
          <p:nvPr>
            <p:ph type="ftr" sz="quarter" idx="11"/>
          </p:nvPr>
        </p:nvSpPr>
        <p:spPr>
          <a:xfrm rot="21420000">
            <a:off x="-5560" y="4883024"/>
            <a:ext cx="4047239" cy="1195538"/>
          </a:xfrm>
        </p:spPr>
        <p:txBody>
          <a:bodyPr vert="horz" lIns="91440" tIns="45720" rIns="91440" bIns="45720" rtlCol="0" anchor="ctr"/>
          <a:lstStyle>
            <a:lvl1pPr algn="r">
              <a:defRPr lang="en-US" sz="5400" dirty="0"/>
            </a:lvl1pPr>
          </a:lstStyle>
          <a:p>
            <a:endParaRPr lang="en-US" dirty="0"/>
          </a:p>
        </p:txBody>
      </p:sp>
      <p:sp>
        <p:nvSpPr>
          <p:cNvPr id="6" name="Slide Number Placeholder 5"/>
          <p:cNvSpPr>
            <a:spLocks noGrp="1"/>
          </p:cNvSpPr>
          <p:nvPr>
            <p:ph type="sldNum" sz="quarter" idx="12"/>
          </p:nvPr>
        </p:nvSpPr>
        <p:spPr>
          <a:xfrm rot="21420000">
            <a:off x="9851758" y="3832648"/>
            <a:ext cx="907186" cy="498470"/>
          </a:xfrm>
        </p:spPr>
        <p:txBody>
          <a:bodyPr/>
          <a:lstStyle>
            <a:lvl1pPr>
              <a:defRPr sz="2400">
                <a:solidFill>
                  <a:schemeClr val="tx1">
                    <a:lumMod val="75000"/>
                    <a:lumOff val="25000"/>
                  </a:schemeClr>
                </a:solidFill>
              </a:defRPr>
            </a:lvl1pPr>
          </a:lstStyle>
          <a:p>
            <a:fld id="{6D22F896-40B5-4ADD-8801-0D06FADFA095}" type="slidenum">
              <a:rPr lang="en-US" dirty="0"/>
              <a:pPr/>
              <a:t>‹Nº›</a:t>
            </a:fld>
            <a:endParaRPr lang="en-US" dirty="0"/>
          </a:p>
        </p:txBody>
      </p:sp>
      <p:sp>
        <p:nvSpPr>
          <p:cNvPr id="25" name="5-Point Star 24"/>
          <p:cNvSpPr/>
          <p:nvPr/>
        </p:nvSpPr>
        <p:spPr>
          <a:xfrm rot="21420000">
            <a:off x="4221385" y="5111356"/>
            <a:ext cx="515386" cy="515386"/>
          </a:xfrm>
          <a:prstGeom prst="star5">
            <a:avLst>
              <a:gd name="adj" fmla="val 26693"/>
              <a:gd name="hf" fmla="val 105146"/>
              <a:gd name="vf" fmla="val 110557"/>
            </a:avLst>
          </a:prstGeom>
          <a:solidFill>
            <a:schemeClr val="tx1">
              <a:alpha val="40000"/>
            </a:schemeClr>
          </a:solidFill>
          <a:ln>
            <a:noFill/>
          </a:ln>
        </p:spPr>
        <p:style>
          <a:lnRef idx="1">
            <a:schemeClr val="accent1"/>
          </a:lnRef>
          <a:fillRef idx="3">
            <a:schemeClr val="accent1"/>
          </a:fillRef>
          <a:effectRef idx="2">
            <a:schemeClr val="accent1"/>
          </a:effectRef>
          <a:fontRef idx="minor">
            <a:schemeClr val="lt1"/>
          </a:fontRef>
        </p:style>
      </p:sp>
      <p:sp>
        <p:nvSpPr>
          <p:cNvPr id="8" name="Rectángulo 7">
            <a:extLst>
              <a:ext uri="{FF2B5EF4-FFF2-40B4-BE49-F238E27FC236}">
                <a16:creationId xmlns:a16="http://schemas.microsoft.com/office/drawing/2014/main" id="{5CFABD0A-C6E3-15D2-4AB9-A9BD8C6CA942}"/>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grpSp>
        <p:nvGrpSpPr>
          <p:cNvPr id="9" name="Grupo 8">
            <a:extLst>
              <a:ext uri="{FF2B5EF4-FFF2-40B4-BE49-F238E27FC236}">
                <a16:creationId xmlns:a16="http://schemas.microsoft.com/office/drawing/2014/main" id="{969C3E23-52FB-6AF7-A8EB-BA994D1C6586}"/>
              </a:ext>
            </a:extLst>
          </p:cNvPr>
          <p:cNvGrpSpPr/>
          <p:nvPr userDrawn="1"/>
        </p:nvGrpSpPr>
        <p:grpSpPr>
          <a:xfrm>
            <a:off x="-1604709" y="-3756"/>
            <a:ext cx="13796710" cy="6861756"/>
            <a:chOff x="-1604709" y="-3756"/>
            <a:chExt cx="13796710" cy="6861756"/>
          </a:xfrm>
        </p:grpSpPr>
        <p:grpSp>
          <p:nvGrpSpPr>
            <p:cNvPr id="10" name="Grupo 9">
              <a:extLst>
                <a:ext uri="{FF2B5EF4-FFF2-40B4-BE49-F238E27FC236}">
                  <a16:creationId xmlns:a16="http://schemas.microsoft.com/office/drawing/2014/main" id="{70A80C81-B5C4-A1B1-A3CC-202029A7771F}"/>
                </a:ext>
              </a:extLst>
            </p:cNvPr>
            <p:cNvGrpSpPr/>
            <p:nvPr/>
          </p:nvGrpSpPr>
          <p:grpSpPr>
            <a:xfrm>
              <a:off x="-16298" y="0"/>
              <a:ext cx="12208299" cy="6858000"/>
              <a:chOff x="-16298" y="0"/>
              <a:chExt cx="12208299" cy="6858000"/>
            </a:xfrm>
          </p:grpSpPr>
          <p:sp>
            <p:nvSpPr>
              <p:cNvPr id="20" name="Forma libre: Forma 14">
                <a:extLst>
                  <a:ext uri="{FF2B5EF4-FFF2-40B4-BE49-F238E27FC236}">
                    <a16:creationId xmlns:a16="http://schemas.microsoft.com/office/drawing/2014/main" id="{2917D582-2023-00DC-EDCD-2888E6237300}"/>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21" name="Forma libre: Forma 15">
                <a:extLst>
                  <a:ext uri="{FF2B5EF4-FFF2-40B4-BE49-F238E27FC236}">
                    <a16:creationId xmlns:a16="http://schemas.microsoft.com/office/drawing/2014/main" id="{230F3640-9300-485B-EA8D-B5913449A68B}"/>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22" name="Triángulo rectángulo 21">
                <a:extLst>
                  <a:ext uri="{FF2B5EF4-FFF2-40B4-BE49-F238E27FC236}">
                    <a16:creationId xmlns:a16="http://schemas.microsoft.com/office/drawing/2014/main" id="{F5F06B88-B4F8-DD84-0EC0-8EE2BE1CCB44}"/>
                  </a:ext>
                </a:extLst>
              </p:cNvPr>
              <p:cNvSpPr/>
              <p:nvPr/>
            </p:nvSpPr>
            <p:spPr>
              <a:xfrm rot="16200000" flipH="1" flipV="1">
                <a:off x="24625" y="-4746"/>
                <a:ext cx="2819399" cy="2828891"/>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23" name="Triángulo rectángulo 22">
                <a:extLst>
                  <a:ext uri="{FF2B5EF4-FFF2-40B4-BE49-F238E27FC236}">
                    <a16:creationId xmlns:a16="http://schemas.microsoft.com/office/drawing/2014/main" id="{3DCD7FC5-755C-FEED-99AE-6312D8E7353F}"/>
                  </a:ext>
                </a:extLst>
              </p:cNvPr>
              <p:cNvSpPr/>
              <p:nvPr/>
            </p:nvSpPr>
            <p:spPr>
              <a:xfrm rot="16200000" flipH="1" flipV="1">
                <a:off x="4418" y="-4422"/>
                <a:ext cx="2627088" cy="263593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24" name="Triángulo rectángulo 23">
                <a:extLst>
                  <a:ext uri="{FF2B5EF4-FFF2-40B4-BE49-F238E27FC236}">
                    <a16:creationId xmlns:a16="http://schemas.microsoft.com/office/drawing/2014/main" id="{AB6DF334-5F73-7C88-39C7-94D07B42EF6A}"/>
                  </a:ext>
                </a:extLst>
              </p:cNvPr>
              <p:cNvSpPr/>
              <p:nvPr/>
            </p:nvSpPr>
            <p:spPr>
              <a:xfrm rot="16200000" flipH="1" flipV="1">
                <a:off x="-12263" y="-4034"/>
                <a:ext cx="2397087" cy="2405158"/>
              </a:xfrm>
              <a:prstGeom prst="rtTriangle">
                <a:avLst/>
              </a:prstGeom>
              <a:solidFill>
                <a:schemeClr val="accent2">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27" name="Forma libre: Forma 19">
                <a:extLst>
                  <a:ext uri="{FF2B5EF4-FFF2-40B4-BE49-F238E27FC236}">
                    <a16:creationId xmlns:a16="http://schemas.microsoft.com/office/drawing/2014/main" id="{FBC6D1B3-B29D-829D-FB2D-47C10A4A238A}"/>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grpSp>
        <p:sp>
          <p:nvSpPr>
            <p:cNvPr id="11" name="Forma libre: Forma 12">
              <a:extLst>
                <a:ext uri="{FF2B5EF4-FFF2-40B4-BE49-F238E27FC236}">
                  <a16:creationId xmlns:a16="http://schemas.microsoft.com/office/drawing/2014/main" id="{ED634D09-2FF2-F6C2-E85A-B3E8C0C2DEE5}"/>
                </a:ext>
              </a:extLst>
            </p:cNvPr>
            <p:cNvSpPr/>
            <p:nvPr/>
          </p:nvSpPr>
          <p:spPr>
            <a:xfrm rot="18900000" flipH="1">
              <a:off x="-1604709" y="1397837"/>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3" name="Forma libre: Forma 9">
              <a:extLst>
                <a:ext uri="{FF2B5EF4-FFF2-40B4-BE49-F238E27FC236}">
                  <a16:creationId xmlns:a16="http://schemas.microsoft.com/office/drawing/2014/main" id="{3F5073A9-00F2-A1A3-FA00-A0D3DC86C56F}"/>
                </a:ext>
              </a:extLst>
            </p:cNvPr>
            <p:cNvSpPr/>
            <p:nvPr/>
          </p:nvSpPr>
          <p:spPr>
            <a:xfrm rot="18900000">
              <a:off x="-861777" y="-3756"/>
              <a:ext cx="2676646" cy="1356876"/>
            </a:xfrm>
            <a:custGeom>
              <a:avLst/>
              <a:gdLst>
                <a:gd name="connsiteX0" fmla="*/ 1319770 w 2676646"/>
                <a:gd name="connsiteY0" fmla="*/ 0 h 1356876"/>
                <a:gd name="connsiteX1" fmla="*/ 2676646 w 2676646"/>
                <a:gd name="connsiteY1" fmla="*/ 1356876 h 1356876"/>
                <a:gd name="connsiteX2" fmla="*/ 0 w 2676646"/>
                <a:gd name="connsiteY2" fmla="*/ 1356876 h 1356876"/>
                <a:gd name="connsiteX3" fmla="*/ 0 w 2676646"/>
                <a:gd name="connsiteY3" fmla="*/ 1319770 h 1356876"/>
              </a:gdLst>
              <a:ahLst/>
              <a:cxnLst>
                <a:cxn ang="0">
                  <a:pos x="connsiteX0" y="connsiteY0"/>
                </a:cxn>
                <a:cxn ang="0">
                  <a:pos x="connsiteX1" y="connsiteY1"/>
                </a:cxn>
                <a:cxn ang="0">
                  <a:pos x="connsiteX2" y="connsiteY2"/>
                </a:cxn>
                <a:cxn ang="0">
                  <a:pos x="connsiteX3" y="connsiteY3"/>
                </a:cxn>
              </a:cxnLst>
              <a:rect l="l" t="t" r="r" b="b"/>
              <a:pathLst>
                <a:path w="2676646" h="1356876">
                  <a:moveTo>
                    <a:pt x="1319770" y="0"/>
                  </a:moveTo>
                  <a:lnTo>
                    <a:pt x="2676646" y="1356876"/>
                  </a:lnTo>
                  <a:lnTo>
                    <a:pt x="0" y="1356876"/>
                  </a:lnTo>
                  <a:lnTo>
                    <a:pt x="0" y="1319770"/>
                  </a:lnTo>
                  <a:close/>
                </a:path>
              </a:pathLst>
            </a:custGeom>
            <a:pattFill prst="wdUpDiag">
              <a:fgClr>
                <a:schemeClr val="accent2"/>
              </a:fgClr>
              <a:bgClr>
                <a:schemeClr val="accent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s-ES" noProof="0"/>
            </a:p>
          </p:txBody>
        </p:sp>
        <p:sp>
          <p:nvSpPr>
            <p:cNvPr id="16" name="Forma libre: Forma 12">
              <a:extLst>
                <a:ext uri="{FF2B5EF4-FFF2-40B4-BE49-F238E27FC236}">
                  <a16:creationId xmlns:a16="http://schemas.microsoft.com/office/drawing/2014/main" id="{D7416E91-8DEB-F2C2-4D6B-7F249F200509}"/>
                </a:ext>
              </a:extLst>
            </p:cNvPr>
            <p:cNvSpPr/>
            <p:nvPr/>
          </p:nvSpPr>
          <p:spPr>
            <a:xfrm rot="13500000">
              <a:off x="-1226102" y="1737462"/>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grpSp>
          <p:nvGrpSpPr>
            <p:cNvPr id="17" name="Grupo 16">
              <a:extLst>
                <a:ext uri="{FF2B5EF4-FFF2-40B4-BE49-F238E27FC236}">
                  <a16:creationId xmlns:a16="http://schemas.microsoft.com/office/drawing/2014/main" id="{C1F17A8A-1F30-6041-AC0D-320A59205E96}"/>
                </a:ext>
              </a:extLst>
            </p:cNvPr>
            <p:cNvGrpSpPr/>
            <p:nvPr/>
          </p:nvGrpSpPr>
          <p:grpSpPr>
            <a:xfrm>
              <a:off x="-760406" y="4672937"/>
              <a:ext cx="1520812" cy="1520812"/>
              <a:chOff x="-1604709" y="3012880"/>
              <a:chExt cx="3211378" cy="3211378"/>
            </a:xfrm>
          </p:grpSpPr>
          <p:sp>
            <p:nvSpPr>
              <p:cNvPr id="18" name="Forma libre: Forma 12">
                <a:extLst>
                  <a:ext uri="{FF2B5EF4-FFF2-40B4-BE49-F238E27FC236}">
                    <a16:creationId xmlns:a16="http://schemas.microsoft.com/office/drawing/2014/main" id="{604FC07A-7801-C114-171E-B92C7AAB9CB0}"/>
                  </a:ext>
                </a:extLst>
              </p:cNvPr>
              <p:cNvSpPr/>
              <p:nvPr/>
            </p:nvSpPr>
            <p:spPr>
              <a:xfrm rot="18900000" flipH="1">
                <a:off x="-1604709" y="3012880"/>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9" name="Forma libre: Forma 12">
                <a:extLst>
                  <a:ext uri="{FF2B5EF4-FFF2-40B4-BE49-F238E27FC236}">
                    <a16:creationId xmlns:a16="http://schemas.microsoft.com/office/drawing/2014/main" id="{A5248927-12B8-0D2F-7715-E7261F207F2A}"/>
                  </a:ext>
                </a:extLst>
              </p:cNvPr>
              <p:cNvSpPr/>
              <p:nvPr/>
            </p:nvSpPr>
            <p:spPr>
              <a:xfrm rot="13500000">
                <a:off x="-1226102" y="3352505"/>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grpSp>
      </p:grpSp>
    </p:spTree>
    <p:extLst>
      <p:ext uri="{BB962C8B-B14F-4D97-AF65-F5344CB8AC3E}">
        <p14:creationId xmlns:p14="http://schemas.microsoft.com/office/powerpoint/2010/main" val="35915169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85800" y="4106333"/>
            <a:ext cx="10394708" cy="588846"/>
          </a:xfrm>
        </p:spPr>
        <p:txBody>
          <a:bodyPr anchor="b"/>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85801" y="685799"/>
            <a:ext cx="10392513" cy="319490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85780" y="4702923"/>
            <a:ext cx="10394728" cy="682472"/>
          </a:xfrm>
        </p:spPr>
        <p:txBody>
          <a:bodyPr anchor="t"/>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341D2AC3-6A0B-4169-B1EA-E3AE8B351BDD}" type="datetimeFigureOut">
              <a:rPr lang="en-US" dirty="0"/>
              <a:t>2/16/2023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rtl="0"/>
            <a:fld id="{C263D6C4-4840-40CC-AC84-17E24B3B7BDE}" type="slidenum">
              <a:rPr lang="es-ES" noProof="0" smtClean="0"/>
              <a:t>‹Nº›</a:t>
            </a:fld>
            <a:endParaRPr lang="es-ES" noProof="0"/>
          </a:p>
        </p:txBody>
      </p:sp>
    </p:spTree>
    <p:extLst>
      <p:ext uri="{BB962C8B-B14F-4D97-AF65-F5344CB8AC3E}">
        <p14:creationId xmlns:p14="http://schemas.microsoft.com/office/powerpoint/2010/main" val="3837445862"/>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6902" cy="3194903"/>
          </a:xfrm>
        </p:spPr>
        <p:txBody>
          <a:bodyPr anchor="ctr">
            <a:normAutofit/>
          </a:bodyPr>
          <a:lstStyle>
            <a:lvl1pPr algn="ctr">
              <a:defRPr sz="48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685779" y="4106333"/>
            <a:ext cx="10394729" cy="1273606"/>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DD4B9363-8B87-41B7-9F8E-64519CBB8F34}" type="datetimeFigureOut">
              <a:rPr lang="en-US" dirty="0"/>
              <a:t>2/16/2023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rtl="0"/>
            <a:fld id="{C263D6C4-4840-40CC-AC84-17E24B3B7BDE}" type="slidenum">
              <a:rPr lang="es-ES" noProof="0" smtClean="0"/>
              <a:t>‹Nº›</a:t>
            </a:fld>
            <a:endParaRPr lang="es-ES" noProof="0"/>
          </a:p>
        </p:txBody>
      </p:sp>
    </p:spTree>
    <p:extLst>
      <p:ext uri="{BB962C8B-B14F-4D97-AF65-F5344CB8AC3E}">
        <p14:creationId xmlns:p14="http://schemas.microsoft.com/office/powerpoint/2010/main" val="483803586"/>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21732" y="685800"/>
            <a:ext cx="9525020" cy="2916704"/>
          </a:xfrm>
        </p:spPr>
        <p:txBody>
          <a:bodyPr anchor="ctr">
            <a:normAutofit/>
          </a:bodyPr>
          <a:lstStyle>
            <a:lvl1pPr algn="ctr">
              <a:defRPr sz="4800"/>
            </a:lvl1pPr>
          </a:lstStyle>
          <a:p>
            <a:r>
              <a:rPr lang="es-ES"/>
              <a:t>Haga clic para modificar el estilo de título del patrón</a:t>
            </a:r>
            <a:endParaRPr lang="en-US" dirty="0"/>
          </a:p>
        </p:txBody>
      </p:sp>
      <p:sp>
        <p:nvSpPr>
          <p:cNvPr id="12" name="Text Placeholder 3"/>
          <p:cNvSpPr>
            <a:spLocks noGrp="1"/>
          </p:cNvSpPr>
          <p:nvPr>
            <p:ph type="body" sz="half" idx="13"/>
          </p:nvPr>
        </p:nvSpPr>
        <p:spPr>
          <a:xfrm>
            <a:off x="1550264" y="3610032"/>
            <a:ext cx="8667956" cy="377768"/>
          </a:xfrm>
        </p:spPr>
        <p:txBody>
          <a:bodyPr anchor="t">
            <a:normAutofit/>
          </a:bodyPr>
          <a:lstStyle>
            <a:lvl1pPr marL="0" indent="0" algn="r">
              <a:buNone/>
              <a:defRPr sz="1400">
                <a:solidFill>
                  <a:schemeClr val="tx1">
                    <a:lumMod val="50000"/>
                    <a:lumOff val="5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4" name="Text Placeholder 3"/>
          <p:cNvSpPr>
            <a:spLocks noGrp="1"/>
          </p:cNvSpPr>
          <p:nvPr>
            <p:ph type="body" sz="half" idx="2"/>
          </p:nvPr>
        </p:nvSpPr>
        <p:spPr>
          <a:xfrm>
            <a:off x="685801" y="4106334"/>
            <a:ext cx="10396882" cy="1268252"/>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EAEF5746-5284-4951-9F37-7AE924EDBCB7}" type="datetimeFigureOut">
              <a:rPr lang="en-US" dirty="0"/>
              <a:t>2/16/2023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rtl="0"/>
            <a:fld id="{C263D6C4-4840-40CC-AC84-17E24B3B7BDE}" type="slidenum">
              <a:rPr lang="es-ES" noProof="0" smtClean="0"/>
              <a:t>‹Nº›</a:t>
            </a:fld>
            <a:endParaRPr lang="es-ES" noProof="0"/>
          </a:p>
        </p:txBody>
      </p:sp>
      <p:sp>
        <p:nvSpPr>
          <p:cNvPr id="13" name="TextBox 12"/>
          <p:cNvSpPr txBox="1"/>
          <p:nvPr/>
        </p:nvSpPr>
        <p:spPr>
          <a:xfrm>
            <a:off x="685801" y="89262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473083" y="292282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27232975"/>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85800" y="1723854"/>
            <a:ext cx="10394707" cy="2511835"/>
          </a:xfrm>
        </p:spPr>
        <p:txBody>
          <a:bodyPr anchor="b">
            <a:normAutofit/>
          </a:bodyPr>
          <a:lstStyle>
            <a:lvl1pPr algn="l">
              <a:defRPr sz="48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685800" y="4247468"/>
            <a:ext cx="10394707" cy="1140644"/>
          </a:xfrm>
        </p:spPr>
        <p:txBody>
          <a:bodyPr anchor="t">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02398B29-7265-4A65-A2A4-6703C057B7C1}" type="datetimeFigureOut">
              <a:rPr lang="en-US" dirty="0"/>
              <a:t>2/16/2023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rtl="0"/>
            <a:fld id="{C263D6C4-4840-40CC-AC84-17E24B3B7BDE}" type="slidenum">
              <a:rPr lang="es-ES" noProof="0" smtClean="0"/>
              <a:t>‹Nº›</a:t>
            </a:fld>
            <a:endParaRPr lang="es-ES" noProof="0"/>
          </a:p>
        </p:txBody>
      </p:sp>
    </p:spTree>
    <p:extLst>
      <p:ext uri="{BB962C8B-B14F-4D97-AF65-F5344CB8AC3E}">
        <p14:creationId xmlns:p14="http://schemas.microsoft.com/office/powerpoint/2010/main" val="2265016812"/>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15" name="Title 1"/>
          <p:cNvSpPr>
            <a:spLocks noGrp="1"/>
          </p:cNvSpPr>
          <p:nvPr>
            <p:ph type="title"/>
          </p:nvPr>
        </p:nvSpPr>
        <p:spPr>
          <a:xfrm>
            <a:off x="685802" y="685800"/>
            <a:ext cx="10394706" cy="1151965"/>
          </a:xfrm>
        </p:spPr>
        <p:txBody>
          <a:bodyPr/>
          <a:lstStyle>
            <a:lvl1pPr algn="ctr">
              <a:defRPr/>
            </a:lvl1pPr>
          </a:lstStyle>
          <a:p>
            <a:r>
              <a:rPr lang="es-ES"/>
              <a:t>Haga clic para modificar el estilo de título del patrón</a:t>
            </a:r>
            <a:endParaRPr lang="en-US" dirty="0"/>
          </a:p>
        </p:txBody>
      </p:sp>
      <p:sp>
        <p:nvSpPr>
          <p:cNvPr id="7" name="Text Placeholder 2"/>
          <p:cNvSpPr>
            <a:spLocks noGrp="1"/>
          </p:cNvSpPr>
          <p:nvPr>
            <p:ph type="body" idx="1"/>
          </p:nvPr>
        </p:nvSpPr>
        <p:spPr>
          <a:xfrm>
            <a:off x="68580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8" name="Text Placeholder 3"/>
          <p:cNvSpPr>
            <a:spLocks noGrp="1"/>
          </p:cNvSpPr>
          <p:nvPr>
            <p:ph type="body" sz="half" idx="15"/>
          </p:nvPr>
        </p:nvSpPr>
        <p:spPr>
          <a:xfrm>
            <a:off x="685802"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9" name="Text Placeholder 4"/>
          <p:cNvSpPr>
            <a:spLocks noGrp="1"/>
          </p:cNvSpPr>
          <p:nvPr>
            <p:ph type="body" sz="quarter" idx="3"/>
          </p:nvPr>
        </p:nvSpPr>
        <p:spPr>
          <a:xfrm>
            <a:off x="423462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0" name="Text Placeholder 3"/>
          <p:cNvSpPr>
            <a:spLocks noGrp="1"/>
          </p:cNvSpPr>
          <p:nvPr>
            <p:ph type="body" sz="half" idx="16"/>
          </p:nvPr>
        </p:nvSpPr>
        <p:spPr>
          <a:xfrm>
            <a:off x="4234621"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1" name="Text Placeholder 4"/>
          <p:cNvSpPr>
            <a:spLocks noGrp="1"/>
          </p:cNvSpPr>
          <p:nvPr>
            <p:ph type="body" sz="quarter" idx="13"/>
          </p:nvPr>
        </p:nvSpPr>
        <p:spPr>
          <a:xfrm>
            <a:off x="7770380"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2" name="Text Placeholder 3"/>
          <p:cNvSpPr>
            <a:spLocks noGrp="1"/>
          </p:cNvSpPr>
          <p:nvPr>
            <p:ph type="body" sz="half" idx="17"/>
          </p:nvPr>
        </p:nvSpPr>
        <p:spPr>
          <a:xfrm>
            <a:off x="7770380"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28FBA082-94DF-4C4B-A041-6624924AB0A8}" type="datetimeFigureOut">
              <a:rPr lang="en-US" dirty="0"/>
              <a:t>2/16/2023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rtl="0"/>
            <a:fld id="{C263D6C4-4840-40CC-AC84-17E24B3B7BDE}" type="slidenum">
              <a:rPr lang="es-ES" noProof="0" smtClean="0"/>
              <a:t>‹Nº›</a:t>
            </a:fld>
            <a:endParaRPr lang="es-ES" noProof="0"/>
          </a:p>
        </p:txBody>
      </p:sp>
    </p:spTree>
    <p:extLst>
      <p:ext uri="{BB962C8B-B14F-4D97-AF65-F5344CB8AC3E}">
        <p14:creationId xmlns:p14="http://schemas.microsoft.com/office/powerpoint/2010/main" val="3680968071"/>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30" name="Title 1"/>
          <p:cNvSpPr>
            <a:spLocks noGrp="1"/>
          </p:cNvSpPr>
          <p:nvPr>
            <p:ph type="title"/>
          </p:nvPr>
        </p:nvSpPr>
        <p:spPr>
          <a:xfrm>
            <a:off x="685801" y="685800"/>
            <a:ext cx="10396882" cy="1151965"/>
          </a:xfrm>
        </p:spPr>
        <p:txBody>
          <a:bodyPr/>
          <a:lstStyle>
            <a:lvl1pPr algn="ctr">
              <a:defRPr/>
            </a:lvl1pPr>
          </a:lstStyle>
          <a:p>
            <a:r>
              <a:rPr lang="es-ES"/>
              <a:t>Haga clic para modificar el estilo de título del patrón</a:t>
            </a:r>
            <a:endParaRPr lang="en-US" dirty="0"/>
          </a:p>
        </p:txBody>
      </p:sp>
      <p:sp>
        <p:nvSpPr>
          <p:cNvPr id="19" name="Text Placeholder 2"/>
          <p:cNvSpPr>
            <a:spLocks noGrp="1"/>
          </p:cNvSpPr>
          <p:nvPr>
            <p:ph type="body" idx="1"/>
          </p:nvPr>
        </p:nvSpPr>
        <p:spPr>
          <a:xfrm>
            <a:off x="69184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0" name="Picture Placeholder 2"/>
          <p:cNvSpPr>
            <a:spLocks noGrp="1" noChangeAspect="1"/>
          </p:cNvSpPr>
          <p:nvPr>
            <p:ph type="pic" idx="15"/>
          </p:nvPr>
        </p:nvSpPr>
        <p:spPr>
          <a:xfrm>
            <a:off x="685780" y="2063395"/>
            <a:ext cx="3310128" cy="1536725"/>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1" name="Text Placeholder 3"/>
          <p:cNvSpPr>
            <a:spLocks noGrp="1"/>
          </p:cNvSpPr>
          <p:nvPr>
            <p:ph type="body" sz="half" idx="18"/>
          </p:nvPr>
        </p:nvSpPr>
        <p:spPr>
          <a:xfrm>
            <a:off x="691840" y="4389287"/>
            <a:ext cx="3310128" cy="98529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22" name="Text Placeholder 4"/>
          <p:cNvSpPr>
            <a:spLocks noGrp="1"/>
          </p:cNvSpPr>
          <p:nvPr>
            <p:ph type="body" sz="quarter" idx="3"/>
          </p:nvPr>
        </p:nvSpPr>
        <p:spPr>
          <a:xfrm>
            <a:off x="423741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3" name="Picture Placeholder 2"/>
          <p:cNvSpPr>
            <a:spLocks noGrp="1" noChangeAspect="1"/>
          </p:cNvSpPr>
          <p:nvPr>
            <p:ph type="pic" idx="21"/>
          </p:nvPr>
        </p:nvSpPr>
        <p:spPr>
          <a:xfrm>
            <a:off x="4235999" y="2063395"/>
            <a:ext cx="3310128" cy="1535237"/>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4" name="Text Placeholder 3"/>
          <p:cNvSpPr>
            <a:spLocks noGrp="1"/>
          </p:cNvSpPr>
          <p:nvPr>
            <p:ph type="body" sz="half" idx="19"/>
          </p:nvPr>
        </p:nvSpPr>
        <p:spPr>
          <a:xfrm>
            <a:off x="4235999" y="4389286"/>
            <a:ext cx="3310128" cy="98530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25" name="Text Placeholder 4"/>
          <p:cNvSpPr>
            <a:spLocks noGrp="1"/>
          </p:cNvSpPr>
          <p:nvPr>
            <p:ph type="body" sz="quarter" idx="13"/>
          </p:nvPr>
        </p:nvSpPr>
        <p:spPr>
          <a:xfrm>
            <a:off x="7768944"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6" name="Picture Placeholder 2"/>
          <p:cNvSpPr>
            <a:spLocks noGrp="1" noChangeAspect="1"/>
          </p:cNvSpPr>
          <p:nvPr>
            <p:ph type="pic" idx="22"/>
          </p:nvPr>
        </p:nvSpPr>
        <p:spPr>
          <a:xfrm>
            <a:off x="7768819" y="2063394"/>
            <a:ext cx="3310128" cy="1537196"/>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7" name="Text Placeholder 3"/>
          <p:cNvSpPr>
            <a:spLocks noGrp="1"/>
          </p:cNvSpPr>
          <p:nvPr>
            <p:ph type="body" sz="half" idx="20"/>
          </p:nvPr>
        </p:nvSpPr>
        <p:spPr>
          <a:xfrm>
            <a:off x="7768819" y="4389284"/>
            <a:ext cx="3310128" cy="98530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B27686C4-3AB5-4E0C-86CA-FB108C350AA9}" type="datetimeFigureOut">
              <a:rPr lang="en-US" dirty="0"/>
              <a:t>2/16/2023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rtl="0"/>
            <a:fld id="{C263D6C4-4840-40CC-AC84-17E24B3B7BDE}" type="slidenum">
              <a:rPr lang="es-ES" noProof="0" smtClean="0"/>
              <a:t>‹Nº›</a:t>
            </a:fld>
            <a:endParaRPr lang="es-ES" noProof="0"/>
          </a:p>
        </p:txBody>
      </p:sp>
    </p:spTree>
    <p:extLst>
      <p:ext uri="{BB962C8B-B14F-4D97-AF65-F5344CB8AC3E}">
        <p14:creationId xmlns:p14="http://schemas.microsoft.com/office/powerpoint/2010/main" val="749096345"/>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r">
              <a:defRPr/>
            </a:lvl1pPr>
          </a:lstStyle>
          <a:p>
            <a:r>
              <a:rPr lang="es-ES"/>
              <a:t>Haga clic para modificar el estilo de título del patrón</a:t>
            </a:r>
            <a:endParaRPr lang="en-US" dirty="0"/>
          </a:p>
        </p:txBody>
      </p:sp>
      <p:sp>
        <p:nvSpPr>
          <p:cNvPr id="11" name="Vertical Text Placeholder 2"/>
          <p:cNvSpPr>
            <a:spLocks noGrp="1"/>
          </p:cNvSpPr>
          <p:nvPr>
            <p:ph type="body" orient="vert" sz="quarter" idx="13"/>
          </p:nvPr>
        </p:nvSpPr>
        <p:spPr>
          <a:xfrm>
            <a:off x="685800" y="2063396"/>
            <a:ext cx="10394707" cy="3311190"/>
          </a:xfrm>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9FF1211-4E0C-4AB3-B04F-585959BDAFE8}" type="datetimeFigureOut">
              <a:rPr lang="en-US" dirty="0"/>
              <a:t>2/16/2023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rtl="0"/>
            <a:fld id="{C263D6C4-4840-40CC-AC84-17E24B3B7BDE}" type="slidenum">
              <a:rPr lang="es-ES" noProof="0" smtClean="0"/>
              <a:t>‹Nº›</a:t>
            </a:fld>
            <a:endParaRPr lang="es-ES" noProof="0"/>
          </a:p>
        </p:txBody>
      </p:sp>
    </p:spTree>
    <p:extLst>
      <p:ext uri="{BB962C8B-B14F-4D97-AF65-F5344CB8AC3E}">
        <p14:creationId xmlns:p14="http://schemas.microsoft.com/office/powerpoint/2010/main" val="2933292399"/>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15862" y="685800"/>
            <a:ext cx="2264646" cy="4688785"/>
          </a:xfrm>
        </p:spPr>
        <p:txBody>
          <a:bodyPr vert="eaVert"/>
          <a:lstStyle>
            <a:lvl1pPr algn="l">
              <a:defRPr/>
            </a:lvl1pPr>
          </a:lstStyle>
          <a:p>
            <a:r>
              <a:rPr lang="es-ES"/>
              <a:t>Haga clic para modificar el estilo de título del patrón</a:t>
            </a:r>
            <a:endParaRPr lang="en-US" dirty="0"/>
          </a:p>
        </p:txBody>
      </p:sp>
      <p:sp>
        <p:nvSpPr>
          <p:cNvPr id="8" name="Vertical Text Placeholder 2"/>
          <p:cNvSpPr>
            <a:spLocks noGrp="1"/>
          </p:cNvSpPr>
          <p:nvPr>
            <p:ph type="body" orient="vert" sz="quarter" idx="13"/>
          </p:nvPr>
        </p:nvSpPr>
        <p:spPr>
          <a:xfrm>
            <a:off x="685800" y="685800"/>
            <a:ext cx="7904431" cy="4688785"/>
          </a:xfrm>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28BDECAF-D3BE-4069-9C78-642ECCD01477}" type="datetimeFigureOut">
              <a:rPr lang="en-US" dirty="0"/>
              <a:t>2/16/2023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rtl="0"/>
            <a:fld id="{C263D6C4-4840-40CC-AC84-17E24B3B7BDE}" type="slidenum">
              <a:rPr lang="es-ES" noProof="0" smtClean="0"/>
              <a:t>‹Nº›</a:t>
            </a:fld>
            <a:endParaRPr lang="es-ES" noProof="0"/>
          </a:p>
        </p:txBody>
      </p:sp>
    </p:spTree>
    <p:extLst>
      <p:ext uri="{BB962C8B-B14F-4D97-AF65-F5344CB8AC3E}">
        <p14:creationId xmlns:p14="http://schemas.microsoft.com/office/powerpoint/2010/main" val="2227922199"/>
      </p:ext>
    </p:extLst>
  </p:cSld>
  <p:clrMapOvr>
    <a:masterClrMapping/>
  </p:clrMapOvr>
  <p:hf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Título + texto">
    <p:bg>
      <p:bgPr>
        <a:solidFill>
          <a:schemeClr val="accent2"/>
        </a:solidFill>
        <a:effectLst/>
      </p:bgPr>
    </p:bg>
    <p:spTree>
      <p:nvGrpSpPr>
        <p:cNvPr id="1" name=""/>
        <p:cNvGrpSpPr/>
        <p:nvPr/>
      </p:nvGrpSpPr>
      <p:grpSpPr>
        <a:xfrm>
          <a:off x="0" y="0"/>
          <a:ext cx="0" cy="0"/>
          <a:chOff x="0" y="0"/>
          <a:chExt cx="0" cy="0"/>
        </a:xfrm>
      </p:grpSpPr>
      <p:sp>
        <p:nvSpPr>
          <p:cNvPr id="11" name="Rectángulo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0" name="Forma libre: Forma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s-ES" noProof="0"/>
          </a:p>
        </p:txBody>
      </p:sp>
      <p:sp>
        <p:nvSpPr>
          <p:cNvPr id="8" name="Forma libre: Forma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2" name="Título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rtl="0"/>
            <a:r>
              <a:rPr lang="es-ES" noProof="0"/>
              <a:t>Haga clic para modificar el estilo de título del patrón</a:t>
            </a:r>
          </a:p>
        </p:txBody>
      </p:sp>
      <p:sp>
        <p:nvSpPr>
          <p:cNvPr id="5" name="Marcador de número de diapositiva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rtlCol="0"/>
          <a:lstStyle>
            <a:lvl1pPr>
              <a:defRPr sz="1000">
                <a:solidFill>
                  <a:schemeClr val="bg1"/>
                </a:solidFill>
                <a:latin typeface="Trade Gothic LT Pro" panose="020B0503040303020004" pitchFamily="34" charset="0"/>
              </a:defRPr>
            </a:lvl1pPr>
          </a:lstStyle>
          <a:p>
            <a:pPr rtl="0"/>
            <a:fld id="{C263D6C4-4840-40CC-AC84-17E24B3B7BDE}" type="slidenum">
              <a:rPr lang="es-ES" noProof="0" smtClean="0"/>
              <a:pPr rtl="0"/>
              <a:t>‹Nº›</a:t>
            </a:fld>
            <a:endParaRPr lang="es-ES" noProof="0"/>
          </a:p>
        </p:txBody>
      </p:sp>
      <p:grpSp>
        <p:nvGrpSpPr>
          <p:cNvPr id="15" name="Grupo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orma libre: Forma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7" name="Forma libre: Forma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grpSp>
      <p:sp>
        <p:nvSpPr>
          <p:cNvPr id="23" name="Marcador de texto 22">
            <a:extLst>
              <a:ext uri="{FF2B5EF4-FFF2-40B4-BE49-F238E27FC236}">
                <a16:creationId xmlns:a16="http://schemas.microsoft.com/office/drawing/2014/main" id="{03618670-D1E4-466C-BDB5-FC890AC31457}"/>
              </a:ext>
            </a:extLst>
          </p:cNvPr>
          <p:cNvSpPr>
            <a:spLocks noGrp="1"/>
          </p:cNvSpPr>
          <p:nvPr>
            <p:ph type="body" sz="quarter" idx="13" hasCustomPrompt="1"/>
          </p:nvPr>
        </p:nvSpPr>
        <p:spPr>
          <a:xfrm>
            <a:off x="444500" y="1625385"/>
            <a:ext cx="6718300" cy="4093243"/>
          </a:xfrm>
        </p:spPr>
        <p:txBody>
          <a:bodyPr rtlCol="0">
            <a:noAutofit/>
          </a:bodyPr>
          <a:lstStyle>
            <a:lvl1pPr>
              <a:lnSpc>
                <a:spcPct val="100000"/>
              </a:lnSpc>
              <a:spcBef>
                <a:spcPts val="600"/>
              </a:spcBef>
              <a:spcAft>
                <a:spcPts val="400"/>
              </a:spcAft>
              <a:defRPr sz="1600">
                <a:solidFill>
                  <a:schemeClr val="bg1"/>
                </a:solidFill>
                <a:latin typeface="+mn-lt"/>
                <a:cs typeface="Arial" panose="020B0604020202020204" pitchFamily="34" charset="0"/>
              </a:defRPr>
            </a:lvl1pPr>
            <a:lvl2pPr>
              <a:lnSpc>
                <a:spcPct val="100000"/>
              </a:lnSpc>
              <a:spcBef>
                <a:spcPts val="600"/>
              </a:spcBef>
              <a:spcAft>
                <a:spcPts val="400"/>
              </a:spcAft>
              <a:defRPr sz="1400">
                <a:solidFill>
                  <a:schemeClr val="bg1"/>
                </a:solidFill>
                <a:latin typeface="+mn-lt"/>
                <a:cs typeface="Arial" panose="020B0604020202020204" pitchFamily="34" charset="0"/>
              </a:defRPr>
            </a:lvl2pPr>
            <a:lvl3pPr>
              <a:lnSpc>
                <a:spcPct val="100000"/>
              </a:lnSpc>
              <a:spcBef>
                <a:spcPts val="600"/>
              </a:spcBef>
              <a:spcAft>
                <a:spcPts val="400"/>
              </a:spcAft>
              <a:defRPr sz="1200">
                <a:solidFill>
                  <a:schemeClr val="bg1"/>
                </a:solidFill>
                <a:latin typeface="+mn-lt"/>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rtl="0"/>
            <a:r>
              <a:rPr lang="es-ES" noProof="0"/>
              <a:t>Editar estilos de texto del patrón</a:t>
            </a:r>
          </a:p>
          <a:p>
            <a:pPr lvl="1" rtl="0"/>
            <a:r>
              <a:rPr lang="es-ES" noProof="0"/>
              <a:t>Segundo nivel</a:t>
            </a:r>
          </a:p>
          <a:p>
            <a:pPr lvl="2" rtl="0"/>
            <a:r>
              <a:rPr lang="es-ES" noProof="0"/>
              <a:t>Tercer nivel</a:t>
            </a:r>
          </a:p>
        </p:txBody>
      </p:sp>
    </p:spTree>
    <p:extLst>
      <p:ext uri="{BB962C8B-B14F-4D97-AF65-F5344CB8AC3E}">
        <p14:creationId xmlns:p14="http://schemas.microsoft.com/office/powerpoint/2010/main" val="49745396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_Comparación">
    <p:bg>
      <p:bgPr>
        <a:solidFill>
          <a:schemeClr val="accent2"/>
        </a:solidFill>
        <a:effectLst/>
      </p:bgPr>
    </p:bg>
    <p:spTree>
      <p:nvGrpSpPr>
        <p:cNvPr id="1" name=""/>
        <p:cNvGrpSpPr/>
        <p:nvPr/>
      </p:nvGrpSpPr>
      <p:grpSpPr>
        <a:xfrm>
          <a:off x="0" y="0"/>
          <a:ext cx="0" cy="0"/>
          <a:chOff x="0" y="0"/>
          <a:chExt cx="0" cy="0"/>
        </a:xfrm>
      </p:grpSpPr>
      <p:sp>
        <p:nvSpPr>
          <p:cNvPr id="11" name="Rectángulo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0" name="Forma libre: Forma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s-ES" noProof="0"/>
          </a:p>
        </p:txBody>
      </p:sp>
      <p:sp>
        <p:nvSpPr>
          <p:cNvPr id="18" name="Forma libre: Forma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s-ES" noProof="0"/>
          </a:p>
        </p:txBody>
      </p:sp>
      <p:sp>
        <p:nvSpPr>
          <p:cNvPr id="12" name="Forma libre: Forma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8" name="Forma libre: Forma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2" name="Título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rtl="0"/>
            <a:r>
              <a:rPr lang="es-ES" noProof="0"/>
              <a:t>Haga clic para modificar el estilo de título del patrón</a:t>
            </a:r>
          </a:p>
        </p:txBody>
      </p:sp>
      <p:grpSp>
        <p:nvGrpSpPr>
          <p:cNvPr id="15" name="Grupo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orma libre: Forma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7" name="Forma libre: Forma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grpSp>
      <p:grpSp>
        <p:nvGrpSpPr>
          <p:cNvPr id="6" name="Grupo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ángulo: Una sola esquina cortada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rtl="0"/>
              <a:endParaRPr lang="es-ES" noProof="0"/>
            </a:p>
          </p:txBody>
        </p:sp>
        <p:sp>
          <p:nvSpPr>
            <p:cNvPr id="3" name="Rectángulo: Una sola esquina cortada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grpSp>
      <p:sp>
        <p:nvSpPr>
          <p:cNvPr id="24" name="Forma libre: Forma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5" name="Marcador de número de diapositiva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rtlCol="0"/>
          <a:lstStyle>
            <a:lvl1pPr>
              <a:defRPr sz="1000">
                <a:solidFill>
                  <a:schemeClr val="bg1"/>
                </a:solidFill>
                <a:latin typeface="Trade Gothic LT Pro" panose="020B0503040303020004" pitchFamily="34" charset="0"/>
              </a:defRPr>
            </a:lvl1pPr>
          </a:lstStyle>
          <a:p>
            <a:pPr rtl="0"/>
            <a:fld id="{C263D6C4-4840-40CC-AC84-17E24B3B7BDE}" type="slidenum">
              <a:rPr lang="es-ES" noProof="0" smtClean="0"/>
              <a:pPr rtl="0"/>
              <a:t>‹Nº›</a:t>
            </a:fld>
            <a:endParaRPr lang="es-ES" noProof="0"/>
          </a:p>
        </p:txBody>
      </p:sp>
      <p:sp>
        <p:nvSpPr>
          <p:cNvPr id="25" name="Marcador de texto 2">
            <a:extLst>
              <a:ext uri="{FF2B5EF4-FFF2-40B4-BE49-F238E27FC236}">
                <a16:creationId xmlns:a16="http://schemas.microsoft.com/office/drawing/2014/main" id="{7FA80A70-18DE-4DB9-9982-BA75BE54CF93}"/>
              </a:ext>
            </a:extLst>
          </p:cNvPr>
          <p:cNvSpPr>
            <a:spLocks noGrp="1"/>
          </p:cNvSpPr>
          <p:nvPr>
            <p:ph type="body" idx="1" hasCustomPrompt="1"/>
          </p:nvPr>
        </p:nvSpPr>
        <p:spPr>
          <a:xfrm>
            <a:off x="444500" y="1681163"/>
            <a:ext cx="5157787" cy="823912"/>
          </a:xfrm>
        </p:spPr>
        <p:txBody>
          <a:bodyPr rtlCol="0"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Editar estilos de texto del patrón</a:t>
            </a:r>
          </a:p>
        </p:txBody>
      </p:sp>
      <p:sp>
        <p:nvSpPr>
          <p:cNvPr id="26" name="Marcador de posición de texto 4">
            <a:extLst>
              <a:ext uri="{FF2B5EF4-FFF2-40B4-BE49-F238E27FC236}">
                <a16:creationId xmlns:a16="http://schemas.microsoft.com/office/drawing/2014/main" id="{2801C0EF-C078-44B0-AD01-4850E9A65EE0}"/>
              </a:ext>
            </a:extLst>
          </p:cNvPr>
          <p:cNvSpPr>
            <a:spLocks noGrp="1"/>
          </p:cNvSpPr>
          <p:nvPr>
            <p:ph type="body" sz="quarter" idx="3" hasCustomPrompt="1"/>
          </p:nvPr>
        </p:nvSpPr>
        <p:spPr>
          <a:xfrm>
            <a:off x="6500812" y="1681163"/>
            <a:ext cx="5157788" cy="823912"/>
          </a:xfrm>
        </p:spPr>
        <p:txBody>
          <a:bodyPr rtlCol="0"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Editar estilos de texto del patrón</a:t>
            </a:r>
          </a:p>
        </p:txBody>
      </p:sp>
      <p:sp>
        <p:nvSpPr>
          <p:cNvPr id="27" name="Marcador de posición de contenido 3">
            <a:extLst>
              <a:ext uri="{FF2B5EF4-FFF2-40B4-BE49-F238E27FC236}">
                <a16:creationId xmlns:a16="http://schemas.microsoft.com/office/drawing/2014/main" id="{7C9DED91-45F6-4308-A085-1EFACA6468CF}"/>
              </a:ext>
            </a:extLst>
          </p:cNvPr>
          <p:cNvSpPr>
            <a:spLocks noGrp="1"/>
          </p:cNvSpPr>
          <p:nvPr>
            <p:ph sz="half" idx="2" hasCustomPrompt="1"/>
          </p:nvPr>
        </p:nvSpPr>
        <p:spPr>
          <a:xfrm>
            <a:off x="444500" y="2505075"/>
            <a:ext cx="5157787" cy="3684588"/>
          </a:xfrm>
        </p:spPr>
        <p:txBody>
          <a:bodyPr rtlCol="0">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28" name="Marcador de posición de contenido 5">
            <a:extLst>
              <a:ext uri="{FF2B5EF4-FFF2-40B4-BE49-F238E27FC236}">
                <a16:creationId xmlns:a16="http://schemas.microsoft.com/office/drawing/2014/main" id="{0574B5E7-B666-439B-9278-67BE1EA6EBC5}"/>
              </a:ext>
            </a:extLst>
          </p:cNvPr>
          <p:cNvSpPr>
            <a:spLocks noGrp="1"/>
          </p:cNvSpPr>
          <p:nvPr>
            <p:ph sz="quarter" idx="4" hasCustomPrompt="1"/>
          </p:nvPr>
        </p:nvSpPr>
        <p:spPr>
          <a:xfrm>
            <a:off x="6475412" y="2505075"/>
            <a:ext cx="5183188" cy="3684588"/>
          </a:xfrm>
        </p:spPr>
        <p:txBody>
          <a:bodyPr rtlCol="0">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Tree>
    <p:extLst>
      <p:ext uri="{BB962C8B-B14F-4D97-AF65-F5344CB8AC3E}">
        <p14:creationId xmlns:p14="http://schemas.microsoft.com/office/powerpoint/2010/main" val="8283126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12" name="Content Placeholder 2"/>
          <p:cNvSpPr>
            <a:spLocks noGrp="1"/>
          </p:cNvSpPr>
          <p:nvPr>
            <p:ph sz="quarter" idx="13"/>
          </p:nvPr>
        </p:nvSpPr>
        <p:spPr>
          <a:xfrm>
            <a:off x="685800" y="2063396"/>
            <a:ext cx="10394707" cy="3311189"/>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EFBDC27-E420-4878-9EE6-7B9656D6442A}" type="datetimeFigureOut">
              <a:rPr lang="en-US" dirty="0"/>
              <a:t>2/16/2023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rtl="0"/>
            <a:fld id="{C263D6C4-4840-40CC-AC84-17E24B3B7BDE}" type="slidenum">
              <a:rPr lang="es-ES" noProof="0" smtClean="0"/>
              <a:t>‹Nº›</a:t>
            </a:fld>
            <a:endParaRPr lang="es-ES" noProof="0"/>
          </a:p>
        </p:txBody>
      </p:sp>
    </p:spTree>
    <p:extLst>
      <p:ext uri="{BB962C8B-B14F-4D97-AF65-F5344CB8AC3E}">
        <p14:creationId xmlns:p14="http://schemas.microsoft.com/office/powerpoint/2010/main" val="2112173951"/>
      </p:ext>
    </p:extLst>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Categoría 5">
    <p:bg>
      <p:bgPr>
        <a:solidFill>
          <a:schemeClr val="accent2"/>
        </a:solidFill>
        <a:effectLst/>
      </p:bgPr>
    </p:bg>
    <p:spTree>
      <p:nvGrpSpPr>
        <p:cNvPr id="1" name=""/>
        <p:cNvGrpSpPr/>
        <p:nvPr/>
      </p:nvGrpSpPr>
      <p:grpSpPr>
        <a:xfrm>
          <a:off x="0" y="0"/>
          <a:ext cx="0" cy="0"/>
          <a:chOff x="0" y="0"/>
          <a:chExt cx="0" cy="0"/>
        </a:xfrm>
      </p:grpSpPr>
      <p:sp>
        <p:nvSpPr>
          <p:cNvPr id="11" name="Rectángulo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0" name="Forma libre: Forma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s-ES" noProof="0"/>
          </a:p>
        </p:txBody>
      </p:sp>
      <p:sp>
        <p:nvSpPr>
          <p:cNvPr id="18" name="Forma libre: Forma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s-ES" noProof="0"/>
          </a:p>
        </p:txBody>
      </p:sp>
      <p:sp>
        <p:nvSpPr>
          <p:cNvPr id="12" name="Forma libre: Forma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8" name="Forma libre: Forma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2" name="Título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rtl="0"/>
            <a:r>
              <a:rPr lang="es-ES" noProof="0"/>
              <a:t>Haga clic para modificar el estilo de título del patrón</a:t>
            </a:r>
          </a:p>
        </p:txBody>
      </p:sp>
      <p:grpSp>
        <p:nvGrpSpPr>
          <p:cNvPr id="15" name="Grupo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orma libre: Forma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7" name="Forma libre: Forma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grpSp>
      <p:grpSp>
        <p:nvGrpSpPr>
          <p:cNvPr id="6" name="Grupo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ángulo: Una sola esquina cortada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3" name="Rectángulo: Una sola esquina cortada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grpSp>
      <p:sp>
        <p:nvSpPr>
          <p:cNvPr id="20" name="Marcador de posición de imagen 8">
            <a:extLst>
              <a:ext uri="{FF2B5EF4-FFF2-40B4-BE49-F238E27FC236}">
                <a16:creationId xmlns:a16="http://schemas.microsoft.com/office/drawing/2014/main" id="{6D00E6B4-1CBE-404E-B943-5F1832320C1C}"/>
              </a:ext>
            </a:extLst>
          </p:cNvPr>
          <p:cNvSpPr>
            <a:spLocks noGrp="1"/>
          </p:cNvSpPr>
          <p:nvPr>
            <p:ph type="pic" sz="quarter" idx="13"/>
          </p:nvPr>
        </p:nvSpPr>
        <p:spPr>
          <a:xfrm>
            <a:off x="978212"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rtlCol="0"/>
          <a:lstStyle>
            <a:lvl1pPr marL="0" indent="0">
              <a:buNone/>
              <a:defRPr>
                <a:solidFill>
                  <a:schemeClr val="tx1">
                    <a:alpha val="0"/>
                  </a:schemeClr>
                </a:solidFill>
              </a:defRPr>
            </a:lvl1pPr>
          </a:lstStyle>
          <a:p>
            <a:pPr rtl="0"/>
            <a:r>
              <a:rPr lang="es-ES" noProof="0"/>
              <a:t>Haga clic en el icono para agregar una imagen</a:t>
            </a:r>
          </a:p>
        </p:txBody>
      </p:sp>
      <p:sp>
        <p:nvSpPr>
          <p:cNvPr id="21" name="Marcador de posición de imagen 8">
            <a:extLst>
              <a:ext uri="{FF2B5EF4-FFF2-40B4-BE49-F238E27FC236}">
                <a16:creationId xmlns:a16="http://schemas.microsoft.com/office/drawing/2014/main" id="{7CD59BFD-62BE-4E33-92A5-B84A2A9A8D3B}"/>
              </a:ext>
            </a:extLst>
          </p:cNvPr>
          <p:cNvSpPr>
            <a:spLocks noGrp="1"/>
          </p:cNvSpPr>
          <p:nvPr>
            <p:ph type="pic" sz="quarter" idx="14"/>
          </p:nvPr>
        </p:nvSpPr>
        <p:spPr>
          <a:xfrm>
            <a:off x="3222230"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rtlCol="0"/>
          <a:lstStyle>
            <a:lvl1pPr marL="0" indent="0">
              <a:buNone/>
              <a:defRPr>
                <a:solidFill>
                  <a:schemeClr val="tx1">
                    <a:alpha val="0"/>
                  </a:schemeClr>
                </a:solidFill>
              </a:defRPr>
            </a:lvl1pPr>
          </a:lstStyle>
          <a:p>
            <a:pPr rtl="0"/>
            <a:r>
              <a:rPr lang="es-ES" noProof="0"/>
              <a:t>Haga clic en el icono para agregar una imagen</a:t>
            </a:r>
          </a:p>
        </p:txBody>
      </p:sp>
      <p:sp>
        <p:nvSpPr>
          <p:cNvPr id="22" name="Marcador de posición de imagen 8">
            <a:extLst>
              <a:ext uri="{FF2B5EF4-FFF2-40B4-BE49-F238E27FC236}">
                <a16:creationId xmlns:a16="http://schemas.microsoft.com/office/drawing/2014/main" id="{60DC5978-55B8-421D-91B4-29F8210A7B2C}"/>
              </a:ext>
            </a:extLst>
          </p:cNvPr>
          <p:cNvSpPr>
            <a:spLocks noGrp="1"/>
          </p:cNvSpPr>
          <p:nvPr>
            <p:ph type="pic" sz="quarter" idx="15"/>
          </p:nvPr>
        </p:nvSpPr>
        <p:spPr>
          <a:xfrm>
            <a:off x="5466248"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rtlCol="0"/>
          <a:lstStyle>
            <a:lvl1pPr marL="0" indent="0">
              <a:buNone/>
              <a:defRPr>
                <a:solidFill>
                  <a:schemeClr val="tx1">
                    <a:alpha val="0"/>
                  </a:schemeClr>
                </a:solidFill>
              </a:defRPr>
            </a:lvl1pPr>
          </a:lstStyle>
          <a:p>
            <a:pPr rtl="0"/>
            <a:r>
              <a:rPr lang="es-ES" noProof="0"/>
              <a:t>Haga clic en el icono para agregar una imagen</a:t>
            </a:r>
          </a:p>
        </p:txBody>
      </p:sp>
      <p:sp>
        <p:nvSpPr>
          <p:cNvPr id="23" name="Marcador de posición de imagen 8">
            <a:extLst>
              <a:ext uri="{FF2B5EF4-FFF2-40B4-BE49-F238E27FC236}">
                <a16:creationId xmlns:a16="http://schemas.microsoft.com/office/drawing/2014/main" id="{BE3FB8C3-2C7E-4C59-8BD5-53FA2772DB56}"/>
              </a:ext>
            </a:extLst>
          </p:cNvPr>
          <p:cNvSpPr>
            <a:spLocks noGrp="1"/>
          </p:cNvSpPr>
          <p:nvPr>
            <p:ph type="pic" sz="quarter" idx="16"/>
          </p:nvPr>
        </p:nvSpPr>
        <p:spPr>
          <a:xfrm>
            <a:off x="7710266"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rtlCol="0"/>
          <a:lstStyle>
            <a:lvl1pPr marL="0" indent="0">
              <a:buNone/>
              <a:defRPr>
                <a:solidFill>
                  <a:schemeClr val="tx1">
                    <a:alpha val="0"/>
                  </a:schemeClr>
                </a:solidFill>
              </a:defRPr>
            </a:lvl1pPr>
          </a:lstStyle>
          <a:p>
            <a:pPr rtl="0"/>
            <a:r>
              <a:rPr lang="es-ES" noProof="0"/>
              <a:t>Haga clic en el icono para agregar una imagen</a:t>
            </a:r>
          </a:p>
        </p:txBody>
      </p:sp>
      <p:sp>
        <p:nvSpPr>
          <p:cNvPr id="24" name="Marcador de posición de imagen 8">
            <a:extLst>
              <a:ext uri="{FF2B5EF4-FFF2-40B4-BE49-F238E27FC236}">
                <a16:creationId xmlns:a16="http://schemas.microsoft.com/office/drawing/2014/main" id="{FD8FA9DA-C36B-4889-B88F-28B5829E53E2}"/>
              </a:ext>
            </a:extLst>
          </p:cNvPr>
          <p:cNvSpPr>
            <a:spLocks noGrp="1"/>
          </p:cNvSpPr>
          <p:nvPr>
            <p:ph type="pic" sz="quarter" idx="17"/>
          </p:nvPr>
        </p:nvSpPr>
        <p:spPr>
          <a:xfrm>
            <a:off x="9954283"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rtlCol="0"/>
          <a:lstStyle>
            <a:lvl1pPr marL="0" indent="0">
              <a:buNone/>
              <a:defRPr>
                <a:solidFill>
                  <a:schemeClr val="tx1">
                    <a:alpha val="0"/>
                  </a:schemeClr>
                </a:solidFill>
              </a:defRPr>
            </a:lvl1pPr>
          </a:lstStyle>
          <a:p>
            <a:pPr rtl="0"/>
            <a:r>
              <a:rPr lang="es-ES" noProof="0"/>
              <a:t>Haga clic en el icono para agregar una imagen</a:t>
            </a:r>
          </a:p>
        </p:txBody>
      </p:sp>
      <p:sp>
        <p:nvSpPr>
          <p:cNvPr id="26" name="Marcador de texto 22">
            <a:extLst>
              <a:ext uri="{FF2B5EF4-FFF2-40B4-BE49-F238E27FC236}">
                <a16:creationId xmlns:a16="http://schemas.microsoft.com/office/drawing/2014/main" id="{2A19101D-7C37-42BF-8167-5391EA65EC3A}"/>
              </a:ext>
            </a:extLst>
          </p:cNvPr>
          <p:cNvSpPr>
            <a:spLocks noGrp="1"/>
          </p:cNvSpPr>
          <p:nvPr>
            <p:ph type="body" sz="quarter" idx="18" hasCustomPrompt="1"/>
          </p:nvPr>
        </p:nvSpPr>
        <p:spPr>
          <a:xfrm>
            <a:off x="719894" y="4240093"/>
            <a:ext cx="1776140" cy="1463040"/>
          </a:xfrm>
        </p:spPr>
        <p:txBody>
          <a:bodyPr lIns="0" tIns="0" rIns="0" bIns="0" rtlCol="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rtl="0"/>
            <a:r>
              <a:rPr lang="es-ES" noProof="0"/>
              <a:t>Editar estilos de texto del patrón</a:t>
            </a:r>
          </a:p>
        </p:txBody>
      </p:sp>
      <p:sp>
        <p:nvSpPr>
          <p:cNvPr id="27" name="Marcador de posición de texto 22">
            <a:extLst>
              <a:ext uri="{FF2B5EF4-FFF2-40B4-BE49-F238E27FC236}">
                <a16:creationId xmlns:a16="http://schemas.microsoft.com/office/drawing/2014/main" id="{05F72315-51A9-431C-B80A-45E4FB1D6BD6}"/>
              </a:ext>
            </a:extLst>
          </p:cNvPr>
          <p:cNvSpPr>
            <a:spLocks noGrp="1"/>
          </p:cNvSpPr>
          <p:nvPr>
            <p:ph type="body" sz="quarter" idx="19" hasCustomPrompt="1"/>
          </p:nvPr>
        </p:nvSpPr>
        <p:spPr>
          <a:xfrm>
            <a:off x="2963912" y="4240093"/>
            <a:ext cx="1776140" cy="1463040"/>
          </a:xfrm>
        </p:spPr>
        <p:txBody>
          <a:bodyPr lIns="0" tIns="0" rIns="0" bIns="0" rtlCol="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rtl="0"/>
            <a:r>
              <a:rPr lang="es-ES" noProof="0"/>
              <a:t>Editar estilos de texto del patrón</a:t>
            </a:r>
          </a:p>
        </p:txBody>
      </p:sp>
      <p:sp>
        <p:nvSpPr>
          <p:cNvPr id="28" name="Marcador de posición de texto 22">
            <a:extLst>
              <a:ext uri="{FF2B5EF4-FFF2-40B4-BE49-F238E27FC236}">
                <a16:creationId xmlns:a16="http://schemas.microsoft.com/office/drawing/2014/main" id="{883D1F0C-34F1-46E1-B178-E4AB82B14631}"/>
              </a:ext>
            </a:extLst>
          </p:cNvPr>
          <p:cNvSpPr>
            <a:spLocks noGrp="1"/>
          </p:cNvSpPr>
          <p:nvPr>
            <p:ph type="body" sz="quarter" idx="20" hasCustomPrompt="1"/>
          </p:nvPr>
        </p:nvSpPr>
        <p:spPr>
          <a:xfrm>
            <a:off x="5207930" y="4240093"/>
            <a:ext cx="1776140" cy="1463040"/>
          </a:xfrm>
        </p:spPr>
        <p:txBody>
          <a:bodyPr lIns="0" tIns="0" rIns="0" bIns="0" rtlCol="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rtl="0"/>
            <a:r>
              <a:rPr lang="es-ES" noProof="0"/>
              <a:t>Editar estilos de texto del patrón</a:t>
            </a:r>
          </a:p>
        </p:txBody>
      </p:sp>
      <p:sp>
        <p:nvSpPr>
          <p:cNvPr id="29" name="Marcador de posición de texto 22">
            <a:extLst>
              <a:ext uri="{FF2B5EF4-FFF2-40B4-BE49-F238E27FC236}">
                <a16:creationId xmlns:a16="http://schemas.microsoft.com/office/drawing/2014/main" id="{7202A849-DF14-40E7-B38D-1185F72603EC}"/>
              </a:ext>
            </a:extLst>
          </p:cNvPr>
          <p:cNvSpPr>
            <a:spLocks noGrp="1"/>
          </p:cNvSpPr>
          <p:nvPr>
            <p:ph type="body" sz="quarter" idx="21" hasCustomPrompt="1"/>
          </p:nvPr>
        </p:nvSpPr>
        <p:spPr>
          <a:xfrm>
            <a:off x="7451948" y="4240093"/>
            <a:ext cx="1776140" cy="1463040"/>
          </a:xfrm>
        </p:spPr>
        <p:txBody>
          <a:bodyPr lIns="0" tIns="0" rIns="0" bIns="0" rtlCol="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rtl="0"/>
            <a:r>
              <a:rPr lang="es-ES" noProof="0"/>
              <a:t>Editar estilos de texto del patrón</a:t>
            </a:r>
          </a:p>
        </p:txBody>
      </p:sp>
      <p:sp>
        <p:nvSpPr>
          <p:cNvPr id="30" name="Marcador de posición de texto 22">
            <a:extLst>
              <a:ext uri="{FF2B5EF4-FFF2-40B4-BE49-F238E27FC236}">
                <a16:creationId xmlns:a16="http://schemas.microsoft.com/office/drawing/2014/main" id="{CCFC1ADF-AC11-4CCD-AC2D-478B6FFEA5EA}"/>
              </a:ext>
            </a:extLst>
          </p:cNvPr>
          <p:cNvSpPr>
            <a:spLocks noGrp="1"/>
          </p:cNvSpPr>
          <p:nvPr>
            <p:ph type="body" sz="quarter" idx="22" hasCustomPrompt="1"/>
          </p:nvPr>
        </p:nvSpPr>
        <p:spPr>
          <a:xfrm>
            <a:off x="9695965" y="4240093"/>
            <a:ext cx="1776140" cy="1463040"/>
          </a:xfrm>
        </p:spPr>
        <p:txBody>
          <a:bodyPr lIns="0" tIns="0" rIns="0" bIns="0" rtlCol="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rtl="0"/>
            <a:r>
              <a:rPr lang="es-ES" noProof="0"/>
              <a:t>Editar estilos de texto del patrón</a:t>
            </a:r>
          </a:p>
        </p:txBody>
      </p:sp>
      <p:cxnSp>
        <p:nvCxnSpPr>
          <p:cNvPr id="7" name="Conector recto 6">
            <a:extLst>
              <a:ext uri="{FF2B5EF4-FFF2-40B4-BE49-F238E27FC236}">
                <a16:creationId xmlns:a16="http://schemas.microsoft.com/office/drawing/2014/main" id="{2B4CB326-DA0E-488E-B236-7017E8438FBB}"/>
              </a:ext>
            </a:extLst>
          </p:cNvPr>
          <p:cNvCxnSpPr/>
          <p:nvPr userDrawn="1"/>
        </p:nvCxnSpPr>
        <p:spPr>
          <a:xfrm>
            <a:off x="1242354"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Conector recto 30">
            <a:extLst>
              <a:ext uri="{FF2B5EF4-FFF2-40B4-BE49-F238E27FC236}">
                <a16:creationId xmlns:a16="http://schemas.microsoft.com/office/drawing/2014/main" id="{9366B533-7212-4A36-9CE2-D6302E721F8F}"/>
              </a:ext>
            </a:extLst>
          </p:cNvPr>
          <p:cNvCxnSpPr/>
          <p:nvPr userDrawn="1"/>
        </p:nvCxnSpPr>
        <p:spPr>
          <a:xfrm>
            <a:off x="3486372"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Conector recto 31">
            <a:extLst>
              <a:ext uri="{FF2B5EF4-FFF2-40B4-BE49-F238E27FC236}">
                <a16:creationId xmlns:a16="http://schemas.microsoft.com/office/drawing/2014/main" id="{AD7474CD-E230-4E14-8274-5E20F673F401}"/>
              </a:ext>
            </a:extLst>
          </p:cNvPr>
          <p:cNvCxnSpPr/>
          <p:nvPr userDrawn="1"/>
        </p:nvCxnSpPr>
        <p:spPr>
          <a:xfrm>
            <a:off x="5730390"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Conector recto 32">
            <a:extLst>
              <a:ext uri="{FF2B5EF4-FFF2-40B4-BE49-F238E27FC236}">
                <a16:creationId xmlns:a16="http://schemas.microsoft.com/office/drawing/2014/main" id="{6BF71FCE-6F39-4D2F-82BE-7D9F1D2ED59F}"/>
              </a:ext>
            </a:extLst>
          </p:cNvPr>
          <p:cNvCxnSpPr/>
          <p:nvPr userDrawn="1"/>
        </p:nvCxnSpPr>
        <p:spPr>
          <a:xfrm>
            <a:off x="7974408"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4" name="Conector recto 33">
            <a:extLst>
              <a:ext uri="{FF2B5EF4-FFF2-40B4-BE49-F238E27FC236}">
                <a16:creationId xmlns:a16="http://schemas.microsoft.com/office/drawing/2014/main" id="{AE97AC7A-17D9-4F42-9DD0-94FE4FC6BF19}"/>
              </a:ext>
            </a:extLst>
          </p:cNvPr>
          <p:cNvCxnSpPr/>
          <p:nvPr userDrawn="1"/>
        </p:nvCxnSpPr>
        <p:spPr>
          <a:xfrm>
            <a:off x="10218425"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35" name="Forma libre: Forma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5" name="Marcador de número de diapositiva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rtlCol="0"/>
          <a:lstStyle>
            <a:lvl1pPr>
              <a:defRPr sz="1000">
                <a:solidFill>
                  <a:schemeClr val="bg1"/>
                </a:solidFill>
                <a:latin typeface="Trade Gothic LT Pro" panose="020B0503040303020004" pitchFamily="34" charset="0"/>
              </a:defRPr>
            </a:lvl1pPr>
          </a:lstStyle>
          <a:p>
            <a:pPr rtl="0"/>
            <a:fld id="{C263D6C4-4840-40CC-AC84-17E24B3B7BDE}" type="slidenum">
              <a:rPr lang="es-ES" noProof="0" smtClean="0"/>
              <a:pPr rtl="0"/>
              <a:t>‹Nº›</a:t>
            </a:fld>
            <a:endParaRPr lang="es-ES" noProof="0"/>
          </a:p>
        </p:txBody>
      </p:sp>
    </p:spTree>
    <p:extLst>
      <p:ext uri="{BB962C8B-B14F-4D97-AF65-F5344CB8AC3E}">
        <p14:creationId xmlns:p14="http://schemas.microsoft.com/office/powerpoint/2010/main" val="31559193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Diapositiva de citas">
    <p:spTree>
      <p:nvGrpSpPr>
        <p:cNvPr id="1" name=""/>
        <p:cNvGrpSpPr/>
        <p:nvPr/>
      </p:nvGrpSpPr>
      <p:grpSpPr>
        <a:xfrm>
          <a:off x="0" y="0"/>
          <a:ext cx="0" cy="0"/>
          <a:chOff x="0" y="0"/>
          <a:chExt cx="0" cy="0"/>
        </a:xfrm>
      </p:grpSpPr>
      <p:sp>
        <p:nvSpPr>
          <p:cNvPr id="22" name="Rectángulo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34" name="Forma libre: Forma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s-ES" noProof="0"/>
          </a:p>
        </p:txBody>
      </p:sp>
      <p:sp>
        <p:nvSpPr>
          <p:cNvPr id="24" name="Forma libre: Forma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25" name="Forma libre: Forma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4" name="Elipse 3">
            <a:extLst>
              <a:ext uri="{FF2B5EF4-FFF2-40B4-BE49-F238E27FC236}">
                <a16:creationId xmlns:a16="http://schemas.microsoft.com/office/drawing/2014/main" id="{ECB4C115-EFF9-405C-98BE-F4077B9730D0}"/>
              </a:ext>
            </a:extLst>
          </p:cNvPr>
          <p:cNvSpPr/>
          <p:nvPr userDrawn="1"/>
        </p:nvSpPr>
        <p:spPr>
          <a:xfrm>
            <a:off x="533399" y="914400"/>
            <a:ext cx="1944914" cy="1944914"/>
          </a:xfrm>
          <a:prstGeom prst="ellipse">
            <a:avLst/>
          </a:prstGeom>
          <a:solidFill>
            <a:schemeClr val="accent1">
              <a:lumMod val="50000"/>
            </a:schemeClr>
          </a:solidFill>
          <a:ln w="76200">
            <a:solidFill>
              <a:schemeClr val="accent1">
                <a:alpha val="5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8" name="Título 1">
            <a:extLst>
              <a:ext uri="{FF2B5EF4-FFF2-40B4-BE49-F238E27FC236}">
                <a16:creationId xmlns:a16="http://schemas.microsoft.com/office/drawing/2014/main" id="{C9A300DD-BB54-44ED-A7E4-01CD41EC930F}"/>
              </a:ext>
            </a:extLst>
          </p:cNvPr>
          <p:cNvSpPr txBox="1">
            <a:spLocks/>
          </p:cNvSpPr>
          <p:nvPr userDrawn="1"/>
        </p:nvSpPr>
        <p:spPr>
          <a:xfrm>
            <a:off x="956993" y="923305"/>
            <a:ext cx="1005115" cy="2859313"/>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lang="en-GB" sz="3600" b="0" i="0" kern="1200" dirty="0">
                <a:solidFill>
                  <a:schemeClr val="bg1"/>
                </a:solidFill>
                <a:latin typeface="Trebuchet MS" panose="020B0603020202020204" pitchFamily="34" charset="0"/>
                <a:ea typeface="+mj-ea"/>
                <a:cs typeface="+mj-cs"/>
              </a:defRPr>
            </a:lvl1pPr>
          </a:lstStyle>
          <a:p>
            <a:pPr algn="ctr" rtl="0"/>
            <a:r>
              <a:rPr lang="es-ES" sz="18400" noProof="0">
                <a:solidFill>
                  <a:schemeClr val="accent1">
                    <a:lumMod val="60000"/>
                    <a:lumOff val="40000"/>
                  </a:schemeClr>
                </a:solidFill>
                <a:latin typeface="+mj-lt"/>
              </a:rPr>
              <a:t>“</a:t>
            </a:r>
          </a:p>
        </p:txBody>
      </p:sp>
      <p:sp>
        <p:nvSpPr>
          <p:cNvPr id="2" name="Título 1">
            <a:extLst>
              <a:ext uri="{FF2B5EF4-FFF2-40B4-BE49-F238E27FC236}">
                <a16:creationId xmlns:a16="http://schemas.microsoft.com/office/drawing/2014/main" id="{42374B20-3E42-44AF-BEF1-8AB33067395C}"/>
              </a:ext>
            </a:extLst>
          </p:cNvPr>
          <p:cNvSpPr>
            <a:spLocks noGrp="1"/>
          </p:cNvSpPr>
          <p:nvPr>
            <p:ph type="title" hasCustomPrompt="1"/>
          </p:nvPr>
        </p:nvSpPr>
        <p:spPr>
          <a:xfrm>
            <a:off x="533399" y="3200400"/>
            <a:ext cx="7551057" cy="2859313"/>
          </a:xfrm>
        </p:spPr>
        <p:txBody>
          <a:bodyPr vert="horz" lIns="91440" tIns="45720" rIns="91440" bIns="45720" rtlCol="0" anchor="t">
            <a:normAutofit/>
          </a:bodyPr>
          <a:lstStyle>
            <a:lvl1pPr>
              <a:lnSpc>
                <a:spcPct val="100000"/>
              </a:lnSpc>
              <a:defRPr lang="en-GB" sz="3200" b="0" i="0" dirty="0">
                <a:solidFill>
                  <a:schemeClr val="bg1"/>
                </a:solidFill>
                <a:latin typeface="+mj-lt"/>
              </a:defRPr>
            </a:lvl1pPr>
          </a:lstStyle>
          <a:p>
            <a:pPr lvl="0" rtl="0"/>
            <a:r>
              <a:rPr lang="es-ES" noProof="0"/>
              <a:t>Cita</a:t>
            </a:r>
          </a:p>
        </p:txBody>
      </p:sp>
      <p:sp>
        <p:nvSpPr>
          <p:cNvPr id="19" name="Marcador de número de diapositiva 4">
            <a:extLst>
              <a:ext uri="{FF2B5EF4-FFF2-40B4-BE49-F238E27FC236}">
                <a16:creationId xmlns:a16="http://schemas.microsoft.com/office/drawing/2014/main" id="{A4E6C1FF-5925-42B3-B7F9-0A0031BDAD30}"/>
              </a:ext>
            </a:extLst>
          </p:cNvPr>
          <p:cNvSpPr>
            <a:spLocks noGrp="1"/>
          </p:cNvSpPr>
          <p:nvPr>
            <p:ph type="sldNum" sz="quarter" idx="12"/>
          </p:nvPr>
        </p:nvSpPr>
        <p:spPr>
          <a:xfrm>
            <a:off x="11252200" y="6315075"/>
            <a:ext cx="406400" cy="365125"/>
          </a:xfrm>
        </p:spPr>
        <p:txBody>
          <a:bodyPr rtlCol="0"/>
          <a:lstStyle>
            <a:lvl1pPr>
              <a:defRPr sz="1000">
                <a:solidFill>
                  <a:schemeClr val="bg1"/>
                </a:solidFill>
                <a:latin typeface="Trade Gothic LT Pro" panose="020B0503040303020004" pitchFamily="34" charset="0"/>
              </a:defRPr>
            </a:lvl1pPr>
          </a:lstStyle>
          <a:p>
            <a:pPr rtl="0"/>
            <a:fld id="{C263D6C4-4840-40CC-AC84-17E24B3B7BDE}" type="slidenum">
              <a:rPr lang="es-ES" noProof="0" smtClean="0"/>
              <a:pPr rtl="0"/>
              <a:t>‹Nº›</a:t>
            </a:fld>
            <a:endParaRPr lang="es-ES" noProof="0"/>
          </a:p>
        </p:txBody>
      </p:sp>
    </p:spTree>
    <p:extLst>
      <p:ext uri="{BB962C8B-B14F-4D97-AF65-F5344CB8AC3E}">
        <p14:creationId xmlns:p14="http://schemas.microsoft.com/office/powerpoint/2010/main" val="12696987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Agradecimiento 2">
    <p:spTree>
      <p:nvGrpSpPr>
        <p:cNvPr id="1" name=""/>
        <p:cNvGrpSpPr/>
        <p:nvPr/>
      </p:nvGrpSpPr>
      <p:grpSpPr>
        <a:xfrm>
          <a:off x="0" y="0"/>
          <a:ext cx="0" cy="0"/>
          <a:chOff x="0" y="0"/>
          <a:chExt cx="0" cy="0"/>
        </a:xfrm>
      </p:grpSpPr>
      <p:sp>
        <p:nvSpPr>
          <p:cNvPr id="21" name="Rectángulo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5" name="Forma libre: Forma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6" name="Forma libre: Forma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20" name="Forma libre: Forma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2" name="Título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6360242" y="3429000"/>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rtl="0"/>
            <a:r>
              <a:rPr lang="es-ES" noProof="0"/>
              <a:t>Gracias</a:t>
            </a:r>
          </a:p>
        </p:txBody>
      </p:sp>
      <p:sp>
        <p:nvSpPr>
          <p:cNvPr id="35" name="Forma libre: Forma 34">
            <a:extLst>
              <a:ext uri="{FF2B5EF4-FFF2-40B4-BE49-F238E27FC236}">
                <a16:creationId xmlns:a16="http://schemas.microsoft.com/office/drawing/2014/main" id="{C024DCDB-C6BF-455E-AAB8-EAF9DAB302A1}"/>
              </a:ext>
            </a:extLst>
          </p:cNvPr>
          <p:cNvSpPr/>
          <p:nvPr userDrawn="1"/>
        </p:nvSpPr>
        <p:spPr>
          <a:xfrm rot="13500000">
            <a:off x="-729899" y="-1215856"/>
            <a:ext cx="6043521" cy="8427077"/>
          </a:xfrm>
          <a:custGeom>
            <a:avLst/>
            <a:gdLst>
              <a:gd name="connsiteX0" fmla="*/ 6043521 w 6043521"/>
              <a:gd name="connsiteY0" fmla="*/ 4267535 h 8427077"/>
              <a:gd name="connsiteX1" fmla="*/ 1883979 w 6043521"/>
              <a:gd name="connsiteY1" fmla="*/ 8427077 h 8427077"/>
              <a:gd name="connsiteX2" fmla="*/ 0 w 6043521"/>
              <a:gd name="connsiteY2" fmla="*/ 8427077 h 8427077"/>
              <a:gd name="connsiteX3" fmla="*/ 0 w 6043521"/>
              <a:gd name="connsiteY3" fmla="*/ 1775986 h 8427077"/>
              <a:gd name="connsiteX4" fmla="*/ 1775985 w 6043521"/>
              <a:gd name="connsiteY4" fmla="*/ 0 h 8427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8427077">
                <a:moveTo>
                  <a:pt x="6043521" y="4267535"/>
                </a:moveTo>
                <a:lnTo>
                  <a:pt x="1883979" y="8427077"/>
                </a:lnTo>
                <a:lnTo>
                  <a:pt x="0" y="8427077"/>
                </a:lnTo>
                <a:lnTo>
                  <a:pt x="0" y="1775986"/>
                </a:lnTo>
                <a:lnTo>
                  <a:pt x="1775985"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s-ES" noProof="0"/>
          </a:p>
        </p:txBody>
      </p:sp>
      <p:sp>
        <p:nvSpPr>
          <p:cNvPr id="32" name="Forma libre: Forma 31">
            <a:extLst>
              <a:ext uri="{FF2B5EF4-FFF2-40B4-BE49-F238E27FC236}">
                <a16:creationId xmlns:a16="http://schemas.microsoft.com/office/drawing/2014/main" id="{26AFB47A-5D51-4F9C-B01B-977CE5E3C093}"/>
              </a:ext>
            </a:extLst>
          </p:cNvPr>
          <p:cNvSpPr/>
          <p:nvPr userDrawn="1"/>
        </p:nvSpPr>
        <p:spPr>
          <a:xfrm rot="13500000">
            <a:off x="-1145231" y="-2123853"/>
            <a:ext cx="6043521" cy="9008880"/>
          </a:xfrm>
          <a:custGeom>
            <a:avLst/>
            <a:gdLst>
              <a:gd name="connsiteX0" fmla="*/ 6043521 w 6043521"/>
              <a:gd name="connsiteY0" fmla="*/ 4849338 h 9008880"/>
              <a:gd name="connsiteX1" fmla="*/ 1883979 w 6043521"/>
              <a:gd name="connsiteY1" fmla="*/ 9008880 h 9008880"/>
              <a:gd name="connsiteX2" fmla="*/ 0 w 6043521"/>
              <a:gd name="connsiteY2" fmla="*/ 9008880 h 9008880"/>
              <a:gd name="connsiteX3" fmla="*/ 0 w 6043521"/>
              <a:gd name="connsiteY3" fmla="*/ 1194182 h 9008880"/>
              <a:gd name="connsiteX4" fmla="*/ 1194182 w 6043521"/>
              <a:gd name="connsiteY4" fmla="*/ 0 h 9008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9008880">
                <a:moveTo>
                  <a:pt x="6043521" y="4849338"/>
                </a:moveTo>
                <a:lnTo>
                  <a:pt x="1883979" y="9008880"/>
                </a:lnTo>
                <a:lnTo>
                  <a:pt x="0" y="9008880"/>
                </a:lnTo>
                <a:lnTo>
                  <a:pt x="0" y="1194182"/>
                </a:lnTo>
                <a:lnTo>
                  <a:pt x="1194182"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s-ES" noProof="0"/>
          </a:p>
        </p:txBody>
      </p:sp>
      <p:sp>
        <p:nvSpPr>
          <p:cNvPr id="30" name="Forma libre: Forma 29">
            <a:extLst>
              <a:ext uri="{FF2B5EF4-FFF2-40B4-BE49-F238E27FC236}">
                <a16:creationId xmlns:a16="http://schemas.microsoft.com/office/drawing/2014/main" id="{6997A4FF-7390-4173-8ACD-6CF7145AACEC}"/>
              </a:ext>
            </a:extLst>
          </p:cNvPr>
          <p:cNvSpPr/>
          <p:nvPr userDrawn="1"/>
        </p:nvSpPr>
        <p:spPr>
          <a:xfrm rot="18900000" flipH="1">
            <a:off x="-2681153" y="-465959"/>
            <a:ext cx="8639119" cy="5739762"/>
          </a:xfrm>
          <a:custGeom>
            <a:avLst/>
            <a:gdLst>
              <a:gd name="connsiteX0" fmla="*/ 3789781 w 8639119"/>
              <a:gd name="connsiteY0" fmla="*/ 0 h 5739762"/>
              <a:gd name="connsiteX1" fmla="*/ 0 w 8639119"/>
              <a:gd name="connsiteY1" fmla="*/ 3789782 h 5739762"/>
              <a:gd name="connsiteX2" fmla="*/ 0 w 8639119"/>
              <a:gd name="connsiteY2" fmla="*/ 5739761 h 5739762"/>
              <a:gd name="connsiteX3" fmla="*/ 7748695 w 8639119"/>
              <a:gd name="connsiteY3" fmla="*/ 5739762 h 5739762"/>
              <a:gd name="connsiteX4" fmla="*/ 8639119 w 8639119"/>
              <a:gd name="connsiteY4" fmla="*/ 4849338 h 5739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9119" h="5739762">
                <a:moveTo>
                  <a:pt x="3789781" y="0"/>
                </a:moveTo>
                <a:lnTo>
                  <a:pt x="0" y="3789782"/>
                </a:lnTo>
                <a:lnTo>
                  <a:pt x="0" y="5739761"/>
                </a:lnTo>
                <a:lnTo>
                  <a:pt x="7748695" y="5739762"/>
                </a:lnTo>
                <a:lnTo>
                  <a:pt x="8639119" y="4849338"/>
                </a:lnTo>
                <a:close/>
              </a:path>
            </a:pathLst>
          </a:custGeom>
          <a:solidFill>
            <a:schemeClr val="accent1">
              <a:lumMod val="50000"/>
              <a:alpha val="5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s-ES" noProof="0"/>
          </a:p>
        </p:txBody>
      </p:sp>
    </p:spTree>
    <p:extLst>
      <p:ext uri="{BB962C8B-B14F-4D97-AF65-F5344CB8AC3E}">
        <p14:creationId xmlns:p14="http://schemas.microsoft.com/office/powerpoint/2010/main" val="197310748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Encabezado de sección">
    <p:spTree>
      <p:nvGrpSpPr>
        <p:cNvPr id="1" name=""/>
        <p:cNvGrpSpPr/>
        <p:nvPr/>
      </p:nvGrpSpPr>
      <p:grpSpPr>
        <a:xfrm>
          <a:off x="0" y="0"/>
          <a:ext cx="0" cy="0"/>
          <a:chOff x="0" y="0"/>
          <a:chExt cx="0" cy="0"/>
        </a:xfrm>
      </p:grpSpPr>
      <p:sp>
        <p:nvSpPr>
          <p:cNvPr id="7" name="Rectángulo 6">
            <a:extLst>
              <a:ext uri="{FF2B5EF4-FFF2-40B4-BE49-F238E27FC236}">
                <a16:creationId xmlns:a16="http://schemas.microsoft.com/office/drawing/2014/main" id="{B2838D16-809E-4EB1-8C0C-0E63D8139112}"/>
              </a:ext>
            </a:extLst>
          </p:cNvPr>
          <p:cNvSpPr/>
          <p:nvPr userDrawn="1"/>
        </p:nvSpPr>
        <p:spPr>
          <a:xfrm>
            <a:off x="0" y="0"/>
            <a:ext cx="12192000" cy="6858000"/>
          </a:xfrm>
          <a:prstGeom prst="rect">
            <a:avLst/>
          </a:prstGeom>
          <a:solidFill>
            <a:srgbClr val="0C4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8" name="Forma libre: Forma 7">
            <a:extLst>
              <a:ext uri="{FF2B5EF4-FFF2-40B4-BE49-F238E27FC236}">
                <a16:creationId xmlns:a16="http://schemas.microsoft.com/office/drawing/2014/main" id="{01FEB333-94B4-4E53-9019-D584810903BB}"/>
              </a:ext>
            </a:extLst>
          </p:cNvPr>
          <p:cNvSpPr/>
          <p:nvPr userDrawn="1"/>
        </p:nvSpPr>
        <p:spPr>
          <a:xfrm>
            <a:off x="0" y="0"/>
            <a:ext cx="12192000" cy="6862745"/>
          </a:xfrm>
          <a:custGeom>
            <a:avLst/>
            <a:gdLst>
              <a:gd name="connsiteX0" fmla="*/ 0 w 12192000"/>
              <a:gd name="connsiteY0" fmla="*/ 0 h 6849743"/>
              <a:gd name="connsiteX1" fmla="*/ 7554712 w 12192000"/>
              <a:gd name="connsiteY1" fmla="*/ 0 h 6849743"/>
              <a:gd name="connsiteX2" fmla="*/ 10266645 w 12192000"/>
              <a:gd name="connsiteY2" fmla="*/ 2711934 h 6849743"/>
              <a:gd name="connsiteX3" fmla="*/ 11289529 w 12192000"/>
              <a:gd name="connsiteY3" fmla="*/ 2711934 h 6849743"/>
              <a:gd name="connsiteX4" fmla="*/ 12191999 w 12192000"/>
              <a:gd name="connsiteY4" fmla="*/ 3614404 h 6849743"/>
              <a:gd name="connsiteX5" fmla="*/ 12192000 w 12192000"/>
              <a:gd name="connsiteY5" fmla="*/ 6849743 h 6849743"/>
              <a:gd name="connsiteX6" fmla="*/ 0 w 12192000"/>
              <a:gd name="connsiteY6" fmla="*/ 6849743 h 684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49743">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9" name="Forma libre: Forma 8">
            <a:extLst>
              <a:ext uri="{FF2B5EF4-FFF2-40B4-BE49-F238E27FC236}">
                <a16:creationId xmlns:a16="http://schemas.microsoft.com/office/drawing/2014/main" id="{A59B9489-0CD9-4DB7-AC82-6E7867F91403}"/>
              </a:ext>
            </a:extLst>
          </p:cNvPr>
          <p:cNvSpPr/>
          <p:nvPr userDrawn="1"/>
        </p:nvSpPr>
        <p:spPr>
          <a:xfrm rot="16200000" flipV="1">
            <a:off x="2626805"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0" name="Triángulo rectángulo 9">
            <a:extLst>
              <a:ext uri="{FF2B5EF4-FFF2-40B4-BE49-F238E27FC236}">
                <a16:creationId xmlns:a16="http://schemas.microsoft.com/office/drawing/2014/main" id="{A55D1C76-C591-4FA5-9780-87AB6B37C0FA}"/>
              </a:ext>
            </a:extLst>
          </p:cNvPr>
          <p:cNvSpPr/>
          <p:nvPr userDrawn="1"/>
        </p:nvSpPr>
        <p:spPr>
          <a:xfrm rot="5400000" flipV="1">
            <a:off x="5851010" y="-10649"/>
            <a:ext cx="6326154" cy="634745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1" name="Forma libre: Forma 10">
            <a:extLst>
              <a:ext uri="{FF2B5EF4-FFF2-40B4-BE49-F238E27FC236}">
                <a16:creationId xmlns:a16="http://schemas.microsoft.com/office/drawing/2014/main" id="{A7DC1D12-670F-4235-8791-FA8C2B330871}"/>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2" name="Forma libre: Forma 11">
            <a:extLst>
              <a:ext uri="{FF2B5EF4-FFF2-40B4-BE49-F238E27FC236}">
                <a16:creationId xmlns:a16="http://schemas.microsoft.com/office/drawing/2014/main" id="{859569CF-FDAC-47C4-A0F5-296F7117C398}"/>
              </a:ext>
            </a:extLst>
          </p:cNvPr>
          <p:cNvSpPr/>
          <p:nvPr userDrawn="1"/>
        </p:nvSpPr>
        <p:spPr>
          <a:xfrm rot="2700000">
            <a:off x="9668984" y="1404392"/>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s-ES" noProof="0"/>
          </a:p>
        </p:txBody>
      </p:sp>
      <p:sp>
        <p:nvSpPr>
          <p:cNvPr id="13" name="Forma libre: Forma 12">
            <a:extLst>
              <a:ext uri="{FF2B5EF4-FFF2-40B4-BE49-F238E27FC236}">
                <a16:creationId xmlns:a16="http://schemas.microsoft.com/office/drawing/2014/main" id="{D68D0C72-2B2C-4C85-A091-157853C71784}"/>
              </a:ext>
            </a:extLst>
          </p:cNvPr>
          <p:cNvSpPr/>
          <p:nvPr userDrawn="1"/>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s-ES" noProof="0"/>
          </a:p>
        </p:txBody>
      </p:sp>
      <p:sp>
        <p:nvSpPr>
          <p:cNvPr id="14" name="Forma libre: Forma 13">
            <a:extLst>
              <a:ext uri="{FF2B5EF4-FFF2-40B4-BE49-F238E27FC236}">
                <a16:creationId xmlns:a16="http://schemas.microsoft.com/office/drawing/2014/main" id="{8E25334A-5FE3-4DDA-8D32-4796CCFCAA74}"/>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s-ES" noProof="0"/>
          </a:p>
        </p:txBody>
      </p:sp>
      <p:sp>
        <p:nvSpPr>
          <p:cNvPr id="15" name="Forma libre: Forma 14">
            <a:extLst>
              <a:ext uri="{FF2B5EF4-FFF2-40B4-BE49-F238E27FC236}">
                <a16:creationId xmlns:a16="http://schemas.microsoft.com/office/drawing/2014/main" id="{18818DF1-D7FD-4C0F-875D-7A07E8F75C06}"/>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s-ES" noProof="0"/>
          </a:p>
        </p:txBody>
      </p:sp>
      <p:grpSp>
        <p:nvGrpSpPr>
          <p:cNvPr id="16" name="Grupo 15">
            <a:extLst>
              <a:ext uri="{FF2B5EF4-FFF2-40B4-BE49-F238E27FC236}">
                <a16:creationId xmlns:a16="http://schemas.microsoft.com/office/drawing/2014/main" id="{8F9BB384-9E14-4CEA-82C1-21837229D3EF}"/>
              </a:ext>
            </a:extLst>
          </p:cNvPr>
          <p:cNvGrpSpPr/>
          <p:nvPr userDrawn="1"/>
        </p:nvGrpSpPr>
        <p:grpSpPr>
          <a:xfrm rot="16200000">
            <a:off x="431651" y="-917359"/>
            <a:ext cx="1532001" cy="1826463"/>
            <a:chOff x="10800164" y="7142066"/>
            <a:chExt cx="2775293" cy="3308724"/>
          </a:xfrm>
        </p:grpSpPr>
        <p:sp>
          <p:nvSpPr>
            <p:cNvPr id="17" name="Forma libre: Forma 16">
              <a:extLst>
                <a:ext uri="{FF2B5EF4-FFF2-40B4-BE49-F238E27FC236}">
                  <a16:creationId xmlns:a16="http://schemas.microsoft.com/office/drawing/2014/main" id="{0862A81A-959D-4EAB-90ED-DB20759BB397}"/>
                </a:ext>
              </a:extLst>
            </p:cNvPr>
            <p:cNvSpPr/>
            <p:nvPr/>
          </p:nvSpPr>
          <p:spPr>
            <a:xfrm rot="2700000">
              <a:off x="10800164" y="7675497"/>
              <a:ext cx="2775293"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8" name="Forma libre: Forma 17">
              <a:extLst>
                <a:ext uri="{FF2B5EF4-FFF2-40B4-BE49-F238E27FC236}">
                  <a16:creationId xmlns:a16="http://schemas.microsoft.com/office/drawing/2014/main" id="{AAB9E28C-9422-42BD-AECE-29B44B5D63E2}"/>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grpSp>
      <p:grpSp>
        <p:nvGrpSpPr>
          <p:cNvPr id="19" name="Grupo 18">
            <a:extLst>
              <a:ext uri="{FF2B5EF4-FFF2-40B4-BE49-F238E27FC236}">
                <a16:creationId xmlns:a16="http://schemas.microsoft.com/office/drawing/2014/main" id="{2772239B-C46D-4458-BB4B-DDB12FAB0172}"/>
              </a:ext>
            </a:extLst>
          </p:cNvPr>
          <p:cNvGrpSpPr/>
          <p:nvPr userDrawn="1"/>
        </p:nvGrpSpPr>
        <p:grpSpPr>
          <a:xfrm rot="16200000">
            <a:off x="1992859" y="-497210"/>
            <a:ext cx="818398" cy="986162"/>
            <a:chOff x="10945855" y="7317026"/>
            <a:chExt cx="2483924" cy="2993104"/>
          </a:xfrm>
        </p:grpSpPr>
        <p:sp>
          <p:nvSpPr>
            <p:cNvPr id="20" name="Forma libre: Forma 19">
              <a:extLst>
                <a:ext uri="{FF2B5EF4-FFF2-40B4-BE49-F238E27FC236}">
                  <a16:creationId xmlns:a16="http://schemas.microsoft.com/office/drawing/2014/main" id="{3C8A2A1A-1FB9-4CA1-B74E-B293187E51AA}"/>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21" name="Forma libre: Forma 20">
              <a:extLst>
                <a:ext uri="{FF2B5EF4-FFF2-40B4-BE49-F238E27FC236}">
                  <a16:creationId xmlns:a16="http://schemas.microsoft.com/office/drawing/2014/main" id="{DF2B18BA-6B43-40FA-A23B-D894D6AB468B}"/>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grpSp>
      <p:sp>
        <p:nvSpPr>
          <p:cNvPr id="3" name="Marcador de texto 2">
            <a:extLst>
              <a:ext uri="{FF2B5EF4-FFF2-40B4-BE49-F238E27FC236}">
                <a16:creationId xmlns:a16="http://schemas.microsoft.com/office/drawing/2014/main" id="{5E194264-A3F5-42E2-9A63-DCCED0457E1B}"/>
              </a:ext>
            </a:extLst>
          </p:cNvPr>
          <p:cNvSpPr>
            <a:spLocks noGrp="1"/>
          </p:cNvSpPr>
          <p:nvPr>
            <p:ph type="body" idx="1" hasCustomPrompt="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rtl="0"/>
            <a:r>
              <a:rPr lang="es-ES" noProof="0"/>
              <a:t>Editar estilos de texto del patrón</a:t>
            </a:r>
          </a:p>
        </p:txBody>
      </p:sp>
      <p:sp>
        <p:nvSpPr>
          <p:cNvPr id="22" name="Marcador de número de diapositiva 4">
            <a:extLst>
              <a:ext uri="{FF2B5EF4-FFF2-40B4-BE49-F238E27FC236}">
                <a16:creationId xmlns:a16="http://schemas.microsoft.com/office/drawing/2014/main" id="{0F332671-6296-47C8-BF26-B2D962F5D03D}"/>
              </a:ext>
            </a:extLst>
          </p:cNvPr>
          <p:cNvSpPr>
            <a:spLocks noGrp="1"/>
          </p:cNvSpPr>
          <p:nvPr>
            <p:ph type="sldNum" sz="quarter" idx="12"/>
          </p:nvPr>
        </p:nvSpPr>
        <p:spPr>
          <a:xfrm>
            <a:off x="11252200" y="6315075"/>
            <a:ext cx="406400" cy="365125"/>
          </a:xfrm>
        </p:spPr>
        <p:txBody>
          <a:bodyPr rtlCol="0"/>
          <a:lstStyle>
            <a:lvl1pPr>
              <a:defRPr sz="1000">
                <a:solidFill>
                  <a:schemeClr val="bg1"/>
                </a:solidFill>
                <a:latin typeface="Trade Gothic LT Pro" panose="020B0503040303020004" pitchFamily="34" charset="0"/>
              </a:defRPr>
            </a:lvl1pPr>
          </a:lstStyle>
          <a:p>
            <a:pPr rtl="0"/>
            <a:fld id="{C263D6C4-4840-40CC-AC84-17E24B3B7BDE}" type="slidenum">
              <a:rPr lang="es-ES" noProof="0" smtClean="0"/>
              <a:pPr rtl="0"/>
              <a:t>‹Nº›</a:t>
            </a:fld>
            <a:endParaRPr lang="es-ES" noProof="0"/>
          </a:p>
        </p:txBody>
      </p:sp>
      <p:sp>
        <p:nvSpPr>
          <p:cNvPr id="23" name="Título 1">
            <a:extLst>
              <a:ext uri="{FF2B5EF4-FFF2-40B4-BE49-F238E27FC236}">
                <a16:creationId xmlns:a16="http://schemas.microsoft.com/office/drawing/2014/main" id="{7772A652-7229-2B42-B87B-298C31D6F0CB}"/>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rtl="0"/>
            <a:r>
              <a:rPr lang="es-ES" noProof="0"/>
              <a:t>Título de la sección 01</a:t>
            </a:r>
          </a:p>
        </p:txBody>
      </p:sp>
    </p:spTree>
    <p:extLst>
      <p:ext uri="{BB962C8B-B14F-4D97-AF65-F5344CB8AC3E}">
        <p14:creationId xmlns:p14="http://schemas.microsoft.com/office/powerpoint/2010/main" val="167519749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Solo el título">
    <p:bg>
      <p:bgPr>
        <a:solidFill>
          <a:schemeClr val="accent2"/>
        </a:solidFill>
        <a:effectLst/>
      </p:bgPr>
    </p:bg>
    <p:spTree>
      <p:nvGrpSpPr>
        <p:cNvPr id="1" name=""/>
        <p:cNvGrpSpPr/>
        <p:nvPr/>
      </p:nvGrpSpPr>
      <p:grpSpPr>
        <a:xfrm>
          <a:off x="0" y="0"/>
          <a:ext cx="0" cy="0"/>
          <a:chOff x="0" y="0"/>
          <a:chExt cx="0" cy="0"/>
        </a:xfrm>
      </p:grpSpPr>
      <p:sp>
        <p:nvSpPr>
          <p:cNvPr id="11" name="Rectángulo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0" name="Forma libre: Forma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s-ES" noProof="0"/>
          </a:p>
        </p:txBody>
      </p:sp>
      <p:sp>
        <p:nvSpPr>
          <p:cNvPr id="18" name="Forma libre: Forma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s-ES" noProof="0"/>
          </a:p>
        </p:txBody>
      </p:sp>
      <p:sp>
        <p:nvSpPr>
          <p:cNvPr id="12" name="Forma libre: Forma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8" name="Forma libre: Forma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2" name="Título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rtl="0"/>
            <a:r>
              <a:rPr lang="es-ES" noProof="0"/>
              <a:t>Haga clic para modificar el estilo de título del patrón</a:t>
            </a:r>
          </a:p>
        </p:txBody>
      </p:sp>
      <p:grpSp>
        <p:nvGrpSpPr>
          <p:cNvPr id="15" name="Grupo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orma libre: Forma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7" name="Forma libre: Forma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grpSp>
      <p:grpSp>
        <p:nvGrpSpPr>
          <p:cNvPr id="6" name="Grupo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ángulo: Una sola esquina cortada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rtl="0"/>
              <a:endParaRPr lang="es-ES" noProof="0"/>
            </a:p>
          </p:txBody>
        </p:sp>
        <p:sp>
          <p:nvSpPr>
            <p:cNvPr id="3" name="Rectángulo: Una sola esquina cortada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grpSp>
      <p:sp>
        <p:nvSpPr>
          <p:cNvPr id="24" name="Forma libre: Forma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5" name="Marcador de número de diapositiva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rtlCol="0"/>
          <a:lstStyle>
            <a:lvl1pPr>
              <a:defRPr sz="1000">
                <a:solidFill>
                  <a:schemeClr val="bg1"/>
                </a:solidFill>
                <a:latin typeface="Trade Gothic LT Pro" panose="020B0503040303020004" pitchFamily="34" charset="0"/>
              </a:defRPr>
            </a:lvl1pPr>
          </a:lstStyle>
          <a:p>
            <a:pPr rtl="0"/>
            <a:fld id="{C263D6C4-4840-40CC-AC84-17E24B3B7BDE}" type="slidenum">
              <a:rPr lang="es-ES" noProof="0" smtClean="0"/>
              <a:pPr rtl="0"/>
              <a:t>‹Nº›</a:t>
            </a:fld>
            <a:endParaRPr lang="es-ES" noProof="0"/>
          </a:p>
        </p:txBody>
      </p:sp>
    </p:spTree>
    <p:extLst>
      <p:ext uri="{BB962C8B-B14F-4D97-AF65-F5344CB8AC3E}">
        <p14:creationId xmlns:p14="http://schemas.microsoft.com/office/powerpoint/2010/main" val="407370493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ítulo y contenido">
    <p:bg>
      <p:bgPr>
        <a:solidFill>
          <a:schemeClr val="accent2"/>
        </a:solidFill>
        <a:effectLst/>
      </p:bgPr>
    </p:bg>
    <p:spTree>
      <p:nvGrpSpPr>
        <p:cNvPr id="1" name=""/>
        <p:cNvGrpSpPr/>
        <p:nvPr/>
      </p:nvGrpSpPr>
      <p:grpSpPr>
        <a:xfrm>
          <a:off x="0" y="0"/>
          <a:ext cx="0" cy="0"/>
          <a:chOff x="0" y="0"/>
          <a:chExt cx="0" cy="0"/>
        </a:xfrm>
      </p:grpSpPr>
      <p:sp>
        <p:nvSpPr>
          <p:cNvPr id="11" name="Rectángulo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0" name="Forma libre: Forma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s-ES" noProof="0"/>
          </a:p>
        </p:txBody>
      </p:sp>
      <p:sp>
        <p:nvSpPr>
          <p:cNvPr id="18" name="Forma libre: Forma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s-ES" noProof="0"/>
          </a:p>
        </p:txBody>
      </p:sp>
      <p:sp>
        <p:nvSpPr>
          <p:cNvPr id="12" name="Forma libre: Forma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8" name="Forma libre: Forma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2" name="Título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rtl="0"/>
            <a:r>
              <a:rPr lang="es-ES" noProof="0"/>
              <a:t>Haga clic para modificar el estilo de título del patrón</a:t>
            </a:r>
          </a:p>
        </p:txBody>
      </p:sp>
      <p:grpSp>
        <p:nvGrpSpPr>
          <p:cNvPr id="15" name="Grupo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orma libre: Forma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7" name="Forma libre: Forma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grpSp>
      <p:grpSp>
        <p:nvGrpSpPr>
          <p:cNvPr id="6" name="Grupo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ángulo: Una sola esquina cortada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rtl="0"/>
              <a:endParaRPr lang="es-ES" noProof="0"/>
            </a:p>
          </p:txBody>
        </p:sp>
        <p:sp>
          <p:nvSpPr>
            <p:cNvPr id="3" name="Rectángulo: Una sola esquina cortada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grpSp>
      <p:sp>
        <p:nvSpPr>
          <p:cNvPr id="24" name="Forma libre: Forma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5" name="Marcador de número de diapositiva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rtlCol="0"/>
          <a:lstStyle>
            <a:lvl1pPr>
              <a:defRPr sz="1000">
                <a:solidFill>
                  <a:schemeClr val="bg1"/>
                </a:solidFill>
                <a:latin typeface="Trade Gothic LT Pro" panose="020B0503040303020004" pitchFamily="34" charset="0"/>
              </a:defRPr>
            </a:lvl1pPr>
          </a:lstStyle>
          <a:p>
            <a:pPr rtl="0"/>
            <a:fld id="{C263D6C4-4840-40CC-AC84-17E24B3B7BDE}" type="slidenum">
              <a:rPr lang="es-ES" noProof="0" smtClean="0"/>
              <a:pPr rtl="0"/>
              <a:t>‹Nº›</a:t>
            </a:fld>
            <a:endParaRPr lang="es-ES" noProof="0"/>
          </a:p>
        </p:txBody>
      </p:sp>
      <p:sp>
        <p:nvSpPr>
          <p:cNvPr id="20" name="Marcador de contenido 2">
            <a:extLst>
              <a:ext uri="{FF2B5EF4-FFF2-40B4-BE49-F238E27FC236}">
                <a16:creationId xmlns:a16="http://schemas.microsoft.com/office/drawing/2014/main" id="{0103A49C-32FF-49E6-86F3-FC2E19517BD5}"/>
              </a:ext>
            </a:extLst>
          </p:cNvPr>
          <p:cNvSpPr>
            <a:spLocks noGrp="1"/>
          </p:cNvSpPr>
          <p:nvPr>
            <p:ph idx="1" hasCustomPrompt="1"/>
          </p:nvPr>
        </p:nvSpPr>
        <p:spPr>
          <a:xfrm>
            <a:off x="443365" y="1825625"/>
            <a:ext cx="11215235" cy="4351338"/>
          </a:xfrm>
        </p:spPr>
        <p:txBody>
          <a:bodyPr rtlCol="0"/>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Tree>
    <p:extLst>
      <p:ext uri="{BB962C8B-B14F-4D97-AF65-F5344CB8AC3E}">
        <p14:creationId xmlns:p14="http://schemas.microsoft.com/office/powerpoint/2010/main" val="263670826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Dos objetos">
    <p:bg>
      <p:bgPr>
        <a:solidFill>
          <a:schemeClr val="accent2"/>
        </a:solidFill>
        <a:effectLst/>
      </p:bgPr>
    </p:bg>
    <p:spTree>
      <p:nvGrpSpPr>
        <p:cNvPr id="1" name=""/>
        <p:cNvGrpSpPr/>
        <p:nvPr/>
      </p:nvGrpSpPr>
      <p:grpSpPr>
        <a:xfrm>
          <a:off x="0" y="0"/>
          <a:ext cx="0" cy="0"/>
          <a:chOff x="0" y="0"/>
          <a:chExt cx="0" cy="0"/>
        </a:xfrm>
      </p:grpSpPr>
      <p:sp>
        <p:nvSpPr>
          <p:cNvPr id="11" name="Rectángulo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0" name="Forma libre: Forma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s-ES" noProof="0"/>
          </a:p>
        </p:txBody>
      </p:sp>
      <p:sp>
        <p:nvSpPr>
          <p:cNvPr id="18" name="Forma libre: Forma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s-ES" noProof="0"/>
          </a:p>
        </p:txBody>
      </p:sp>
      <p:sp>
        <p:nvSpPr>
          <p:cNvPr id="12" name="Forma libre: Forma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8" name="Forma libre: Forma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2" name="Título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rtl="0"/>
            <a:r>
              <a:rPr lang="es-ES" noProof="0"/>
              <a:t>Haga clic para modificar el estilo de título del patrón</a:t>
            </a:r>
          </a:p>
        </p:txBody>
      </p:sp>
      <p:grpSp>
        <p:nvGrpSpPr>
          <p:cNvPr id="15" name="Grupo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orma libre: Forma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7" name="Forma libre: Forma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grpSp>
      <p:grpSp>
        <p:nvGrpSpPr>
          <p:cNvPr id="6" name="Grupo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ángulo: Una sola esquina cortada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rtl="0"/>
              <a:endParaRPr lang="es-ES" noProof="0"/>
            </a:p>
          </p:txBody>
        </p:sp>
        <p:sp>
          <p:nvSpPr>
            <p:cNvPr id="3" name="Rectángulo: Una sola esquina cortada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grpSp>
      <p:sp>
        <p:nvSpPr>
          <p:cNvPr id="24" name="Forma libre: Forma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5" name="Marcador de número de diapositiva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rtlCol="0"/>
          <a:lstStyle>
            <a:lvl1pPr>
              <a:defRPr sz="1000">
                <a:solidFill>
                  <a:schemeClr val="bg1"/>
                </a:solidFill>
                <a:latin typeface="Trade Gothic LT Pro" panose="020B0503040303020004" pitchFamily="34" charset="0"/>
              </a:defRPr>
            </a:lvl1pPr>
          </a:lstStyle>
          <a:p>
            <a:pPr rtl="0"/>
            <a:fld id="{C263D6C4-4840-40CC-AC84-17E24B3B7BDE}" type="slidenum">
              <a:rPr lang="es-ES" noProof="0" smtClean="0"/>
              <a:pPr rtl="0"/>
              <a:t>‹Nº›</a:t>
            </a:fld>
            <a:endParaRPr lang="es-ES" noProof="0"/>
          </a:p>
        </p:txBody>
      </p:sp>
      <p:sp>
        <p:nvSpPr>
          <p:cNvPr id="20" name="Marcador de contenido 2">
            <a:extLst>
              <a:ext uri="{FF2B5EF4-FFF2-40B4-BE49-F238E27FC236}">
                <a16:creationId xmlns:a16="http://schemas.microsoft.com/office/drawing/2014/main" id="{FE796BFF-6E5F-4DE7-B193-F501FC094D63}"/>
              </a:ext>
            </a:extLst>
          </p:cNvPr>
          <p:cNvSpPr>
            <a:spLocks noGrp="1"/>
          </p:cNvSpPr>
          <p:nvPr>
            <p:ph sz="half" idx="1" hasCustomPrompt="1"/>
          </p:nvPr>
        </p:nvSpPr>
        <p:spPr>
          <a:xfrm>
            <a:off x="443365" y="1517715"/>
            <a:ext cx="5184437" cy="4659248"/>
          </a:xfrm>
        </p:spPr>
        <p:txBody>
          <a:bodyPr rtlCol="0">
            <a:normAutofit/>
          </a:bodyPr>
          <a:lstStyle>
            <a:lvl1pPr marL="457200" indent="-457200">
              <a:buFont typeface="Arial" panose="020B0604020202020204" pitchFamily="34" charset="0"/>
              <a:buChar char="•"/>
              <a:defRPr sz="2000">
                <a:solidFill>
                  <a:schemeClr val="bg1"/>
                </a:solidFill>
              </a:defRPr>
            </a:lvl1pPr>
            <a:lvl2pPr marL="800100" indent="-342900">
              <a:buFont typeface="Arial" panose="020B0604020202020204" pitchFamily="34" charset="0"/>
              <a:buChar char="•"/>
              <a:defRPr sz="1800">
                <a:solidFill>
                  <a:schemeClr val="bg1"/>
                </a:solidFill>
              </a:defRPr>
            </a:lvl2pPr>
            <a:lvl3pPr marL="1257300" indent="-342900">
              <a:buFont typeface="Arial" panose="020B0604020202020204" pitchFamily="34" charset="0"/>
              <a:buChar char="•"/>
              <a:defRPr sz="1600">
                <a:solidFill>
                  <a:schemeClr val="bg1"/>
                </a:solidFill>
              </a:defRPr>
            </a:lvl3pPr>
            <a:lvl4pPr marL="1657350" indent="-285750">
              <a:buFont typeface="Arial" panose="020B0604020202020204" pitchFamily="34" charset="0"/>
              <a:buChar char="•"/>
              <a:defRPr sz="1400">
                <a:solidFill>
                  <a:schemeClr val="bg1"/>
                </a:solidFill>
              </a:defRPr>
            </a:lvl4pPr>
            <a:lvl5pPr marL="2114550" indent="-285750">
              <a:buFont typeface="Arial" panose="020B0604020202020204" pitchFamily="34" charset="0"/>
              <a:buChar char="•"/>
              <a:defRPr sz="1400">
                <a:solidFill>
                  <a:schemeClr val="bg1"/>
                </a:solidFill>
              </a:defRPr>
            </a:lvl5p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21" name="Marcador de posición de contenido 3">
            <a:extLst>
              <a:ext uri="{FF2B5EF4-FFF2-40B4-BE49-F238E27FC236}">
                <a16:creationId xmlns:a16="http://schemas.microsoft.com/office/drawing/2014/main" id="{78622754-CA4D-4C27-A37F-B26E7B4C9CA2}"/>
              </a:ext>
            </a:extLst>
          </p:cNvPr>
          <p:cNvSpPr>
            <a:spLocks noGrp="1"/>
          </p:cNvSpPr>
          <p:nvPr>
            <p:ph sz="half" idx="2" hasCustomPrompt="1"/>
          </p:nvPr>
        </p:nvSpPr>
        <p:spPr>
          <a:xfrm>
            <a:off x="6474163" y="1517715"/>
            <a:ext cx="5184437" cy="4659248"/>
          </a:xfrm>
        </p:spPr>
        <p:txBody>
          <a:bodyPr rtlCol="0">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Tree>
    <p:extLst>
      <p:ext uri="{BB962C8B-B14F-4D97-AF65-F5344CB8AC3E}">
        <p14:creationId xmlns:p14="http://schemas.microsoft.com/office/powerpoint/2010/main" val="99959785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Imagen con leyenda">
    <p:bg>
      <p:bgPr>
        <a:solidFill>
          <a:schemeClr val="accent2"/>
        </a:solidFill>
        <a:effectLst/>
      </p:bgPr>
    </p:bg>
    <p:spTree>
      <p:nvGrpSpPr>
        <p:cNvPr id="1" name=""/>
        <p:cNvGrpSpPr/>
        <p:nvPr/>
      </p:nvGrpSpPr>
      <p:grpSpPr>
        <a:xfrm>
          <a:off x="0" y="0"/>
          <a:ext cx="0" cy="0"/>
          <a:chOff x="0" y="0"/>
          <a:chExt cx="0" cy="0"/>
        </a:xfrm>
      </p:grpSpPr>
      <p:sp>
        <p:nvSpPr>
          <p:cNvPr id="11" name="Rectángulo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0" name="Forma libre: Forma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s-ES" noProof="0"/>
          </a:p>
        </p:txBody>
      </p:sp>
      <p:sp>
        <p:nvSpPr>
          <p:cNvPr id="18" name="Forma libre: Forma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s-ES" noProof="0"/>
          </a:p>
        </p:txBody>
      </p:sp>
      <p:sp>
        <p:nvSpPr>
          <p:cNvPr id="12" name="Forma libre: Forma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8" name="Forma libre: Forma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2" name="Título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rtl="0"/>
            <a:r>
              <a:rPr lang="es-ES" noProof="0"/>
              <a:t>Haga clic para modificar el estilo de título del patrón</a:t>
            </a:r>
          </a:p>
        </p:txBody>
      </p:sp>
      <p:grpSp>
        <p:nvGrpSpPr>
          <p:cNvPr id="15" name="Grupo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orma libre: Forma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7" name="Forma libre: Forma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grpSp>
      <p:grpSp>
        <p:nvGrpSpPr>
          <p:cNvPr id="6" name="Grupo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ángulo: Una sola esquina cortada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3" name="Rectángulo: Una sola esquina cortada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grpSp>
      <p:sp>
        <p:nvSpPr>
          <p:cNvPr id="35" name="Forma libre: Forma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5" name="Marcador de número de diapositiva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rtlCol="0"/>
          <a:lstStyle>
            <a:lvl1pPr>
              <a:defRPr sz="1000">
                <a:solidFill>
                  <a:schemeClr val="bg1"/>
                </a:solidFill>
                <a:latin typeface="Trade Gothic LT Pro" panose="020B0503040303020004" pitchFamily="34" charset="0"/>
              </a:defRPr>
            </a:lvl1pPr>
          </a:lstStyle>
          <a:p>
            <a:pPr rtl="0"/>
            <a:fld id="{C263D6C4-4840-40CC-AC84-17E24B3B7BDE}" type="slidenum">
              <a:rPr lang="es-ES" noProof="0" smtClean="0"/>
              <a:pPr rtl="0"/>
              <a:t>‹Nº›</a:t>
            </a:fld>
            <a:endParaRPr lang="es-ES" noProof="0"/>
          </a:p>
        </p:txBody>
      </p:sp>
      <p:sp>
        <p:nvSpPr>
          <p:cNvPr id="20" name="Marcador de posición de imagen 2">
            <a:extLst>
              <a:ext uri="{FF2B5EF4-FFF2-40B4-BE49-F238E27FC236}">
                <a16:creationId xmlns:a16="http://schemas.microsoft.com/office/drawing/2014/main" id="{30B3A574-7940-4E35-857E-5CA35A5910E5}"/>
              </a:ext>
            </a:extLst>
          </p:cNvPr>
          <p:cNvSpPr>
            <a:spLocks noGrp="1"/>
          </p:cNvSpPr>
          <p:nvPr>
            <p:ph type="pic" idx="1"/>
          </p:nvPr>
        </p:nvSpPr>
        <p:spPr>
          <a:xfrm>
            <a:off x="4110087" y="1444649"/>
            <a:ext cx="7548513" cy="4579079"/>
          </a:xfrm>
        </p:spPr>
        <p:txBody>
          <a:bodyPr rtlCol="0">
            <a:normAutofit/>
          </a:bodyPr>
          <a:lstStyle>
            <a:lvl1pPr marL="0" indent="0">
              <a:buNone/>
              <a:defRPr sz="24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es-ES" noProof="0"/>
              <a:t>Haga clic en el icono para agregar una imagen</a:t>
            </a:r>
          </a:p>
        </p:txBody>
      </p:sp>
      <p:sp>
        <p:nvSpPr>
          <p:cNvPr id="21" name="Marcador de texto 3">
            <a:extLst>
              <a:ext uri="{FF2B5EF4-FFF2-40B4-BE49-F238E27FC236}">
                <a16:creationId xmlns:a16="http://schemas.microsoft.com/office/drawing/2014/main" id="{912B51EA-3E6F-4BF6-BE48-62128AF32B85}"/>
              </a:ext>
            </a:extLst>
          </p:cNvPr>
          <p:cNvSpPr>
            <a:spLocks noGrp="1"/>
          </p:cNvSpPr>
          <p:nvPr>
            <p:ph type="body" sz="half" idx="2" hasCustomPrompt="1"/>
          </p:nvPr>
        </p:nvSpPr>
        <p:spPr>
          <a:xfrm>
            <a:off x="443366" y="1444649"/>
            <a:ext cx="3365063" cy="4579079"/>
          </a:xfrm>
        </p:spPr>
        <p:txBody>
          <a:bodyPr rtlCol="0"/>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s-ES" noProof="0"/>
              <a:t>Editar estilos de texto del patrón</a:t>
            </a:r>
          </a:p>
        </p:txBody>
      </p:sp>
    </p:spTree>
    <p:extLst>
      <p:ext uri="{BB962C8B-B14F-4D97-AF65-F5344CB8AC3E}">
        <p14:creationId xmlns:p14="http://schemas.microsoft.com/office/powerpoint/2010/main" val="154065017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Contenido con título">
    <p:bg>
      <p:bgPr>
        <a:solidFill>
          <a:schemeClr val="accent2"/>
        </a:solidFill>
        <a:effectLst/>
      </p:bgPr>
    </p:bg>
    <p:spTree>
      <p:nvGrpSpPr>
        <p:cNvPr id="1" name=""/>
        <p:cNvGrpSpPr/>
        <p:nvPr/>
      </p:nvGrpSpPr>
      <p:grpSpPr>
        <a:xfrm>
          <a:off x="0" y="0"/>
          <a:ext cx="0" cy="0"/>
          <a:chOff x="0" y="0"/>
          <a:chExt cx="0" cy="0"/>
        </a:xfrm>
      </p:grpSpPr>
      <p:sp>
        <p:nvSpPr>
          <p:cNvPr id="11" name="Rectángulo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0" name="Forma libre: Forma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s-ES" noProof="0"/>
          </a:p>
        </p:txBody>
      </p:sp>
      <p:sp>
        <p:nvSpPr>
          <p:cNvPr id="18" name="Forma libre: Forma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s-ES" noProof="0"/>
          </a:p>
        </p:txBody>
      </p:sp>
      <p:sp>
        <p:nvSpPr>
          <p:cNvPr id="12" name="Forma libre: Forma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8" name="Forma libre: Forma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2" name="Título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rtl="0"/>
            <a:r>
              <a:rPr lang="es-ES" noProof="0"/>
              <a:t>Haga clic para modificar el estilo de título del patrón</a:t>
            </a:r>
          </a:p>
        </p:txBody>
      </p:sp>
      <p:grpSp>
        <p:nvGrpSpPr>
          <p:cNvPr id="15" name="Grupo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orma libre: Forma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7" name="Forma libre: Forma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grpSp>
      <p:grpSp>
        <p:nvGrpSpPr>
          <p:cNvPr id="6" name="Grupo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ángulo: Una sola esquina cortada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3" name="Rectángulo: Una sola esquina cortada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grpSp>
      <p:sp>
        <p:nvSpPr>
          <p:cNvPr id="35" name="Forma libre: Forma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5" name="Marcador de número de diapositiva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rtlCol="0"/>
          <a:lstStyle>
            <a:lvl1pPr>
              <a:defRPr sz="1000">
                <a:solidFill>
                  <a:schemeClr val="bg1"/>
                </a:solidFill>
                <a:latin typeface="Trade Gothic LT Pro" panose="020B0503040303020004" pitchFamily="34" charset="0"/>
              </a:defRPr>
            </a:lvl1pPr>
          </a:lstStyle>
          <a:p>
            <a:pPr rtl="0"/>
            <a:fld id="{C263D6C4-4840-40CC-AC84-17E24B3B7BDE}" type="slidenum">
              <a:rPr lang="es-ES" noProof="0" smtClean="0"/>
              <a:pPr rtl="0"/>
              <a:t>‹Nº›</a:t>
            </a:fld>
            <a:endParaRPr lang="es-ES" noProof="0"/>
          </a:p>
        </p:txBody>
      </p:sp>
      <p:sp>
        <p:nvSpPr>
          <p:cNvPr id="21" name="Marcador de texto 3">
            <a:extLst>
              <a:ext uri="{FF2B5EF4-FFF2-40B4-BE49-F238E27FC236}">
                <a16:creationId xmlns:a16="http://schemas.microsoft.com/office/drawing/2014/main" id="{912B51EA-3E6F-4BF6-BE48-62128AF32B85}"/>
              </a:ext>
            </a:extLst>
          </p:cNvPr>
          <p:cNvSpPr>
            <a:spLocks noGrp="1"/>
          </p:cNvSpPr>
          <p:nvPr>
            <p:ph type="body" sz="half" idx="2" hasCustomPrompt="1"/>
          </p:nvPr>
        </p:nvSpPr>
        <p:spPr>
          <a:xfrm>
            <a:off x="443366" y="1444649"/>
            <a:ext cx="3365063" cy="4579079"/>
          </a:xfrm>
        </p:spPr>
        <p:txBody>
          <a:bodyPr rtlCol="0"/>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s-ES" noProof="0"/>
              <a:t>Editar estilos de texto del patrón</a:t>
            </a:r>
          </a:p>
        </p:txBody>
      </p:sp>
      <p:sp>
        <p:nvSpPr>
          <p:cNvPr id="22" name="Marcador de contenido 2">
            <a:extLst>
              <a:ext uri="{FF2B5EF4-FFF2-40B4-BE49-F238E27FC236}">
                <a16:creationId xmlns:a16="http://schemas.microsoft.com/office/drawing/2014/main" id="{A015C605-1D30-48BC-A0D6-3B11AF56CC53}"/>
              </a:ext>
            </a:extLst>
          </p:cNvPr>
          <p:cNvSpPr>
            <a:spLocks noGrp="1"/>
          </p:cNvSpPr>
          <p:nvPr>
            <p:ph idx="1" hasCustomPrompt="1"/>
          </p:nvPr>
        </p:nvSpPr>
        <p:spPr>
          <a:xfrm>
            <a:off x="3964290" y="1444649"/>
            <a:ext cx="7694310" cy="4579079"/>
          </a:xfrm>
        </p:spPr>
        <p:txBody>
          <a:bodyPr rtlCol="0">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2000"/>
            </a:lvl6pPr>
            <a:lvl7pPr>
              <a:defRPr sz="2000"/>
            </a:lvl7pPr>
            <a:lvl8pPr>
              <a:defRPr sz="2000"/>
            </a:lvl8pPr>
            <a:lvl9pPr>
              <a:defRPr sz="2000"/>
            </a:lvl9p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Tree>
    <p:extLst>
      <p:ext uri="{BB962C8B-B14F-4D97-AF65-F5344CB8AC3E}">
        <p14:creationId xmlns:p14="http://schemas.microsoft.com/office/powerpoint/2010/main" val="121298954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En blanco">
    <p:spTree>
      <p:nvGrpSpPr>
        <p:cNvPr id="1" name=""/>
        <p:cNvGrpSpPr/>
        <p:nvPr/>
      </p:nvGrpSpPr>
      <p:grpSpPr>
        <a:xfrm>
          <a:off x="0" y="0"/>
          <a:ext cx="0" cy="0"/>
          <a:chOff x="0" y="0"/>
          <a:chExt cx="0" cy="0"/>
        </a:xfrm>
      </p:grpSpPr>
      <p:sp>
        <p:nvSpPr>
          <p:cNvPr id="18" name="Rectángulo 17">
            <a:extLst>
              <a:ext uri="{FF2B5EF4-FFF2-40B4-BE49-F238E27FC236}">
                <a16:creationId xmlns:a16="http://schemas.microsoft.com/office/drawing/2014/main" id="{D4494CD2-CCDD-0248-96F8-741002C44255}"/>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9" name="Forma libre: Forma 9">
            <a:extLst>
              <a:ext uri="{FF2B5EF4-FFF2-40B4-BE49-F238E27FC236}">
                <a16:creationId xmlns:a16="http://schemas.microsoft.com/office/drawing/2014/main" id="{07077B00-C1EE-7241-B441-7814F92A7EDF}"/>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s-ES" noProof="0"/>
          </a:p>
        </p:txBody>
      </p:sp>
      <p:sp>
        <p:nvSpPr>
          <p:cNvPr id="20" name="Forma libre: Forma 17">
            <a:extLst>
              <a:ext uri="{FF2B5EF4-FFF2-40B4-BE49-F238E27FC236}">
                <a16:creationId xmlns:a16="http://schemas.microsoft.com/office/drawing/2014/main" id="{3A1AEBC4-637E-F64C-9192-69AC4BB26D0C}"/>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s-ES" noProof="0"/>
          </a:p>
        </p:txBody>
      </p:sp>
      <p:sp>
        <p:nvSpPr>
          <p:cNvPr id="21" name="Forma libre: Forma 11">
            <a:extLst>
              <a:ext uri="{FF2B5EF4-FFF2-40B4-BE49-F238E27FC236}">
                <a16:creationId xmlns:a16="http://schemas.microsoft.com/office/drawing/2014/main" id="{669A7039-C54C-8E46-9A8B-DDB2547D989C}"/>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22" name="Forma libre: Forma 7">
            <a:extLst>
              <a:ext uri="{FF2B5EF4-FFF2-40B4-BE49-F238E27FC236}">
                <a16:creationId xmlns:a16="http://schemas.microsoft.com/office/drawing/2014/main" id="{4F173B32-87BB-9A40-8C91-4C1EED2B7ABF}"/>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grpSp>
        <p:nvGrpSpPr>
          <p:cNvPr id="24" name="Grupo 23">
            <a:extLst>
              <a:ext uri="{FF2B5EF4-FFF2-40B4-BE49-F238E27FC236}">
                <a16:creationId xmlns:a16="http://schemas.microsoft.com/office/drawing/2014/main" id="{4AC87F4E-12B5-1B42-AFD2-4DB39B7645C9}"/>
              </a:ext>
            </a:extLst>
          </p:cNvPr>
          <p:cNvGrpSpPr/>
          <p:nvPr userDrawn="1"/>
        </p:nvGrpSpPr>
        <p:grpSpPr>
          <a:xfrm rot="16200000">
            <a:off x="499388" y="-322655"/>
            <a:ext cx="535531" cy="645309"/>
            <a:chOff x="10945855" y="7317026"/>
            <a:chExt cx="2483924" cy="2993104"/>
          </a:xfrm>
        </p:grpSpPr>
        <p:sp>
          <p:nvSpPr>
            <p:cNvPr id="25" name="Forma libre: Forma 15">
              <a:extLst>
                <a:ext uri="{FF2B5EF4-FFF2-40B4-BE49-F238E27FC236}">
                  <a16:creationId xmlns:a16="http://schemas.microsoft.com/office/drawing/2014/main" id="{03DD8765-59DF-A045-ADB5-E39FAEE153A0}"/>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26" name="Forma libre: Forma 16">
              <a:extLst>
                <a:ext uri="{FF2B5EF4-FFF2-40B4-BE49-F238E27FC236}">
                  <a16:creationId xmlns:a16="http://schemas.microsoft.com/office/drawing/2014/main" id="{B34B796C-A407-7B4D-B4F0-E58A44FE8DB4}"/>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grpSp>
      <p:sp>
        <p:nvSpPr>
          <p:cNvPr id="30" name="Forma libre: Forma 23">
            <a:extLst>
              <a:ext uri="{FF2B5EF4-FFF2-40B4-BE49-F238E27FC236}">
                <a16:creationId xmlns:a16="http://schemas.microsoft.com/office/drawing/2014/main" id="{CBE3FDC9-67CB-FA42-B127-A36BFF4678BB}"/>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31" name="Marcador de número de diapositiva 4">
            <a:extLst>
              <a:ext uri="{FF2B5EF4-FFF2-40B4-BE49-F238E27FC236}">
                <a16:creationId xmlns:a16="http://schemas.microsoft.com/office/drawing/2014/main" id="{1E902BFF-CA8F-D745-A819-A7BB38B30ED9}"/>
              </a:ext>
            </a:extLst>
          </p:cNvPr>
          <p:cNvSpPr>
            <a:spLocks noGrp="1"/>
          </p:cNvSpPr>
          <p:nvPr>
            <p:ph type="sldNum" sz="quarter" idx="12"/>
          </p:nvPr>
        </p:nvSpPr>
        <p:spPr>
          <a:xfrm>
            <a:off x="11252200" y="6315075"/>
            <a:ext cx="406400" cy="365125"/>
          </a:xfrm>
        </p:spPr>
        <p:txBody>
          <a:bodyPr rtlCol="0"/>
          <a:lstStyle>
            <a:lvl1pPr>
              <a:defRPr sz="1000">
                <a:solidFill>
                  <a:schemeClr val="bg1"/>
                </a:solidFill>
                <a:latin typeface="Trade Gothic LT Pro" panose="020B0503040303020004" pitchFamily="34" charset="0"/>
              </a:defRPr>
            </a:lvl1pPr>
          </a:lstStyle>
          <a:p>
            <a:pPr rtl="0"/>
            <a:fld id="{C263D6C4-4840-40CC-AC84-17E24B3B7BDE}" type="slidenum">
              <a:rPr lang="es-ES" noProof="0" smtClean="0"/>
              <a:pPr rtl="0"/>
              <a:t>‹Nº›</a:t>
            </a:fld>
            <a:endParaRPr lang="es-ES" noProof="0"/>
          </a:p>
        </p:txBody>
      </p:sp>
    </p:spTree>
    <p:extLst>
      <p:ext uri="{BB962C8B-B14F-4D97-AF65-F5344CB8AC3E}">
        <p14:creationId xmlns:p14="http://schemas.microsoft.com/office/powerpoint/2010/main" val="26723047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4707" cy="3193487"/>
          </a:xfrm>
        </p:spPr>
        <p:txBody>
          <a:bodyPr anchor="b">
            <a:normAutofit/>
          </a:bodyPr>
          <a:lstStyle>
            <a:lvl1pPr algn="l">
              <a:defRPr sz="54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85801" y="3742267"/>
            <a:ext cx="10394707" cy="1639614"/>
          </a:xfrm>
        </p:spPr>
        <p:txBody>
          <a:bodyPr anchor="t">
            <a:normAutofit/>
          </a:bodyPr>
          <a:lstStyle>
            <a:lvl1pPr marL="0" indent="0" algn="l">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0F7F47CF-67C9-420C-80A5-E2069FF0C2DF}" type="datetimeFigureOut">
              <a:rPr lang="en-US" dirty="0"/>
              <a:t>2/16/2023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rtl="0"/>
            <a:fld id="{C263D6C4-4840-40CC-AC84-17E24B3B7BDE}" type="slidenum">
              <a:rPr lang="es-ES" noProof="0" smtClean="0"/>
              <a:pPr rtl="0"/>
              <a:t>‹Nº›</a:t>
            </a:fld>
            <a:endParaRPr lang="es-ES" noProof="0"/>
          </a:p>
        </p:txBody>
      </p:sp>
      <p:sp>
        <p:nvSpPr>
          <p:cNvPr id="7" name="Rectángulo 6">
            <a:extLst>
              <a:ext uri="{FF2B5EF4-FFF2-40B4-BE49-F238E27FC236}">
                <a16:creationId xmlns:a16="http://schemas.microsoft.com/office/drawing/2014/main" id="{3FC630CC-8538-1F1D-214B-074BFCAF9CA6}"/>
              </a:ext>
            </a:extLst>
          </p:cNvPr>
          <p:cNvSpPr/>
          <p:nvPr userDrawn="1"/>
        </p:nvSpPr>
        <p:spPr>
          <a:xfrm>
            <a:off x="0" y="0"/>
            <a:ext cx="12192000" cy="6858000"/>
          </a:xfrm>
          <a:prstGeom prst="rect">
            <a:avLst/>
          </a:prstGeom>
          <a:solidFill>
            <a:srgbClr val="0C4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8" name="Forma libre: Forma 7">
            <a:extLst>
              <a:ext uri="{FF2B5EF4-FFF2-40B4-BE49-F238E27FC236}">
                <a16:creationId xmlns:a16="http://schemas.microsoft.com/office/drawing/2014/main" id="{C5E5C141-334C-AD2F-CF76-F9AECE7A6E8A}"/>
              </a:ext>
            </a:extLst>
          </p:cNvPr>
          <p:cNvSpPr/>
          <p:nvPr userDrawn="1"/>
        </p:nvSpPr>
        <p:spPr>
          <a:xfrm>
            <a:off x="0" y="0"/>
            <a:ext cx="12192000" cy="6862745"/>
          </a:xfrm>
          <a:custGeom>
            <a:avLst/>
            <a:gdLst>
              <a:gd name="connsiteX0" fmla="*/ 0 w 12192000"/>
              <a:gd name="connsiteY0" fmla="*/ 0 h 6849743"/>
              <a:gd name="connsiteX1" fmla="*/ 7554712 w 12192000"/>
              <a:gd name="connsiteY1" fmla="*/ 0 h 6849743"/>
              <a:gd name="connsiteX2" fmla="*/ 10266645 w 12192000"/>
              <a:gd name="connsiteY2" fmla="*/ 2711934 h 6849743"/>
              <a:gd name="connsiteX3" fmla="*/ 11289529 w 12192000"/>
              <a:gd name="connsiteY3" fmla="*/ 2711934 h 6849743"/>
              <a:gd name="connsiteX4" fmla="*/ 12191999 w 12192000"/>
              <a:gd name="connsiteY4" fmla="*/ 3614404 h 6849743"/>
              <a:gd name="connsiteX5" fmla="*/ 12192000 w 12192000"/>
              <a:gd name="connsiteY5" fmla="*/ 6849743 h 6849743"/>
              <a:gd name="connsiteX6" fmla="*/ 0 w 12192000"/>
              <a:gd name="connsiteY6" fmla="*/ 6849743 h 684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49743">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9" name="Forma libre: Forma 8">
            <a:extLst>
              <a:ext uri="{FF2B5EF4-FFF2-40B4-BE49-F238E27FC236}">
                <a16:creationId xmlns:a16="http://schemas.microsoft.com/office/drawing/2014/main" id="{3C7B6864-F537-479E-42C4-70C4816D8A6E}"/>
              </a:ext>
            </a:extLst>
          </p:cNvPr>
          <p:cNvSpPr/>
          <p:nvPr userDrawn="1"/>
        </p:nvSpPr>
        <p:spPr>
          <a:xfrm rot="16200000" flipV="1">
            <a:off x="2626805"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0" name="Triángulo rectángulo 9">
            <a:extLst>
              <a:ext uri="{FF2B5EF4-FFF2-40B4-BE49-F238E27FC236}">
                <a16:creationId xmlns:a16="http://schemas.microsoft.com/office/drawing/2014/main" id="{BE6D6C3C-DF21-44D0-2F02-D541EECFD2AA}"/>
              </a:ext>
            </a:extLst>
          </p:cNvPr>
          <p:cNvSpPr/>
          <p:nvPr userDrawn="1"/>
        </p:nvSpPr>
        <p:spPr>
          <a:xfrm rot="5400000" flipV="1">
            <a:off x="5851010" y="-10649"/>
            <a:ext cx="6326154" cy="634745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1" name="Forma libre: Forma 10">
            <a:extLst>
              <a:ext uri="{FF2B5EF4-FFF2-40B4-BE49-F238E27FC236}">
                <a16:creationId xmlns:a16="http://schemas.microsoft.com/office/drawing/2014/main" id="{70CD3937-B39D-E00D-CDCC-5EF89EDE0412}"/>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2" name="Forma libre: Forma 11">
            <a:extLst>
              <a:ext uri="{FF2B5EF4-FFF2-40B4-BE49-F238E27FC236}">
                <a16:creationId xmlns:a16="http://schemas.microsoft.com/office/drawing/2014/main" id="{44748D29-78DF-8713-FFF5-4EAC50430330}"/>
              </a:ext>
            </a:extLst>
          </p:cNvPr>
          <p:cNvSpPr/>
          <p:nvPr userDrawn="1"/>
        </p:nvSpPr>
        <p:spPr>
          <a:xfrm rot="2700000">
            <a:off x="9668984" y="1404392"/>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s-ES" noProof="0"/>
          </a:p>
        </p:txBody>
      </p:sp>
      <p:sp>
        <p:nvSpPr>
          <p:cNvPr id="13" name="Forma libre: Forma 12">
            <a:extLst>
              <a:ext uri="{FF2B5EF4-FFF2-40B4-BE49-F238E27FC236}">
                <a16:creationId xmlns:a16="http://schemas.microsoft.com/office/drawing/2014/main" id="{952251A6-92F3-4A29-1D4A-F58F824FB061}"/>
              </a:ext>
            </a:extLst>
          </p:cNvPr>
          <p:cNvSpPr/>
          <p:nvPr userDrawn="1"/>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s-ES" noProof="0"/>
          </a:p>
        </p:txBody>
      </p:sp>
      <p:sp>
        <p:nvSpPr>
          <p:cNvPr id="14" name="Forma libre: Forma 13">
            <a:extLst>
              <a:ext uri="{FF2B5EF4-FFF2-40B4-BE49-F238E27FC236}">
                <a16:creationId xmlns:a16="http://schemas.microsoft.com/office/drawing/2014/main" id="{433A5549-BCE5-A658-9518-92BF6EC9A1D9}"/>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s-ES" noProof="0"/>
          </a:p>
        </p:txBody>
      </p:sp>
      <p:sp>
        <p:nvSpPr>
          <p:cNvPr id="15" name="Forma libre: Forma 14">
            <a:extLst>
              <a:ext uri="{FF2B5EF4-FFF2-40B4-BE49-F238E27FC236}">
                <a16:creationId xmlns:a16="http://schemas.microsoft.com/office/drawing/2014/main" id="{12783C59-CA3F-0432-85EE-920DC01DD87E}"/>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s-ES" noProof="0"/>
          </a:p>
        </p:txBody>
      </p:sp>
      <p:grpSp>
        <p:nvGrpSpPr>
          <p:cNvPr id="16" name="Grupo 15">
            <a:extLst>
              <a:ext uri="{FF2B5EF4-FFF2-40B4-BE49-F238E27FC236}">
                <a16:creationId xmlns:a16="http://schemas.microsoft.com/office/drawing/2014/main" id="{E7A2520D-0C21-D9C4-8168-271B664762A9}"/>
              </a:ext>
            </a:extLst>
          </p:cNvPr>
          <p:cNvGrpSpPr/>
          <p:nvPr userDrawn="1"/>
        </p:nvGrpSpPr>
        <p:grpSpPr>
          <a:xfrm rot="16200000">
            <a:off x="431651" y="-917359"/>
            <a:ext cx="1532001" cy="1826463"/>
            <a:chOff x="10800164" y="7142066"/>
            <a:chExt cx="2775293" cy="3308724"/>
          </a:xfrm>
        </p:grpSpPr>
        <p:sp>
          <p:nvSpPr>
            <p:cNvPr id="17" name="Forma libre: Forma 16">
              <a:extLst>
                <a:ext uri="{FF2B5EF4-FFF2-40B4-BE49-F238E27FC236}">
                  <a16:creationId xmlns:a16="http://schemas.microsoft.com/office/drawing/2014/main" id="{980A31CC-7045-FC95-A0FB-C951FDAD40C4}"/>
                </a:ext>
              </a:extLst>
            </p:cNvPr>
            <p:cNvSpPr/>
            <p:nvPr/>
          </p:nvSpPr>
          <p:spPr>
            <a:xfrm rot="2700000">
              <a:off x="10800164" y="7675497"/>
              <a:ext cx="2775293"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8" name="Forma libre: Forma 17">
              <a:extLst>
                <a:ext uri="{FF2B5EF4-FFF2-40B4-BE49-F238E27FC236}">
                  <a16:creationId xmlns:a16="http://schemas.microsoft.com/office/drawing/2014/main" id="{E2321071-485D-BF60-88FF-D3D43A7B9B1C}"/>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grpSp>
      <p:grpSp>
        <p:nvGrpSpPr>
          <p:cNvPr id="19" name="Grupo 18">
            <a:extLst>
              <a:ext uri="{FF2B5EF4-FFF2-40B4-BE49-F238E27FC236}">
                <a16:creationId xmlns:a16="http://schemas.microsoft.com/office/drawing/2014/main" id="{85D91D7B-EC20-7323-6386-F60675612DB0}"/>
              </a:ext>
            </a:extLst>
          </p:cNvPr>
          <p:cNvGrpSpPr/>
          <p:nvPr userDrawn="1"/>
        </p:nvGrpSpPr>
        <p:grpSpPr>
          <a:xfrm rot="16200000">
            <a:off x="1992859" y="-497210"/>
            <a:ext cx="818398" cy="986162"/>
            <a:chOff x="10945855" y="7317026"/>
            <a:chExt cx="2483924" cy="2993104"/>
          </a:xfrm>
        </p:grpSpPr>
        <p:sp>
          <p:nvSpPr>
            <p:cNvPr id="20" name="Forma libre: Forma 19">
              <a:extLst>
                <a:ext uri="{FF2B5EF4-FFF2-40B4-BE49-F238E27FC236}">
                  <a16:creationId xmlns:a16="http://schemas.microsoft.com/office/drawing/2014/main" id="{B40D8361-08EF-4AEC-9AFD-6C81BFA22A8D}"/>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21" name="Forma libre: Forma 20">
              <a:extLst>
                <a:ext uri="{FF2B5EF4-FFF2-40B4-BE49-F238E27FC236}">
                  <a16:creationId xmlns:a16="http://schemas.microsoft.com/office/drawing/2014/main" id="{00F1360C-DD49-C1AF-FD04-2F82E2323278}"/>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grpSp>
    </p:spTree>
    <p:extLst>
      <p:ext uri="{BB962C8B-B14F-4D97-AF65-F5344CB8AC3E}">
        <p14:creationId xmlns:p14="http://schemas.microsoft.com/office/powerpoint/2010/main" val="14734054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6882" cy="1158140"/>
          </a:xfrm>
        </p:spPr>
        <p:txBody>
          <a:bodyPr/>
          <a:lstStyle/>
          <a:p>
            <a:r>
              <a:rPr lang="es-ES"/>
              <a:t>Haga clic para modificar el estilo de título del patrón</a:t>
            </a:r>
            <a:endParaRPr lang="en-US" dirty="0"/>
          </a:p>
        </p:txBody>
      </p:sp>
      <p:sp>
        <p:nvSpPr>
          <p:cNvPr id="12" name="Content Placeholder 2"/>
          <p:cNvSpPr>
            <a:spLocks noGrp="1"/>
          </p:cNvSpPr>
          <p:nvPr>
            <p:ph sz="quarter" idx="13"/>
          </p:nvPr>
        </p:nvSpPr>
        <p:spPr>
          <a:xfrm>
            <a:off x="685800" y="2063396"/>
            <a:ext cx="5088714" cy="3311189"/>
          </a:xfrm>
        </p:spPr>
        <p:txBody>
          <a:bodyPr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13" name="Content Placeholder 3"/>
          <p:cNvSpPr>
            <a:spLocks noGrp="1"/>
          </p:cNvSpPr>
          <p:nvPr>
            <p:ph sz="quarter" idx="14"/>
          </p:nvPr>
        </p:nvSpPr>
        <p:spPr>
          <a:xfrm>
            <a:off x="5993971" y="2063396"/>
            <a:ext cx="5086538" cy="3311189"/>
          </a:xfrm>
        </p:spPr>
        <p:txBody>
          <a:bodyPr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AE22DC73-F065-42F5-A9F2-D90B2E42A0B3}" type="datetimeFigureOut">
              <a:rPr lang="en-US" dirty="0"/>
              <a:t>2/16/2023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rtl="0"/>
            <a:fld id="{C263D6C4-4840-40CC-AC84-17E24B3B7BDE}" type="slidenum">
              <a:rPr lang="es-ES" noProof="0" smtClean="0"/>
              <a:t>‹Nº›</a:t>
            </a:fld>
            <a:endParaRPr lang="es-ES" noProof="0"/>
          </a:p>
        </p:txBody>
      </p:sp>
    </p:spTree>
    <p:extLst>
      <p:ext uri="{BB962C8B-B14F-4D97-AF65-F5344CB8AC3E}">
        <p14:creationId xmlns:p14="http://schemas.microsoft.com/office/powerpoint/2010/main" val="869137749"/>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4707" cy="1158140"/>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918356" y="2063396"/>
            <a:ext cx="4856158"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2" name="Content Placeholder 3"/>
          <p:cNvSpPr>
            <a:spLocks noGrp="1"/>
          </p:cNvSpPr>
          <p:nvPr>
            <p:ph sz="quarter" idx="13"/>
          </p:nvPr>
        </p:nvSpPr>
        <p:spPr>
          <a:xfrm>
            <a:off x="685802" y="2861733"/>
            <a:ext cx="5088712" cy="2512852"/>
          </a:xfrm>
        </p:spPr>
        <p:txBody>
          <a:bodyPr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218191" y="2063396"/>
            <a:ext cx="4864491"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3" name="Content Placeholder 5"/>
          <p:cNvSpPr>
            <a:spLocks noGrp="1"/>
          </p:cNvSpPr>
          <p:nvPr>
            <p:ph sz="quarter" idx="14"/>
          </p:nvPr>
        </p:nvSpPr>
        <p:spPr>
          <a:xfrm>
            <a:off x="5993969" y="2861733"/>
            <a:ext cx="5088713" cy="2512852"/>
          </a:xfrm>
        </p:spPr>
        <p:txBody>
          <a:bodyPr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76BEA702-9B29-41CC-9BCC-3DF8A0D379FE}" type="datetimeFigureOut">
              <a:rPr lang="en-US" dirty="0"/>
              <a:t>2/16/2023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rtl="0"/>
            <a:fld id="{C263D6C4-4840-40CC-AC84-17E24B3B7BDE}" type="slidenum">
              <a:rPr lang="es-ES" noProof="0" smtClean="0"/>
              <a:t>‹Nº›</a:t>
            </a:fld>
            <a:endParaRPr lang="es-ES" noProof="0"/>
          </a:p>
        </p:txBody>
      </p:sp>
    </p:spTree>
    <p:extLst>
      <p:ext uri="{BB962C8B-B14F-4D97-AF65-F5344CB8AC3E}">
        <p14:creationId xmlns:p14="http://schemas.microsoft.com/office/powerpoint/2010/main" val="2910770294"/>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097649AC-CB8F-4FF1-9A34-5861C74DD0A7}" type="datetimeFigureOut">
              <a:rPr lang="en-US" dirty="0"/>
              <a:t>2/16/2023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rtl="0"/>
            <a:fld id="{C263D6C4-4840-40CC-AC84-17E24B3B7BDE}" type="slidenum">
              <a:rPr lang="es-ES" noProof="0" smtClean="0"/>
              <a:pPr rtl="0"/>
              <a:t>‹Nº›</a:t>
            </a:fld>
            <a:endParaRPr lang="es-ES" noProof="0"/>
          </a:p>
        </p:txBody>
      </p:sp>
      <p:sp>
        <p:nvSpPr>
          <p:cNvPr id="6" name="Rectángulo 5">
            <a:extLst>
              <a:ext uri="{FF2B5EF4-FFF2-40B4-BE49-F238E27FC236}">
                <a16:creationId xmlns:a16="http://schemas.microsoft.com/office/drawing/2014/main" id="{5B49359A-ED72-6FE5-D526-D97EB730BABB}"/>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7" name="Forma libre: Forma 9">
            <a:extLst>
              <a:ext uri="{FF2B5EF4-FFF2-40B4-BE49-F238E27FC236}">
                <a16:creationId xmlns:a16="http://schemas.microsoft.com/office/drawing/2014/main" id="{3681199C-1FDC-644E-B9D1-FA282BD12044}"/>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s-ES" noProof="0"/>
          </a:p>
        </p:txBody>
      </p:sp>
      <p:sp>
        <p:nvSpPr>
          <p:cNvPr id="8" name="Forma libre: Forma 17">
            <a:extLst>
              <a:ext uri="{FF2B5EF4-FFF2-40B4-BE49-F238E27FC236}">
                <a16:creationId xmlns:a16="http://schemas.microsoft.com/office/drawing/2014/main" id="{C6445F88-3646-23B7-6676-BBEB15EFCF1A}"/>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s-ES" noProof="0"/>
          </a:p>
        </p:txBody>
      </p:sp>
      <p:sp>
        <p:nvSpPr>
          <p:cNvPr id="9" name="Forma libre: Forma 11">
            <a:extLst>
              <a:ext uri="{FF2B5EF4-FFF2-40B4-BE49-F238E27FC236}">
                <a16:creationId xmlns:a16="http://schemas.microsoft.com/office/drawing/2014/main" id="{F6872085-9444-DD82-23B7-2D8489015D41}"/>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0" name="Forma libre: Forma 7">
            <a:extLst>
              <a:ext uri="{FF2B5EF4-FFF2-40B4-BE49-F238E27FC236}">
                <a16:creationId xmlns:a16="http://schemas.microsoft.com/office/drawing/2014/main" id="{1526BB0F-8824-229E-2AF2-F4D9C499AF9A}"/>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grpSp>
        <p:nvGrpSpPr>
          <p:cNvPr id="11" name="Grupo 10">
            <a:extLst>
              <a:ext uri="{FF2B5EF4-FFF2-40B4-BE49-F238E27FC236}">
                <a16:creationId xmlns:a16="http://schemas.microsoft.com/office/drawing/2014/main" id="{F3047891-BE2B-D5E5-2E7B-4F36ACDFB819}"/>
              </a:ext>
            </a:extLst>
          </p:cNvPr>
          <p:cNvGrpSpPr/>
          <p:nvPr userDrawn="1"/>
        </p:nvGrpSpPr>
        <p:grpSpPr>
          <a:xfrm rot="16200000">
            <a:off x="499388" y="-322655"/>
            <a:ext cx="535531" cy="645309"/>
            <a:chOff x="10945855" y="7317026"/>
            <a:chExt cx="2483924" cy="2993104"/>
          </a:xfrm>
        </p:grpSpPr>
        <p:sp>
          <p:nvSpPr>
            <p:cNvPr id="12" name="Forma libre: Forma 15">
              <a:extLst>
                <a:ext uri="{FF2B5EF4-FFF2-40B4-BE49-F238E27FC236}">
                  <a16:creationId xmlns:a16="http://schemas.microsoft.com/office/drawing/2014/main" id="{1547064C-9E06-55A3-3294-5AB1D5D45511}"/>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3" name="Forma libre: Forma 16">
              <a:extLst>
                <a:ext uri="{FF2B5EF4-FFF2-40B4-BE49-F238E27FC236}">
                  <a16:creationId xmlns:a16="http://schemas.microsoft.com/office/drawing/2014/main" id="{15FF7085-EF09-D420-D771-FBA74F1467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grpSp>
      <p:grpSp>
        <p:nvGrpSpPr>
          <p:cNvPr id="14" name="Grupo 13">
            <a:extLst>
              <a:ext uri="{FF2B5EF4-FFF2-40B4-BE49-F238E27FC236}">
                <a16:creationId xmlns:a16="http://schemas.microsoft.com/office/drawing/2014/main" id="{FC8B3234-1BC9-EB4F-D208-8A28C2A8021E}"/>
              </a:ext>
            </a:extLst>
          </p:cNvPr>
          <p:cNvGrpSpPr/>
          <p:nvPr userDrawn="1"/>
        </p:nvGrpSpPr>
        <p:grpSpPr>
          <a:xfrm>
            <a:off x="-1" y="1357409"/>
            <a:ext cx="12192001" cy="4846320"/>
            <a:chOff x="-1" y="1357409"/>
            <a:chExt cx="12192001" cy="4917518"/>
          </a:xfrm>
        </p:grpSpPr>
        <p:sp>
          <p:nvSpPr>
            <p:cNvPr id="15" name="Rectángulo: Una sola esquina cortada 18">
              <a:extLst>
                <a:ext uri="{FF2B5EF4-FFF2-40B4-BE49-F238E27FC236}">
                  <a16:creationId xmlns:a16="http://schemas.microsoft.com/office/drawing/2014/main" id="{1F246C99-1920-91A9-BF89-E5C7AC0591F5}"/>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rtl="0"/>
              <a:endParaRPr lang="es-ES" noProof="0"/>
            </a:p>
          </p:txBody>
        </p:sp>
        <p:sp>
          <p:nvSpPr>
            <p:cNvPr id="16" name="Rectángulo: Una sola esquina cortada 2">
              <a:extLst>
                <a:ext uri="{FF2B5EF4-FFF2-40B4-BE49-F238E27FC236}">
                  <a16:creationId xmlns:a16="http://schemas.microsoft.com/office/drawing/2014/main" id="{19D66942-EA6E-B041-78F2-AB09743BF096}"/>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grpSp>
      <p:sp>
        <p:nvSpPr>
          <p:cNvPr id="17" name="Forma libre: Forma 23">
            <a:extLst>
              <a:ext uri="{FF2B5EF4-FFF2-40B4-BE49-F238E27FC236}">
                <a16:creationId xmlns:a16="http://schemas.microsoft.com/office/drawing/2014/main" id="{F8FB0749-B94D-5DA0-F349-D1485464FBC6}"/>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Tree>
    <p:extLst>
      <p:ext uri="{BB962C8B-B14F-4D97-AF65-F5344CB8AC3E}">
        <p14:creationId xmlns:p14="http://schemas.microsoft.com/office/powerpoint/2010/main" val="22310744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C5CECA-2D3A-4680-9B49-752200DE467C}" type="datetimeFigureOut">
              <a:rPr lang="en-US" dirty="0"/>
              <a:t>2/16/2023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rtl="0"/>
            <a:fld id="{C263D6C4-4840-40CC-AC84-17E24B3B7BDE}" type="slidenum">
              <a:rPr lang="es-ES" noProof="0" smtClean="0"/>
              <a:pPr rtl="0"/>
              <a:t>‹Nº›</a:t>
            </a:fld>
            <a:endParaRPr lang="es-ES" noProof="0"/>
          </a:p>
        </p:txBody>
      </p:sp>
      <p:sp>
        <p:nvSpPr>
          <p:cNvPr id="5" name="Rectángulo 4">
            <a:extLst>
              <a:ext uri="{FF2B5EF4-FFF2-40B4-BE49-F238E27FC236}">
                <a16:creationId xmlns:a16="http://schemas.microsoft.com/office/drawing/2014/main" id="{2FD97FC6-6D26-7E61-9BFE-9085DF844999}"/>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6" name="Forma libre: Forma 9">
            <a:extLst>
              <a:ext uri="{FF2B5EF4-FFF2-40B4-BE49-F238E27FC236}">
                <a16:creationId xmlns:a16="http://schemas.microsoft.com/office/drawing/2014/main" id="{C0AE51FD-F0A3-7B44-C70C-46F9D98BECE3}"/>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s-ES" noProof="0"/>
          </a:p>
        </p:txBody>
      </p:sp>
      <p:sp>
        <p:nvSpPr>
          <p:cNvPr id="7" name="Forma libre: Forma 17">
            <a:extLst>
              <a:ext uri="{FF2B5EF4-FFF2-40B4-BE49-F238E27FC236}">
                <a16:creationId xmlns:a16="http://schemas.microsoft.com/office/drawing/2014/main" id="{13254ABF-8D92-8E70-6D6C-A43A0E2365F7}"/>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s-ES" noProof="0"/>
          </a:p>
        </p:txBody>
      </p:sp>
      <p:sp>
        <p:nvSpPr>
          <p:cNvPr id="8" name="Forma libre: Forma 11">
            <a:extLst>
              <a:ext uri="{FF2B5EF4-FFF2-40B4-BE49-F238E27FC236}">
                <a16:creationId xmlns:a16="http://schemas.microsoft.com/office/drawing/2014/main" id="{2B123BFA-3084-44A1-3DE8-1F4D74FCB86C}"/>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9" name="Forma libre: Forma 7">
            <a:extLst>
              <a:ext uri="{FF2B5EF4-FFF2-40B4-BE49-F238E27FC236}">
                <a16:creationId xmlns:a16="http://schemas.microsoft.com/office/drawing/2014/main" id="{DB477BBC-33E7-5B00-F854-748EA4EBD42A}"/>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grpSp>
        <p:nvGrpSpPr>
          <p:cNvPr id="10" name="Grupo 9">
            <a:extLst>
              <a:ext uri="{FF2B5EF4-FFF2-40B4-BE49-F238E27FC236}">
                <a16:creationId xmlns:a16="http://schemas.microsoft.com/office/drawing/2014/main" id="{BDF3F083-6975-2492-530F-AE20652FCA97}"/>
              </a:ext>
            </a:extLst>
          </p:cNvPr>
          <p:cNvGrpSpPr/>
          <p:nvPr userDrawn="1"/>
        </p:nvGrpSpPr>
        <p:grpSpPr>
          <a:xfrm rot="16200000">
            <a:off x="499388" y="-322655"/>
            <a:ext cx="535531" cy="645309"/>
            <a:chOff x="10945855" y="7317026"/>
            <a:chExt cx="2483924" cy="2993104"/>
          </a:xfrm>
        </p:grpSpPr>
        <p:sp>
          <p:nvSpPr>
            <p:cNvPr id="11" name="Forma libre: Forma 15">
              <a:extLst>
                <a:ext uri="{FF2B5EF4-FFF2-40B4-BE49-F238E27FC236}">
                  <a16:creationId xmlns:a16="http://schemas.microsoft.com/office/drawing/2014/main" id="{F24A8904-EEA3-DC5B-4C9F-344CD8150616}"/>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2" name="Forma libre: Forma 16">
              <a:extLst>
                <a:ext uri="{FF2B5EF4-FFF2-40B4-BE49-F238E27FC236}">
                  <a16:creationId xmlns:a16="http://schemas.microsoft.com/office/drawing/2014/main" id="{FB25C7B3-6A54-3BDA-4459-89D5B5A5C683}"/>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grpSp>
      <p:sp>
        <p:nvSpPr>
          <p:cNvPr id="13" name="Forma libre: Forma 23">
            <a:extLst>
              <a:ext uri="{FF2B5EF4-FFF2-40B4-BE49-F238E27FC236}">
                <a16:creationId xmlns:a16="http://schemas.microsoft.com/office/drawing/2014/main" id="{D60AF5E2-4BC9-3910-6707-DC870531031A}"/>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Tree>
    <p:extLst>
      <p:ext uri="{BB962C8B-B14F-4D97-AF65-F5344CB8AC3E}">
        <p14:creationId xmlns:p14="http://schemas.microsoft.com/office/powerpoint/2010/main" val="30101719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93643" y="685800"/>
            <a:ext cx="4126860" cy="2023252"/>
          </a:xfrm>
        </p:spPr>
        <p:txBody>
          <a:bodyPr anchor="b">
            <a:normAutofit/>
          </a:bodyPr>
          <a:lstStyle>
            <a:lvl1pPr algn="ctr">
              <a:defRPr sz="3600"/>
            </a:lvl1pPr>
          </a:lstStyle>
          <a:p>
            <a:r>
              <a:rPr lang="es-ES"/>
              <a:t>Haga clic para modificar el estilo de título del patrón</a:t>
            </a:r>
            <a:endParaRPr lang="en-US" dirty="0"/>
          </a:p>
        </p:txBody>
      </p:sp>
      <p:sp>
        <p:nvSpPr>
          <p:cNvPr id="10" name="Content Placeholder 2"/>
          <p:cNvSpPr>
            <a:spLocks noGrp="1"/>
          </p:cNvSpPr>
          <p:nvPr>
            <p:ph sz="quarter" idx="13"/>
          </p:nvPr>
        </p:nvSpPr>
        <p:spPr>
          <a:xfrm>
            <a:off x="5046132" y="685800"/>
            <a:ext cx="6034375" cy="4688785"/>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93642" y="2709052"/>
            <a:ext cx="4126861" cy="2665533"/>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50C3BFE2-83B7-4B0A-B9D3-AB28331082B3}" type="datetimeFigureOut">
              <a:rPr lang="en-US" dirty="0"/>
              <a:t>2/16/2023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rtl="0"/>
            <a:fld id="{C263D6C4-4840-40CC-AC84-17E24B3B7BDE}" type="slidenum">
              <a:rPr lang="es-ES" noProof="0" smtClean="0"/>
              <a:t>‹Nº›</a:t>
            </a:fld>
            <a:endParaRPr lang="es-ES" noProof="0"/>
          </a:p>
        </p:txBody>
      </p:sp>
    </p:spTree>
    <p:extLst>
      <p:ext uri="{BB962C8B-B14F-4D97-AF65-F5344CB8AC3E}">
        <p14:creationId xmlns:p14="http://schemas.microsoft.com/office/powerpoint/2010/main" val="2858124862"/>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85800" y="685800"/>
            <a:ext cx="6345302" cy="2023252"/>
          </a:xfrm>
        </p:spPr>
        <p:txBody>
          <a:bodyPr anchor="b">
            <a:normAutofit/>
          </a:bodyPr>
          <a:lstStyle>
            <a:lvl1pPr algn="ctr">
              <a:defRPr sz="36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7482362" y="0"/>
            <a:ext cx="3598146" cy="507153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85801" y="2709052"/>
            <a:ext cx="6345301" cy="2362481"/>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12EF78E3-FDA3-4D28-AAA2-0B81F349A39D}" type="datetimeFigureOut">
              <a:rPr lang="en-US" dirty="0"/>
              <a:t>2/16/2023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rtl="0"/>
            <a:fld id="{C263D6C4-4840-40CC-AC84-17E24B3B7BDE}" type="slidenum">
              <a:rPr lang="es-ES" noProof="0" smtClean="0"/>
              <a:t>‹Nº›</a:t>
            </a:fld>
            <a:endParaRPr lang="es-ES" noProof="0"/>
          </a:p>
        </p:txBody>
      </p:sp>
    </p:spTree>
    <p:extLst>
      <p:ext uri="{BB962C8B-B14F-4D97-AF65-F5344CB8AC3E}">
        <p14:creationId xmlns:p14="http://schemas.microsoft.com/office/powerpoint/2010/main" val="3979387461"/>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image" Target="../media/image3.jp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31">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10" name="Group 9"/>
          <p:cNvGrpSpPr/>
          <p:nvPr/>
        </p:nvGrpSpPr>
        <p:grpSpPr>
          <a:xfrm>
            <a:off x="-25397" y="0"/>
            <a:ext cx="12005350" cy="6644081"/>
            <a:chOff x="-25397" y="0"/>
            <a:chExt cx="12005350" cy="6644081"/>
          </a:xfrm>
        </p:grpSpPr>
        <p:sp useBgFill="1">
          <p:nvSpPr>
            <p:cNvPr id="11" name="Rectangle 10"/>
            <p:cNvSpPr/>
            <p:nvPr/>
          </p:nvSpPr>
          <p:spPr>
            <a:xfrm>
              <a:off x="1" y="0"/>
              <a:ext cx="11979952" cy="6644081"/>
            </a:xfrm>
            <a:prstGeom prst="rect">
              <a:avLst/>
            </a:prstGeom>
            <a:ln>
              <a:noFill/>
            </a:ln>
            <a:effectLst>
              <a:outerShdw blurRad="98425" dist="76200" dir="4380000" algn="tl"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25397" y="0"/>
              <a:ext cx="11773291" cy="6419514"/>
            </a:xfrm>
            <a:custGeom>
              <a:avLst/>
              <a:gdLst/>
              <a:ahLst/>
              <a:cxn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13" name="Rectangle 12"/>
            <p:cNvSpPr/>
            <p:nvPr/>
          </p:nvSpPr>
          <p:spPr>
            <a:xfrm>
              <a:off x="1" y="5600215"/>
              <a:ext cx="11706512" cy="780581"/>
            </a:xfrm>
            <a:prstGeom prst="rect">
              <a:avLst/>
            </a:pr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85801" y="685800"/>
            <a:ext cx="10396882" cy="1151965"/>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85800" y="2063396"/>
            <a:ext cx="10396883" cy="3311189"/>
          </a:xfrm>
          <a:prstGeom prst="rect">
            <a:avLst/>
          </a:prstGeom>
        </p:spPr>
        <p:txBody>
          <a:bodyPr vert="horz" lIns="91440" tIns="45720" rIns="91440" bIns="45720" rtlCol="0"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298083" y="5757334"/>
            <a:ext cx="3784600" cy="498470"/>
          </a:xfrm>
          <a:prstGeom prst="rect">
            <a:avLst/>
          </a:prstGeom>
        </p:spPr>
        <p:txBody>
          <a:bodyPr vert="horz" lIns="91440" tIns="45720" rIns="91440" bIns="45720" rtlCol="0" anchor="ctr"/>
          <a:lstStyle>
            <a:lvl1pPr algn="r">
              <a:defRPr sz="3200" cap="all" baseline="0">
                <a:solidFill>
                  <a:schemeClr val="accent1">
                    <a:lumMod val="50000"/>
                  </a:schemeClr>
                </a:solidFill>
              </a:defRPr>
            </a:lvl1pPr>
          </a:lstStyle>
          <a:p>
            <a:fld id="{C35BB1C6-BF8F-4481-8AB2-603A1C8A906A}" type="datetimeFigureOut">
              <a:rPr lang="en-US" dirty="0"/>
              <a:t>2/16/2023</a:t>
            </a:fld>
            <a:endParaRPr lang="en-US" dirty="0"/>
          </a:p>
        </p:txBody>
      </p:sp>
      <p:sp>
        <p:nvSpPr>
          <p:cNvPr id="5" name="Footer Placeholder 4"/>
          <p:cNvSpPr>
            <a:spLocks noGrp="1"/>
          </p:cNvSpPr>
          <p:nvPr>
            <p:ph type="ftr" sz="quarter" idx="3"/>
          </p:nvPr>
        </p:nvSpPr>
        <p:spPr>
          <a:xfrm>
            <a:off x="685801" y="5757334"/>
            <a:ext cx="5499719" cy="498470"/>
          </a:xfrm>
          <a:prstGeom prst="rect">
            <a:avLst/>
          </a:prstGeom>
        </p:spPr>
        <p:txBody>
          <a:bodyPr vert="horz" lIns="91440" tIns="45720" rIns="91440" bIns="45720" rtlCol="0" anchor="ctr"/>
          <a:lstStyle>
            <a:lvl1pPr algn="l">
              <a:defRPr sz="3200" cap="all" baseline="0">
                <a:solidFill>
                  <a:schemeClr val="accent1">
                    <a:lumMod val="50000"/>
                  </a:schemeClr>
                </a:solidFill>
              </a:defRPr>
            </a:lvl1pPr>
          </a:lstStyle>
          <a:p>
            <a:endParaRPr lang="en-US" dirty="0"/>
          </a:p>
        </p:txBody>
      </p:sp>
      <p:sp>
        <p:nvSpPr>
          <p:cNvPr id="6" name="Slide Number Placeholder 5"/>
          <p:cNvSpPr>
            <a:spLocks noGrp="1"/>
          </p:cNvSpPr>
          <p:nvPr>
            <p:ph type="sldNum" sz="quarter" idx="4"/>
          </p:nvPr>
        </p:nvSpPr>
        <p:spPr>
          <a:xfrm>
            <a:off x="6287121" y="5757334"/>
            <a:ext cx="907186" cy="498470"/>
          </a:xfrm>
          <a:prstGeom prst="rect">
            <a:avLst/>
          </a:prstGeom>
        </p:spPr>
        <p:txBody>
          <a:bodyPr vert="horz" lIns="91440" tIns="45720" rIns="91440" bIns="45720" rtlCol="0" anchor="ctr"/>
          <a:lstStyle>
            <a:lvl1pPr algn="ctr">
              <a:defRPr sz="3200" cap="all" baseline="0">
                <a:solidFill>
                  <a:schemeClr val="accent1">
                    <a:lumMod val="50000"/>
                  </a:schemeClr>
                </a:solidFill>
              </a:defRPr>
            </a:lvl1pPr>
          </a:lstStyle>
          <a:p>
            <a:pPr rtl="0"/>
            <a:fld id="{C263D6C4-4840-40CC-AC84-17E24B3B7BDE}" type="slidenum">
              <a:rPr lang="es-ES" noProof="0" smtClean="0"/>
              <a:t>‹Nº›</a:t>
            </a:fld>
            <a:endParaRPr lang="es-ES" noProof="0"/>
          </a:p>
        </p:txBody>
      </p:sp>
      <p:sp>
        <p:nvSpPr>
          <p:cNvPr id="8" name="Rectángulo 7">
            <a:extLst>
              <a:ext uri="{FF2B5EF4-FFF2-40B4-BE49-F238E27FC236}">
                <a16:creationId xmlns:a16="http://schemas.microsoft.com/office/drawing/2014/main" id="{3F2459D8-432B-00D4-2EB6-7FC19A1AB7E7}"/>
              </a:ext>
            </a:extLst>
          </p:cNvPr>
          <p:cNvSpPr/>
          <p:nvPr userDrawn="1"/>
        </p:nvSpPr>
        <p:spPr>
          <a:xfrm>
            <a:off x="0" y="1"/>
            <a:ext cx="12192000" cy="685799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9" name="Forma libre: Forma 9">
            <a:extLst>
              <a:ext uri="{FF2B5EF4-FFF2-40B4-BE49-F238E27FC236}">
                <a16:creationId xmlns:a16="http://schemas.microsoft.com/office/drawing/2014/main" id="{7E7DC027-CFDC-8D80-6DE5-F8791F04A2A1}"/>
              </a:ext>
            </a:extLst>
          </p:cNvPr>
          <p:cNvSpPr/>
          <p:nvPr userDrawn="1"/>
        </p:nvSpPr>
        <p:spPr>
          <a:xfrm>
            <a:off x="0" y="1"/>
            <a:ext cx="12192001" cy="6857999"/>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s-ES" noProof="0"/>
          </a:p>
        </p:txBody>
      </p:sp>
      <p:sp>
        <p:nvSpPr>
          <p:cNvPr id="14" name="Forma libre: Forma 17">
            <a:extLst>
              <a:ext uri="{FF2B5EF4-FFF2-40B4-BE49-F238E27FC236}">
                <a16:creationId xmlns:a16="http://schemas.microsoft.com/office/drawing/2014/main" id="{6E378F5B-7C9D-4AE7-DC0F-0D7B987AB227}"/>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s-ES" noProof="0"/>
          </a:p>
        </p:txBody>
      </p:sp>
      <p:sp>
        <p:nvSpPr>
          <p:cNvPr id="15" name="Forma libre: Forma 11">
            <a:extLst>
              <a:ext uri="{FF2B5EF4-FFF2-40B4-BE49-F238E27FC236}">
                <a16:creationId xmlns:a16="http://schemas.microsoft.com/office/drawing/2014/main" id="{288532F2-EE2A-7A04-6AB9-0EC6B22464C1}"/>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6" name="Forma libre: Forma 7">
            <a:extLst>
              <a:ext uri="{FF2B5EF4-FFF2-40B4-BE49-F238E27FC236}">
                <a16:creationId xmlns:a16="http://schemas.microsoft.com/office/drawing/2014/main" id="{69A80BD6-8A36-F470-C752-F3B85A0212EA}"/>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7" name="Título 1">
            <a:extLst>
              <a:ext uri="{FF2B5EF4-FFF2-40B4-BE49-F238E27FC236}">
                <a16:creationId xmlns:a16="http://schemas.microsoft.com/office/drawing/2014/main" id="{11A6F047-05AE-3B42-3146-E05679515BB9}"/>
              </a:ext>
            </a:extLst>
          </p:cNvPr>
          <p:cNvSpPr txBox="1">
            <a:spLocks/>
          </p:cNvSpPr>
          <p:nvPr userDrawn="1"/>
        </p:nvSpPr>
        <p:spPr>
          <a:xfrm>
            <a:off x="444500" y="542925"/>
            <a:ext cx="11214100" cy="5355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Trebuchet MS" panose="020B0603020202020204" pitchFamily="34" charset="0"/>
                <a:ea typeface="+mj-ea"/>
                <a:cs typeface="+mj-cs"/>
              </a:defRPr>
            </a:lvl1pPr>
          </a:lstStyle>
          <a:p>
            <a:pPr rtl="0"/>
            <a:r>
              <a:rPr lang="es-ES" noProof="0">
                <a:latin typeface="+mj-lt"/>
              </a:rPr>
              <a:t>Haga clic para modificar el estilo de título del patrón</a:t>
            </a:r>
          </a:p>
        </p:txBody>
      </p:sp>
      <p:grpSp>
        <p:nvGrpSpPr>
          <p:cNvPr id="18" name="Grupo 17">
            <a:extLst>
              <a:ext uri="{FF2B5EF4-FFF2-40B4-BE49-F238E27FC236}">
                <a16:creationId xmlns:a16="http://schemas.microsoft.com/office/drawing/2014/main" id="{FB7889A0-B34E-343D-604C-223AF3C6ADF2}"/>
              </a:ext>
            </a:extLst>
          </p:cNvPr>
          <p:cNvGrpSpPr/>
          <p:nvPr userDrawn="1"/>
        </p:nvGrpSpPr>
        <p:grpSpPr>
          <a:xfrm rot="16200000">
            <a:off x="499388" y="-322655"/>
            <a:ext cx="535531" cy="645309"/>
            <a:chOff x="10945855" y="7317026"/>
            <a:chExt cx="2483924" cy="2993104"/>
          </a:xfrm>
        </p:grpSpPr>
        <p:sp>
          <p:nvSpPr>
            <p:cNvPr id="19" name="Forma libre: Forma 15">
              <a:extLst>
                <a:ext uri="{FF2B5EF4-FFF2-40B4-BE49-F238E27FC236}">
                  <a16:creationId xmlns:a16="http://schemas.microsoft.com/office/drawing/2014/main" id="{989E7FA0-43F7-906F-15C6-8C0FE69E1E24}"/>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20" name="Forma libre: Forma 16">
              <a:extLst>
                <a:ext uri="{FF2B5EF4-FFF2-40B4-BE49-F238E27FC236}">
                  <a16:creationId xmlns:a16="http://schemas.microsoft.com/office/drawing/2014/main" id="{21397337-F759-4E96-7181-D57796054551}"/>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grpSp>
      <p:grpSp>
        <p:nvGrpSpPr>
          <p:cNvPr id="21" name="Grupo 20">
            <a:extLst>
              <a:ext uri="{FF2B5EF4-FFF2-40B4-BE49-F238E27FC236}">
                <a16:creationId xmlns:a16="http://schemas.microsoft.com/office/drawing/2014/main" id="{D34DBE4F-CA18-2FED-1D6C-85A3353C1596}"/>
              </a:ext>
            </a:extLst>
          </p:cNvPr>
          <p:cNvGrpSpPr/>
          <p:nvPr userDrawn="1"/>
        </p:nvGrpSpPr>
        <p:grpSpPr>
          <a:xfrm>
            <a:off x="-1" y="1357409"/>
            <a:ext cx="12192001" cy="4846320"/>
            <a:chOff x="-1" y="1357409"/>
            <a:chExt cx="12192001" cy="4917518"/>
          </a:xfrm>
        </p:grpSpPr>
        <p:sp>
          <p:nvSpPr>
            <p:cNvPr id="22" name="Rectángulo: Una sola esquina cortada 18">
              <a:extLst>
                <a:ext uri="{FF2B5EF4-FFF2-40B4-BE49-F238E27FC236}">
                  <a16:creationId xmlns:a16="http://schemas.microsoft.com/office/drawing/2014/main" id="{B8ECDCD8-0150-FAC5-EB97-95C51E86017D}"/>
                </a:ext>
              </a:extLst>
            </p:cNvPr>
            <p:cNvSpPr/>
            <p:nvPr userDrawn="1"/>
          </p:nvSpPr>
          <p:spPr>
            <a:xfrm flipV="1">
              <a:off x="-1" y="1357409"/>
              <a:ext cx="12192000" cy="4917518"/>
            </a:xfrm>
            <a:prstGeom prst="snip1Rect">
              <a:avLst>
                <a:gd name="adj" fmla="val 0"/>
              </a:avLst>
            </a:prstGeom>
            <a:pattFill prst="dkVert">
              <a:fgClr>
                <a:schemeClr val="accent5"/>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rtl="0"/>
              <a:endParaRPr lang="es-ES" noProof="0"/>
            </a:p>
          </p:txBody>
        </p:sp>
        <p:sp>
          <p:nvSpPr>
            <p:cNvPr id="23" name="Rectángulo: Una sola esquina cortada 2">
              <a:extLst>
                <a:ext uri="{FF2B5EF4-FFF2-40B4-BE49-F238E27FC236}">
                  <a16:creationId xmlns:a16="http://schemas.microsoft.com/office/drawing/2014/main" id="{A6E1A056-67C5-4A68-A602-65ACB6633023}"/>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grpSp>
      <p:sp>
        <p:nvSpPr>
          <p:cNvPr id="24" name="Forma libre: Forma 23">
            <a:extLst>
              <a:ext uri="{FF2B5EF4-FFF2-40B4-BE49-F238E27FC236}">
                <a16:creationId xmlns:a16="http://schemas.microsoft.com/office/drawing/2014/main" id="{27E35C3A-71C1-94DA-6B33-22C32958A34C}"/>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25" name="Marcador de número de diapositiva 4">
            <a:extLst>
              <a:ext uri="{FF2B5EF4-FFF2-40B4-BE49-F238E27FC236}">
                <a16:creationId xmlns:a16="http://schemas.microsoft.com/office/drawing/2014/main" id="{66AA1137-95F7-6063-319C-AB1C8965E157}"/>
              </a:ext>
            </a:extLst>
          </p:cNvPr>
          <p:cNvSpPr txBox="1">
            <a:spLocks/>
          </p:cNvSpPr>
          <p:nvPr userDrawn="1"/>
        </p:nvSpPr>
        <p:spPr>
          <a:xfrm>
            <a:off x="11252200" y="6315075"/>
            <a:ext cx="406400" cy="365125"/>
          </a:xfrm>
          <a:prstGeom prst="rect">
            <a:avLst/>
          </a:prstGeom>
        </p:spPr>
        <p:txBody>
          <a:bodyPr rtlCol="0"/>
          <a:lstStyle>
            <a:defPPr>
              <a:defRPr lang="en-US"/>
            </a:defPPr>
            <a:lvl1pPr marL="0" algn="l" defTabSz="914400" rtl="0" eaLnBrk="1" latinLnBrk="0" hangingPunct="1">
              <a:defRPr sz="1000" kern="1200">
                <a:solidFill>
                  <a:schemeClr val="bg1"/>
                </a:solidFill>
                <a:latin typeface="Trade Gothic LT Pro" panose="020B05030403030200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rtl="0"/>
            <a:fld id="{C263D6C4-4840-40CC-AC84-17E24B3B7BDE}" type="slidenum">
              <a:rPr lang="es-ES" noProof="0" smtClean="0"/>
              <a:pPr rtl="0"/>
              <a:t>‹Nº›</a:t>
            </a:fld>
            <a:endParaRPr lang="es-ES" noProof="0"/>
          </a:p>
        </p:txBody>
      </p:sp>
    </p:spTree>
    <p:extLst>
      <p:ext uri="{BB962C8B-B14F-4D97-AF65-F5344CB8AC3E}">
        <p14:creationId xmlns:p14="http://schemas.microsoft.com/office/powerpoint/2010/main" val="151310530"/>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 id="2147483694" r:id="rId17"/>
    <p:sldLayoutId id="2147483695" r:id="rId18"/>
    <p:sldLayoutId id="2147483696" r:id="rId19"/>
    <p:sldLayoutId id="2147483697" r:id="rId20"/>
    <p:sldLayoutId id="2147483700" r:id="rId21"/>
    <p:sldLayoutId id="2147483702" r:id="rId22"/>
    <p:sldLayoutId id="2147483651" r:id="rId23"/>
    <p:sldLayoutId id="2147483661" r:id="rId24"/>
    <p:sldLayoutId id="2147483674" r:id="rId25"/>
    <p:sldLayoutId id="2147483673" r:id="rId26"/>
    <p:sldLayoutId id="2147483675" r:id="rId27"/>
    <p:sldLayoutId id="2147483676" r:id="rId28"/>
    <p:sldLayoutId id="2147483672" r:id="rId29"/>
  </p:sldLayoutIdLst>
  <p:hf hdr="0" ftr="0" dt="0"/>
  <p:txStyles>
    <p:titleStyle>
      <a:lvl1pPr algn="l" defTabSz="914400" rtl="0" eaLnBrk="1" latinLnBrk="0" hangingPunct="1">
        <a:lnSpc>
          <a:spcPct val="90000"/>
        </a:lnSpc>
        <a:spcBef>
          <a:spcPct val="0"/>
        </a:spcBef>
        <a:buNone/>
        <a:defRPr sz="5400" kern="1200" cap="all" baseline="0">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60000"/>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1.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21.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21.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21.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0.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8.xml"/><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32BE5BF-9922-45FB-8F3F-4446D40A051B}"/>
              </a:ext>
            </a:extLst>
          </p:cNvPr>
          <p:cNvSpPr>
            <a:spLocks noGrp="1"/>
          </p:cNvSpPr>
          <p:nvPr>
            <p:ph type="ctrTitle"/>
          </p:nvPr>
        </p:nvSpPr>
        <p:spPr>
          <a:xfrm>
            <a:off x="2044245" y="483784"/>
            <a:ext cx="8103509" cy="2766528"/>
          </a:xfrm>
        </p:spPr>
        <p:txBody>
          <a:bodyPr rtlCol="0"/>
          <a:lstStyle/>
          <a:p>
            <a:pPr algn="ctr" rtl="0"/>
            <a:r>
              <a:rPr lang="es-ES" dirty="0">
                <a:ln>
                  <a:solidFill>
                    <a:sysClr val="windowText" lastClr="000000"/>
                  </a:solidFill>
                </a:ln>
                <a:solidFill>
                  <a:schemeClr val="bg1"/>
                </a:solidFill>
              </a:rPr>
              <a:t>Tienda electrónica</a:t>
            </a:r>
          </a:p>
        </p:txBody>
      </p:sp>
      <p:sp>
        <p:nvSpPr>
          <p:cNvPr id="3" name="Subtítulo 2">
            <a:extLst>
              <a:ext uri="{FF2B5EF4-FFF2-40B4-BE49-F238E27FC236}">
                <a16:creationId xmlns:a16="http://schemas.microsoft.com/office/drawing/2014/main" id="{0D537F64-4C96-4AA8-BB21-E8053A3186DD}"/>
              </a:ext>
            </a:extLst>
          </p:cNvPr>
          <p:cNvSpPr>
            <a:spLocks noGrp="1"/>
          </p:cNvSpPr>
          <p:nvPr>
            <p:ph type="subTitle" idx="1"/>
          </p:nvPr>
        </p:nvSpPr>
        <p:spPr>
          <a:xfrm>
            <a:off x="1218405" y="3766465"/>
            <a:ext cx="9755187" cy="550333"/>
          </a:xfrm>
        </p:spPr>
        <p:txBody>
          <a:bodyPr rtlCol="0"/>
          <a:lstStyle/>
          <a:p>
            <a:pPr marL="0" indent="0" algn="ctr" rtl="0">
              <a:buNone/>
            </a:pPr>
            <a:r>
              <a:rPr lang="es-ES" dirty="0"/>
              <a:t>Programación estructurada y funcional</a:t>
            </a:r>
          </a:p>
        </p:txBody>
      </p:sp>
      <p:sp>
        <p:nvSpPr>
          <p:cNvPr id="4" name="Título 1">
            <a:extLst>
              <a:ext uri="{FF2B5EF4-FFF2-40B4-BE49-F238E27FC236}">
                <a16:creationId xmlns:a16="http://schemas.microsoft.com/office/drawing/2014/main" id="{1081370F-57B0-79EE-8516-5A0E035955C1}"/>
              </a:ext>
            </a:extLst>
          </p:cNvPr>
          <p:cNvSpPr txBox="1">
            <a:spLocks/>
          </p:cNvSpPr>
          <p:nvPr/>
        </p:nvSpPr>
        <p:spPr>
          <a:xfrm>
            <a:off x="5500814" y="376484"/>
            <a:ext cx="1190367" cy="550333"/>
          </a:xfrm>
          <a:prstGeom prst="rect">
            <a:avLst/>
          </a:prstGeom>
        </p:spPr>
        <p:txBody>
          <a:bodyPr vert="horz" lIns="91440" tIns="45720" rIns="91440" bIns="45720" rtlCol="0" anchor="b">
            <a:normAutofit/>
          </a:bodyPr>
          <a:lstStyle>
            <a:lvl1pPr algn="r" defTabSz="914400" rtl="0" eaLnBrk="1" latinLnBrk="0" hangingPunct="1">
              <a:lnSpc>
                <a:spcPct val="90000"/>
              </a:lnSpc>
              <a:spcBef>
                <a:spcPct val="0"/>
              </a:spcBef>
              <a:buNone/>
              <a:defRPr sz="8000" kern="1200" cap="all" baseline="0">
                <a:solidFill>
                  <a:schemeClr val="accent1"/>
                </a:solidFill>
                <a:effectLst/>
                <a:latin typeface="+mj-lt"/>
                <a:ea typeface="+mj-ea"/>
                <a:cs typeface="+mj-cs"/>
              </a:defRPr>
            </a:lvl1pPr>
          </a:lstStyle>
          <a:p>
            <a:pPr algn="ctr"/>
            <a:r>
              <a:rPr lang="es-ES" sz="1600" dirty="0">
                <a:solidFill>
                  <a:schemeClr val="bg1"/>
                </a:solidFill>
                <a:latin typeface="Arial Nova" panose="020B0604020202020204" pitchFamily="34" charset="0"/>
              </a:rPr>
              <a:t>Tema:</a:t>
            </a:r>
          </a:p>
        </p:txBody>
      </p:sp>
      <p:sp>
        <p:nvSpPr>
          <p:cNvPr id="5" name="Título 1">
            <a:extLst>
              <a:ext uri="{FF2B5EF4-FFF2-40B4-BE49-F238E27FC236}">
                <a16:creationId xmlns:a16="http://schemas.microsoft.com/office/drawing/2014/main" id="{0C4B0523-8907-9C58-36C4-EB54D4E183A9}"/>
              </a:ext>
            </a:extLst>
          </p:cNvPr>
          <p:cNvSpPr txBox="1">
            <a:spLocks/>
          </p:cNvSpPr>
          <p:nvPr/>
        </p:nvSpPr>
        <p:spPr>
          <a:xfrm>
            <a:off x="5500814" y="3250312"/>
            <a:ext cx="1190367" cy="550333"/>
          </a:xfrm>
          <a:prstGeom prst="rect">
            <a:avLst/>
          </a:prstGeom>
        </p:spPr>
        <p:txBody>
          <a:bodyPr vert="horz" lIns="91440" tIns="45720" rIns="91440" bIns="45720" rtlCol="0" anchor="b">
            <a:normAutofit/>
          </a:bodyPr>
          <a:lstStyle>
            <a:lvl1pPr algn="r" defTabSz="914400" rtl="0" eaLnBrk="1" latinLnBrk="0" hangingPunct="1">
              <a:lnSpc>
                <a:spcPct val="90000"/>
              </a:lnSpc>
              <a:spcBef>
                <a:spcPct val="0"/>
              </a:spcBef>
              <a:buNone/>
              <a:defRPr sz="8000" kern="1200" cap="all" baseline="0">
                <a:solidFill>
                  <a:schemeClr val="accent1"/>
                </a:solidFill>
                <a:effectLst/>
                <a:latin typeface="+mj-lt"/>
                <a:ea typeface="+mj-ea"/>
                <a:cs typeface="+mj-cs"/>
              </a:defRPr>
            </a:lvl1pPr>
          </a:lstStyle>
          <a:p>
            <a:pPr algn="ctr"/>
            <a:r>
              <a:rPr lang="es-ES" sz="1600" dirty="0">
                <a:solidFill>
                  <a:schemeClr val="bg1"/>
                </a:solidFill>
                <a:latin typeface="Arial Nova" panose="020B0604020202020204" pitchFamily="34" charset="0"/>
              </a:rPr>
              <a:t>materia:</a:t>
            </a:r>
          </a:p>
        </p:txBody>
      </p:sp>
      <p:sp>
        <p:nvSpPr>
          <p:cNvPr id="6" name="Título 1">
            <a:extLst>
              <a:ext uri="{FF2B5EF4-FFF2-40B4-BE49-F238E27FC236}">
                <a16:creationId xmlns:a16="http://schemas.microsoft.com/office/drawing/2014/main" id="{09476BF2-0E31-819A-29FA-99528B087ED0}"/>
              </a:ext>
            </a:extLst>
          </p:cNvPr>
          <p:cNvSpPr txBox="1">
            <a:spLocks/>
          </p:cNvSpPr>
          <p:nvPr/>
        </p:nvSpPr>
        <p:spPr>
          <a:xfrm>
            <a:off x="5254118" y="4295001"/>
            <a:ext cx="1683758" cy="550333"/>
          </a:xfrm>
          <a:prstGeom prst="rect">
            <a:avLst/>
          </a:prstGeom>
        </p:spPr>
        <p:txBody>
          <a:bodyPr vert="horz" lIns="91440" tIns="45720" rIns="91440" bIns="45720" rtlCol="0" anchor="b">
            <a:normAutofit/>
          </a:bodyPr>
          <a:lstStyle>
            <a:lvl1pPr algn="r" defTabSz="914400" rtl="0" eaLnBrk="1" latinLnBrk="0" hangingPunct="1">
              <a:lnSpc>
                <a:spcPct val="90000"/>
              </a:lnSpc>
              <a:spcBef>
                <a:spcPct val="0"/>
              </a:spcBef>
              <a:buNone/>
              <a:defRPr sz="8000" kern="1200" cap="all" baseline="0">
                <a:solidFill>
                  <a:schemeClr val="accent1"/>
                </a:solidFill>
                <a:effectLst/>
                <a:latin typeface="+mj-lt"/>
                <a:ea typeface="+mj-ea"/>
                <a:cs typeface="+mj-cs"/>
              </a:defRPr>
            </a:lvl1pPr>
          </a:lstStyle>
          <a:p>
            <a:pPr algn="ctr"/>
            <a:r>
              <a:rPr lang="es-ES" sz="1600" dirty="0">
                <a:solidFill>
                  <a:schemeClr val="bg1"/>
                </a:solidFill>
                <a:latin typeface="Arial Nova" panose="020B0604020202020204" pitchFamily="34" charset="0"/>
              </a:rPr>
              <a:t>INTEGRANTES:</a:t>
            </a:r>
          </a:p>
        </p:txBody>
      </p:sp>
      <p:sp>
        <p:nvSpPr>
          <p:cNvPr id="7" name="Título 1">
            <a:extLst>
              <a:ext uri="{FF2B5EF4-FFF2-40B4-BE49-F238E27FC236}">
                <a16:creationId xmlns:a16="http://schemas.microsoft.com/office/drawing/2014/main" id="{1E090949-1AE9-7745-8EF6-BADE5F6651AF}"/>
              </a:ext>
            </a:extLst>
          </p:cNvPr>
          <p:cNvSpPr txBox="1">
            <a:spLocks/>
          </p:cNvSpPr>
          <p:nvPr/>
        </p:nvSpPr>
        <p:spPr>
          <a:xfrm>
            <a:off x="4404540" y="4914420"/>
            <a:ext cx="3382919" cy="1209720"/>
          </a:xfrm>
          <a:prstGeom prst="rect">
            <a:avLst/>
          </a:prstGeom>
        </p:spPr>
        <p:txBody>
          <a:bodyPr vert="horz" lIns="91440" tIns="45720" rIns="91440" bIns="45720" rtlCol="0" anchor="b">
            <a:normAutofit fontScale="92500" lnSpcReduction="10000"/>
          </a:bodyPr>
          <a:lstStyle>
            <a:lvl1pPr algn="r" defTabSz="914400" rtl="0" eaLnBrk="1" latinLnBrk="0" hangingPunct="1">
              <a:lnSpc>
                <a:spcPct val="90000"/>
              </a:lnSpc>
              <a:spcBef>
                <a:spcPct val="0"/>
              </a:spcBef>
              <a:buNone/>
              <a:defRPr sz="8000" kern="1200" cap="all" baseline="0">
                <a:solidFill>
                  <a:schemeClr val="accent1"/>
                </a:solidFill>
                <a:effectLst/>
                <a:latin typeface="+mj-lt"/>
                <a:ea typeface="+mj-ea"/>
                <a:cs typeface="+mj-cs"/>
              </a:defRPr>
            </a:lvl1pPr>
          </a:lstStyle>
          <a:p>
            <a:pPr algn="ctr">
              <a:lnSpc>
                <a:spcPct val="150000"/>
              </a:lnSpc>
            </a:pPr>
            <a:r>
              <a:rPr lang="es-ES" sz="2800" dirty="0">
                <a:solidFill>
                  <a:schemeClr val="bg1"/>
                </a:solidFill>
                <a:latin typeface="Arial Nova" panose="020B0604020202020204" pitchFamily="34" charset="0"/>
              </a:rPr>
              <a:t>Devin Llerena</a:t>
            </a:r>
          </a:p>
          <a:p>
            <a:pPr algn="ctr">
              <a:lnSpc>
                <a:spcPct val="150000"/>
              </a:lnSpc>
            </a:pPr>
            <a:r>
              <a:rPr lang="es-ES" sz="2800" dirty="0">
                <a:solidFill>
                  <a:schemeClr val="bg1"/>
                </a:solidFill>
                <a:latin typeface="Arial Nova" panose="020B0604020202020204" pitchFamily="34" charset="0"/>
              </a:rPr>
              <a:t>Cesar palma</a:t>
            </a:r>
          </a:p>
        </p:txBody>
      </p:sp>
      <p:pic>
        <p:nvPicPr>
          <p:cNvPr id="1026" name="Picture 2" descr="Imagen">
            <a:extLst>
              <a:ext uri="{FF2B5EF4-FFF2-40B4-BE49-F238E27FC236}">
                <a16:creationId xmlns:a16="http://schemas.microsoft.com/office/drawing/2014/main" id="{DEC922B0-C89C-F81B-803A-ED4DC8EE221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586" y="61896"/>
            <a:ext cx="1937655" cy="17615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6934594"/>
      </p:ext>
    </p:extLst>
  </p:cSld>
  <p:clrMapOvr>
    <a:masterClrMapping/>
  </p:clrMapOvr>
  <p:transition spd="slow">
    <p:wip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201323FB-427E-4A8D-B473-AB0657D8D23B}"/>
              </a:ext>
            </a:extLst>
          </p:cNvPr>
          <p:cNvSpPr>
            <a:spLocks noGrp="1"/>
          </p:cNvSpPr>
          <p:nvPr>
            <p:ph type="title"/>
          </p:nvPr>
        </p:nvSpPr>
        <p:spPr>
          <a:xfrm>
            <a:off x="698501" y="26213"/>
            <a:ext cx="10396882" cy="1151965"/>
          </a:xfrm>
        </p:spPr>
        <p:txBody>
          <a:bodyPr rtlCol="0"/>
          <a:lstStyle/>
          <a:p>
            <a:pPr rtl="0"/>
            <a:r>
              <a:rPr lang="es-ES" dirty="0"/>
              <a:t>Resultados</a:t>
            </a:r>
          </a:p>
        </p:txBody>
      </p:sp>
      <p:sp>
        <p:nvSpPr>
          <p:cNvPr id="2" name="Marcador de número de diapositiva 1">
            <a:extLst>
              <a:ext uri="{FF2B5EF4-FFF2-40B4-BE49-F238E27FC236}">
                <a16:creationId xmlns:a16="http://schemas.microsoft.com/office/drawing/2014/main" id="{E4398C1C-6656-4A73-A680-62A81CDC27FD}"/>
              </a:ext>
            </a:extLst>
          </p:cNvPr>
          <p:cNvSpPr>
            <a:spLocks noGrp="1"/>
          </p:cNvSpPr>
          <p:nvPr>
            <p:ph type="sldNum" sz="quarter" idx="12"/>
          </p:nvPr>
        </p:nvSpPr>
        <p:spPr/>
        <p:txBody>
          <a:bodyPr rtlCol="0"/>
          <a:lstStyle/>
          <a:p>
            <a:pPr rtl="0"/>
            <a:fld id="{C263D6C4-4840-40CC-AC84-17E24B3B7BDE}" type="slidenum">
              <a:rPr lang="es-ES" smtClean="0"/>
              <a:pPr rtl="0"/>
              <a:t>10</a:t>
            </a:fld>
            <a:endParaRPr lang="es-ES" dirty="0"/>
          </a:p>
        </p:txBody>
      </p:sp>
      <p:pic>
        <p:nvPicPr>
          <p:cNvPr id="9" name="Imagen 8">
            <a:extLst>
              <a:ext uri="{FF2B5EF4-FFF2-40B4-BE49-F238E27FC236}">
                <a16:creationId xmlns:a16="http://schemas.microsoft.com/office/drawing/2014/main" id="{E373C176-0214-7A44-B71E-1135A3B1BEF4}"/>
              </a:ext>
            </a:extLst>
          </p:cNvPr>
          <p:cNvPicPr>
            <a:picLocks noChangeAspect="1"/>
          </p:cNvPicPr>
          <p:nvPr/>
        </p:nvPicPr>
        <p:blipFill>
          <a:blip r:embed="rId3"/>
          <a:stretch>
            <a:fillRect/>
          </a:stretch>
        </p:blipFill>
        <p:spPr>
          <a:xfrm>
            <a:off x="3130550" y="1178178"/>
            <a:ext cx="5930900" cy="4975273"/>
          </a:xfrm>
          <a:prstGeom prst="rect">
            <a:avLst/>
          </a:prstGeom>
        </p:spPr>
      </p:pic>
    </p:spTree>
    <p:extLst>
      <p:ext uri="{BB962C8B-B14F-4D97-AF65-F5344CB8AC3E}">
        <p14:creationId xmlns:p14="http://schemas.microsoft.com/office/powerpoint/2010/main" val="33223001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a:extLst>
              <a:ext uri="{FF2B5EF4-FFF2-40B4-BE49-F238E27FC236}">
                <a16:creationId xmlns:a16="http://schemas.microsoft.com/office/drawing/2014/main" id="{A4CD37D6-FE32-48E3-A3AD-F07BE6A19FA1}"/>
              </a:ext>
            </a:extLst>
          </p:cNvPr>
          <p:cNvSpPr>
            <a:spLocks noGrp="1"/>
          </p:cNvSpPr>
          <p:nvPr>
            <p:ph type="title"/>
          </p:nvPr>
        </p:nvSpPr>
        <p:spPr>
          <a:xfrm>
            <a:off x="457200" y="215900"/>
            <a:ext cx="7670800" cy="451756"/>
          </a:xfrm>
        </p:spPr>
        <p:txBody>
          <a:bodyPr rtlCol="0">
            <a:normAutofit fontScale="90000"/>
          </a:bodyPr>
          <a:lstStyle/>
          <a:p>
            <a:pPr rtl="0"/>
            <a:r>
              <a:rPr lang="es-ES" dirty="0"/>
              <a:t>Resultado</a:t>
            </a:r>
          </a:p>
        </p:txBody>
      </p:sp>
      <p:sp>
        <p:nvSpPr>
          <p:cNvPr id="2" name="Marcador de número de diapositiva 1">
            <a:extLst>
              <a:ext uri="{FF2B5EF4-FFF2-40B4-BE49-F238E27FC236}">
                <a16:creationId xmlns:a16="http://schemas.microsoft.com/office/drawing/2014/main" id="{8EDC7217-2779-44E0-9E6D-3B3879516A1D}"/>
              </a:ext>
            </a:extLst>
          </p:cNvPr>
          <p:cNvSpPr>
            <a:spLocks noGrp="1"/>
          </p:cNvSpPr>
          <p:nvPr>
            <p:ph type="sldNum" sz="quarter" idx="12"/>
          </p:nvPr>
        </p:nvSpPr>
        <p:spPr/>
        <p:txBody>
          <a:bodyPr rtlCol="0"/>
          <a:lstStyle/>
          <a:p>
            <a:pPr rtl="0"/>
            <a:fld id="{C263D6C4-4840-40CC-AC84-17E24B3B7BDE}" type="slidenum">
              <a:rPr lang="es-ES" smtClean="0"/>
              <a:pPr rtl="0"/>
              <a:t>11</a:t>
            </a:fld>
            <a:endParaRPr lang="es-ES"/>
          </a:p>
        </p:txBody>
      </p:sp>
      <p:pic>
        <p:nvPicPr>
          <p:cNvPr id="4" name="Imagen 3">
            <a:extLst>
              <a:ext uri="{FF2B5EF4-FFF2-40B4-BE49-F238E27FC236}">
                <a16:creationId xmlns:a16="http://schemas.microsoft.com/office/drawing/2014/main" id="{453F4113-EA9B-8531-E6F4-50561680BC56}"/>
              </a:ext>
            </a:extLst>
          </p:cNvPr>
          <p:cNvPicPr>
            <a:picLocks noChangeAspect="1"/>
          </p:cNvPicPr>
          <p:nvPr/>
        </p:nvPicPr>
        <p:blipFill>
          <a:blip r:embed="rId3"/>
          <a:stretch>
            <a:fillRect/>
          </a:stretch>
        </p:blipFill>
        <p:spPr>
          <a:xfrm>
            <a:off x="1848038" y="1516156"/>
            <a:ext cx="8495923" cy="3825687"/>
          </a:xfrm>
          <a:prstGeom prst="rect">
            <a:avLst/>
          </a:prstGeom>
        </p:spPr>
      </p:pic>
    </p:spTree>
    <p:extLst>
      <p:ext uri="{BB962C8B-B14F-4D97-AF65-F5344CB8AC3E}">
        <p14:creationId xmlns:p14="http://schemas.microsoft.com/office/powerpoint/2010/main" val="914134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a:extLst>
              <a:ext uri="{FF2B5EF4-FFF2-40B4-BE49-F238E27FC236}">
                <a16:creationId xmlns:a16="http://schemas.microsoft.com/office/drawing/2014/main" id="{A4CD37D6-FE32-48E3-A3AD-F07BE6A19FA1}"/>
              </a:ext>
            </a:extLst>
          </p:cNvPr>
          <p:cNvSpPr>
            <a:spLocks noGrp="1"/>
          </p:cNvSpPr>
          <p:nvPr>
            <p:ph type="title"/>
          </p:nvPr>
        </p:nvSpPr>
        <p:spPr>
          <a:xfrm>
            <a:off x="457200" y="215900"/>
            <a:ext cx="7670800" cy="451756"/>
          </a:xfrm>
        </p:spPr>
        <p:txBody>
          <a:bodyPr rtlCol="0">
            <a:normAutofit fontScale="90000"/>
          </a:bodyPr>
          <a:lstStyle/>
          <a:p>
            <a:pPr rtl="0"/>
            <a:r>
              <a:rPr lang="es-ES" dirty="0"/>
              <a:t>Resultado</a:t>
            </a:r>
          </a:p>
        </p:txBody>
      </p:sp>
      <p:sp>
        <p:nvSpPr>
          <p:cNvPr id="2" name="Marcador de número de diapositiva 1">
            <a:extLst>
              <a:ext uri="{FF2B5EF4-FFF2-40B4-BE49-F238E27FC236}">
                <a16:creationId xmlns:a16="http://schemas.microsoft.com/office/drawing/2014/main" id="{8EDC7217-2779-44E0-9E6D-3B3879516A1D}"/>
              </a:ext>
            </a:extLst>
          </p:cNvPr>
          <p:cNvSpPr>
            <a:spLocks noGrp="1"/>
          </p:cNvSpPr>
          <p:nvPr>
            <p:ph type="sldNum" sz="quarter" idx="12"/>
          </p:nvPr>
        </p:nvSpPr>
        <p:spPr/>
        <p:txBody>
          <a:bodyPr rtlCol="0"/>
          <a:lstStyle/>
          <a:p>
            <a:pPr rtl="0"/>
            <a:fld id="{C263D6C4-4840-40CC-AC84-17E24B3B7BDE}" type="slidenum">
              <a:rPr lang="es-ES" smtClean="0"/>
              <a:pPr rtl="0"/>
              <a:t>12</a:t>
            </a:fld>
            <a:endParaRPr lang="es-ES"/>
          </a:p>
        </p:txBody>
      </p:sp>
      <p:pic>
        <p:nvPicPr>
          <p:cNvPr id="5" name="Imagen 4">
            <a:extLst>
              <a:ext uri="{FF2B5EF4-FFF2-40B4-BE49-F238E27FC236}">
                <a16:creationId xmlns:a16="http://schemas.microsoft.com/office/drawing/2014/main" id="{8B98DE19-00C3-BF0A-ED38-DC3CB4AE1584}"/>
              </a:ext>
            </a:extLst>
          </p:cNvPr>
          <p:cNvPicPr>
            <a:picLocks noChangeAspect="1"/>
          </p:cNvPicPr>
          <p:nvPr/>
        </p:nvPicPr>
        <p:blipFill>
          <a:blip r:embed="rId3"/>
          <a:stretch>
            <a:fillRect/>
          </a:stretch>
        </p:blipFill>
        <p:spPr>
          <a:xfrm>
            <a:off x="1905000" y="970691"/>
            <a:ext cx="8681460" cy="3995009"/>
          </a:xfrm>
          <a:prstGeom prst="rect">
            <a:avLst/>
          </a:prstGeom>
        </p:spPr>
      </p:pic>
    </p:spTree>
    <p:extLst>
      <p:ext uri="{BB962C8B-B14F-4D97-AF65-F5344CB8AC3E}">
        <p14:creationId xmlns:p14="http://schemas.microsoft.com/office/powerpoint/2010/main" val="29347696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a:extLst>
              <a:ext uri="{FF2B5EF4-FFF2-40B4-BE49-F238E27FC236}">
                <a16:creationId xmlns:a16="http://schemas.microsoft.com/office/drawing/2014/main" id="{A4CD37D6-FE32-48E3-A3AD-F07BE6A19FA1}"/>
              </a:ext>
            </a:extLst>
          </p:cNvPr>
          <p:cNvSpPr>
            <a:spLocks noGrp="1"/>
          </p:cNvSpPr>
          <p:nvPr>
            <p:ph type="title"/>
          </p:nvPr>
        </p:nvSpPr>
        <p:spPr>
          <a:xfrm>
            <a:off x="457200" y="215900"/>
            <a:ext cx="7670800" cy="451756"/>
          </a:xfrm>
        </p:spPr>
        <p:txBody>
          <a:bodyPr rtlCol="0">
            <a:normAutofit fontScale="90000"/>
          </a:bodyPr>
          <a:lstStyle/>
          <a:p>
            <a:pPr rtl="0"/>
            <a:r>
              <a:rPr lang="es-ES" dirty="0"/>
              <a:t>Resultado</a:t>
            </a:r>
          </a:p>
        </p:txBody>
      </p:sp>
      <p:sp>
        <p:nvSpPr>
          <p:cNvPr id="2" name="Marcador de número de diapositiva 1">
            <a:extLst>
              <a:ext uri="{FF2B5EF4-FFF2-40B4-BE49-F238E27FC236}">
                <a16:creationId xmlns:a16="http://schemas.microsoft.com/office/drawing/2014/main" id="{8EDC7217-2779-44E0-9E6D-3B3879516A1D}"/>
              </a:ext>
            </a:extLst>
          </p:cNvPr>
          <p:cNvSpPr>
            <a:spLocks noGrp="1"/>
          </p:cNvSpPr>
          <p:nvPr>
            <p:ph type="sldNum" sz="quarter" idx="12"/>
          </p:nvPr>
        </p:nvSpPr>
        <p:spPr/>
        <p:txBody>
          <a:bodyPr rtlCol="0"/>
          <a:lstStyle/>
          <a:p>
            <a:pPr rtl="0"/>
            <a:fld id="{C263D6C4-4840-40CC-AC84-17E24B3B7BDE}" type="slidenum">
              <a:rPr lang="es-ES" smtClean="0"/>
              <a:pPr rtl="0"/>
              <a:t>13</a:t>
            </a:fld>
            <a:endParaRPr lang="es-ES"/>
          </a:p>
        </p:txBody>
      </p:sp>
      <p:pic>
        <p:nvPicPr>
          <p:cNvPr id="7" name="Imagen 6">
            <a:extLst>
              <a:ext uri="{FF2B5EF4-FFF2-40B4-BE49-F238E27FC236}">
                <a16:creationId xmlns:a16="http://schemas.microsoft.com/office/drawing/2014/main" id="{95D075DC-8B63-A7CF-ED6F-18CE1424CCF7}"/>
              </a:ext>
            </a:extLst>
          </p:cNvPr>
          <p:cNvPicPr>
            <a:picLocks noChangeAspect="1"/>
          </p:cNvPicPr>
          <p:nvPr/>
        </p:nvPicPr>
        <p:blipFill>
          <a:blip r:embed="rId3"/>
          <a:stretch>
            <a:fillRect/>
          </a:stretch>
        </p:blipFill>
        <p:spPr>
          <a:xfrm>
            <a:off x="1909178" y="856891"/>
            <a:ext cx="8373644" cy="5144218"/>
          </a:xfrm>
          <a:prstGeom prst="rect">
            <a:avLst/>
          </a:prstGeom>
        </p:spPr>
      </p:pic>
    </p:spTree>
    <p:extLst>
      <p:ext uri="{BB962C8B-B14F-4D97-AF65-F5344CB8AC3E}">
        <p14:creationId xmlns:p14="http://schemas.microsoft.com/office/powerpoint/2010/main" val="3522933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a:extLst>
              <a:ext uri="{FF2B5EF4-FFF2-40B4-BE49-F238E27FC236}">
                <a16:creationId xmlns:a16="http://schemas.microsoft.com/office/drawing/2014/main" id="{A4CD37D6-FE32-48E3-A3AD-F07BE6A19FA1}"/>
              </a:ext>
            </a:extLst>
          </p:cNvPr>
          <p:cNvSpPr>
            <a:spLocks noGrp="1"/>
          </p:cNvSpPr>
          <p:nvPr>
            <p:ph type="title"/>
          </p:nvPr>
        </p:nvSpPr>
        <p:spPr>
          <a:xfrm>
            <a:off x="457200" y="215900"/>
            <a:ext cx="7670800" cy="451756"/>
          </a:xfrm>
        </p:spPr>
        <p:txBody>
          <a:bodyPr rtlCol="0">
            <a:normAutofit fontScale="90000"/>
          </a:bodyPr>
          <a:lstStyle/>
          <a:p>
            <a:pPr rtl="0"/>
            <a:r>
              <a:rPr lang="es-ES" dirty="0"/>
              <a:t>Resultado</a:t>
            </a:r>
          </a:p>
        </p:txBody>
      </p:sp>
      <p:sp>
        <p:nvSpPr>
          <p:cNvPr id="2" name="Marcador de número de diapositiva 1">
            <a:extLst>
              <a:ext uri="{FF2B5EF4-FFF2-40B4-BE49-F238E27FC236}">
                <a16:creationId xmlns:a16="http://schemas.microsoft.com/office/drawing/2014/main" id="{8EDC7217-2779-44E0-9E6D-3B3879516A1D}"/>
              </a:ext>
            </a:extLst>
          </p:cNvPr>
          <p:cNvSpPr>
            <a:spLocks noGrp="1"/>
          </p:cNvSpPr>
          <p:nvPr>
            <p:ph type="sldNum" sz="quarter" idx="12"/>
          </p:nvPr>
        </p:nvSpPr>
        <p:spPr/>
        <p:txBody>
          <a:bodyPr rtlCol="0"/>
          <a:lstStyle/>
          <a:p>
            <a:pPr rtl="0"/>
            <a:fld id="{C263D6C4-4840-40CC-AC84-17E24B3B7BDE}" type="slidenum">
              <a:rPr lang="es-ES" smtClean="0"/>
              <a:pPr rtl="0"/>
              <a:t>14</a:t>
            </a:fld>
            <a:endParaRPr lang="es-ES"/>
          </a:p>
        </p:txBody>
      </p:sp>
      <p:pic>
        <p:nvPicPr>
          <p:cNvPr id="4" name="Imagen 3">
            <a:extLst>
              <a:ext uri="{FF2B5EF4-FFF2-40B4-BE49-F238E27FC236}">
                <a16:creationId xmlns:a16="http://schemas.microsoft.com/office/drawing/2014/main" id="{8681FFE8-D0FF-BAA5-9961-8901D7EC89C8}"/>
              </a:ext>
            </a:extLst>
          </p:cNvPr>
          <p:cNvPicPr>
            <a:picLocks noChangeAspect="1"/>
          </p:cNvPicPr>
          <p:nvPr/>
        </p:nvPicPr>
        <p:blipFill rotWithShape="1">
          <a:blip r:embed="rId3"/>
          <a:srcRect l="5563" t="26962" r="3086" b="7001"/>
          <a:stretch/>
        </p:blipFill>
        <p:spPr>
          <a:xfrm>
            <a:off x="1409700" y="1739899"/>
            <a:ext cx="9372600" cy="3378201"/>
          </a:xfrm>
          <a:prstGeom prst="rect">
            <a:avLst/>
          </a:prstGeom>
        </p:spPr>
      </p:pic>
    </p:spTree>
    <p:extLst>
      <p:ext uri="{BB962C8B-B14F-4D97-AF65-F5344CB8AC3E}">
        <p14:creationId xmlns:p14="http://schemas.microsoft.com/office/powerpoint/2010/main" val="24078249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número de diapositiva 2">
            <a:extLst>
              <a:ext uri="{FF2B5EF4-FFF2-40B4-BE49-F238E27FC236}">
                <a16:creationId xmlns:a16="http://schemas.microsoft.com/office/drawing/2014/main" id="{8E846830-0D88-9B47-6CFB-77B6AF9AD7FC}"/>
              </a:ext>
            </a:extLst>
          </p:cNvPr>
          <p:cNvSpPr>
            <a:spLocks noGrp="1"/>
          </p:cNvSpPr>
          <p:nvPr>
            <p:ph type="sldNum" sz="quarter" idx="12"/>
          </p:nvPr>
        </p:nvSpPr>
        <p:spPr/>
        <p:txBody>
          <a:bodyPr/>
          <a:lstStyle/>
          <a:p>
            <a:pPr rtl="0"/>
            <a:fld id="{C263D6C4-4840-40CC-AC84-17E24B3B7BDE}" type="slidenum">
              <a:rPr lang="es-ES" noProof="0" smtClean="0"/>
              <a:pPr rtl="0"/>
              <a:t>15</a:t>
            </a:fld>
            <a:endParaRPr lang="es-ES" noProof="0"/>
          </a:p>
        </p:txBody>
      </p:sp>
      <p:pic>
        <p:nvPicPr>
          <p:cNvPr id="5" name="Imagen 4">
            <a:extLst>
              <a:ext uri="{FF2B5EF4-FFF2-40B4-BE49-F238E27FC236}">
                <a16:creationId xmlns:a16="http://schemas.microsoft.com/office/drawing/2014/main" id="{BAF0CA8A-B340-6EF8-12F1-A757ECEF3E05}"/>
              </a:ext>
            </a:extLst>
          </p:cNvPr>
          <p:cNvPicPr>
            <a:picLocks noChangeAspect="1"/>
          </p:cNvPicPr>
          <p:nvPr/>
        </p:nvPicPr>
        <p:blipFill>
          <a:blip r:embed="rId2"/>
          <a:stretch>
            <a:fillRect/>
          </a:stretch>
        </p:blipFill>
        <p:spPr>
          <a:xfrm>
            <a:off x="1380467" y="1752366"/>
            <a:ext cx="9431066" cy="3353268"/>
          </a:xfrm>
          <a:prstGeom prst="rect">
            <a:avLst/>
          </a:prstGeom>
        </p:spPr>
      </p:pic>
    </p:spTree>
    <p:extLst>
      <p:ext uri="{BB962C8B-B14F-4D97-AF65-F5344CB8AC3E}">
        <p14:creationId xmlns:p14="http://schemas.microsoft.com/office/powerpoint/2010/main" val="354755821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315E3981-F0D7-482C-A8E0-6A57700BECA7}"/>
              </a:ext>
            </a:extLst>
          </p:cNvPr>
          <p:cNvSpPr>
            <a:spLocks noGrp="1"/>
          </p:cNvSpPr>
          <p:nvPr>
            <p:ph type="title"/>
          </p:nvPr>
        </p:nvSpPr>
        <p:spPr>
          <a:xfrm>
            <a:off x="241300" y="775010"/>
            <a:ext cx="11214100" cy="535531"/>
          </a:xfrm>
        </p:spPr>
        <p:txBody>
          <a:bodyPr rtlCol="0"/>
          <a:lstStyle/>
          <a:p>
            <a:pPr rtl="0"/>
            <a:r>
              <a:rPr lang="es-ES" dirty="0"/>
              <a:t>conclusión</a:t>
            </a:r>
          </a:p>
        </p:txBody>
      </p:sp>
      <p:sp>
        <p:nvSpPr>
          <p:cNvPr id="2" name="Marcador de número de diapositiva 1">
            <a:extLst>
              <a:ext uri="{FF2B5EF4-FFF2-40B4-BE49-F238E27FC236}">
                <a16:creationId xmlns:a16="http://schemas.microsoft.com/office/drawing/2014/main" id="{CC1F11E7-EDE5-4119-BA64-4FC57C285D19}"/>
              </a:ext>
            </a:extLst>
          </p:cNvPr>
          <p:cNvSpPr>
            <a:spLocks noGrp="1"/>
          </p:cNvSpPr>
          <p:nvPr>
            <p:ph type="sldNum" sz="quarter" idx="12"/>
          </p:nvPr>
        </p:nvSpPr>
        <p:spPr/>
        <p:txBody>
          <a:bodyPr rtlCol="0"/>
          <a:lstStyle/>
          <a:p>
            <a:pPr rtl="0"/>
            <a:fld id="{C263D6C4-4840-40CC-AC84-17E24B3B7BDE}" type="slidenum">
              <a:rPr lang="es-ES" smtClean="0"/>
              <a:pPr rtl="0"/>
              <a:t>16</a:t>
            </a:fld>
            <a:endParaRPr lang="es-ES"/>
          </a:p>
        </p:txBody>
      </p:sp>
      <p:sp>
        <p:nvSpPr>
          <p:cNvPr id="34" name="Rectángulo 33">
            <a:extLst>
              <a:ext uri="{FF2B5EF4-FFF2-40B4-BE49-F238E27FC236}">
                <a16:creationId xmlns:a16="http://schemas.microsoft.com/office/drawing/2014/main" id="{9A96686D-A88E-79FE-A8B7-F5CBCDF8989E}"/>
              </a:ext>
            </a:extLst>
          </p:cNvPr>
          <p:cNvSpPr/>
          <p:nvPr/>
        </p:nvSpPr>
        <p:spPr>
          <a:xfrm>
            <a:off x="791736" y="3724507"/>
            <a:ext cx="10866863" cy="156117"/>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sp>
        <p:nvSpPr>
          <p:cNvPr id="7" name="Marcador de texto 6">
            <a:extLst>
              <a:ext uri="{FF2B5EF4-FFF2-40B4-BE49-F238E27FC236}">
                <a16:creationId xmlns:a16="http://schemas.microsoft.com/office/drawing/2014/main" id="{BC4AD0B2-E303-A875-065A-BB2A72E3EBE4}"/>
              </a:ext>
            </a:extLst>
          </p:cNvPr>
          <p:cNvSpPr>
            <a:spLocks noGrp="1"/>
          </p:cNvSpPr>
          <p:nvPr>
            <p:ph type="body" sz="quarter" idx="20"/>
          </p:nvPr>
        </p:nvSpPr>
        <p:spPr>
          <a:xfrm>
            <a:off x="368299" y="1600199"/>
            <a:ext cx="10608679" cy="4404732"/>
          </a:xfrm>
        </p:spPr>
        <p:txBody>
          <a:bodyPr/>
          <a:lstStyle/>
          <a:p>
            <a:pPr algn="just">
              <a:lnSpc>
                <a:spcPct val="150000"/>
              </a:lnSpc>
              <a:spcAft>
                <a:spcPts val="600"/>
              </a:spcAft>
            </a:pPr>
            <a:r>
              <a:rPr lang="es-ES" sz="1800" cap="none" dirty="0">
                <a:effectLst/>
                <a:latin typeface="Times New Roman" panose="02020603050405020304" pitchFamily="18" charset="0"/>
                <a:ea typeface="Times New Roman" panose="02020603050405020304" pitchFamily="18" charset="0"/>
              </a:rPr>
              <a:t>En este proyecto se utilizaron diferentes tecnologías y herramientas para desarrollar una aplicación de e-</a:t>
            </a:r>
            <a:r>
              <a:rPr lang="es-ES" sz="1800" cap="none" dirty="0" err="1">
                <a:effectLst/>
                <a:latin typeface="Times New Roman" panose="02020603050405020304" pitchFamily="18" charset="0"/>
                <a:ea typeface="Times New Roman" panose="02020603050405020304" pitchFamily="18" charset="0"/>
              </a:rPr>
              <a:t>commerce</a:t>
            </a:r>
            <a:r>
              <a:rPr lang="es-ES" sz="1800" cap="none" dirty="0">
                <a:effectLst/>
                <a:latin typeface="Times New Roman" panose="02020603050405020304" pitchFamily="18" charset="0"/>
                <a:ea typeface="Times New Roman" panose="02020603050405020304" pitchFamily="18" charset="0"/>
              </a:rPr>
              <a:t>. Se utilizó Visual Studio </a:t>
            </a:r>
            <a:r>
              <a:rPr lang="es-ES" sz="1800" cap="none" dirty="0" err="1">
                <a:effectLst/>
                <a:latin typeface="Times New Roman" panose="02020603050405020304" pitchFamily="18" charset="0"/>
                <a:ea typeface="Times New Roman" panose="02020603050405020304" pitchFamily="18" charset="0"/>
              </a:rPr>
              <a:t>Code</a:t>
            </a:r>
            <a:r>
              <a:rPr lang="es-ES" sz="1800" cap="none" dirty="0">
                <a:effectLst/>
                <a:latin typeface="Times New Roman" panose="02020603050405020304" pitchFamily="18" charset="0"/>
                <a:ea typeface="Times New Roman" panose="02020603050405020304" pitchFamily="18" charset="0"/>
              </a:rPr>
              <a:t> como editor de texto, JavaScript como lenguaje de programación, Next.js como </a:t>
            </a:r>
            <a:r>
              <a:rPr lang="es-ES" sz="1800" cap="none" dirty="0" err="1">
                <a:effectLst/>
                <a:latin typeface="Times New Roman" panose="02020603050405020304" pitchFamily="18" charset="0"/>
                <a:ea typeface="Times New Roman" panose="02020603050405020304" pitchFamily="18" charset="0"/>
              </a:rPr>
              <a:t>framework</a:t>
            </a:r>
            <a:r>
              <a:rPr lang="es-ES" sz="1800" cap="none" dirty="0">
                <a:effectLst/>
                <a:latin typeface="Times New Roman" panose="02020603050405020304" pitchFamily="18" charset="0"/>
                <a:ea typeface="Times New Roman" panose="02020603050405020304" pitchFamily="18" charset="0"/>
              </a:rPr>
              <a:t> de desarrollo web, </a:t>
            </a:r>
            <a:r>
              <a:rPr lang="es-ES" sz="1800" cap="none" dirty="0" err="1">
                <a:effectLst/>
                <a:latin typeface="Times New Roman" panose="02020603050405020304" pitchFamily="18" charset="0"/>
                <a:ea typeface="Times New Roman" panose="02020603050405020304" pitchFamily="18" charset="0"/>
              </a:rPr>
              <a:t>Sanity</a:t>
            </a:r>
            <a:r>
              <a:rPr lang="es-ES" sz="1800" cap="none" dirty="0">
                <a:effectLst/>
                <a:latin typeface="Times New Roman" panose="02020603050405020304" pitchFamily="18" charset="0"/>
                <a:ea typeface="Times New Roman" panose="02020603050405020304" pitchFamily="18" charset="0"/>
              </a:rPr>
              <a:t> Studio para la gestión de contenido, Node.js para el manejo del servidor, </a:t>
            </a:r>
            <a:r>
              <a:rPr lang="es-ES" sz="1800" cap="none" dirty="0" err="1">
                <a:effectLst/>
                <a:latin typeface="Times New Roman" panose="02020603050405020304" pitchFamily="18" charset="0"/>
                <a:ea typeface="Times New Roman" panose="02020603050405020304" pitchFamily="18" charset="0"/>
              </a:rPr>
              <a:t>Stripe</a:t>
            </a:r>
            <a:r>
              <a:rPr lang="es-ES" sz="1800" cap="none" dirty="0">
                <a:effectLst/>
                <a:latin typeface="Times New Roman" panose="02020603050405020304" pitchFamily="18" charset="0"/>
                <a:ea typeface="Times New Roman" panose="02020603050405020304" pitchFamily="18" charset="0"/>
              </a:rPr>
              <a:t> para el procesamiento de pagos y GitHub para el control de versiones.</a:t>
            </a:r>
          </a:p>
          <a:p>
            <a:pPr algn="just">
              <a:lnSpc>
                <a:spcPct val="150000"/>
              </a:lnSpc>
              <a:spcAft>
                <a:spcPts val="600"/>
              </a:spcAft>
            </a:pPr>
            <a:r>
              <a:rPr lang="es-ES" sz="1800" cap="none" dirty="0">
                <a:effectLst/>
                <a:latin typeface="Times New Roman" panose="02020603050405020304" pitchFamily="18" charset="0"/>
                <a:ea typeface="Times New Roman" panose="02020603050405020304" pitchFamily="18" charset="0"/>
              </a:rPr>
              <a:t>El proyecto se inició con la creación de una aplicación de Next.js, que proporciona una estructura de proyecto predeterminada con configuraciones de servidor y cliente, enrutamiento y herramientas de construcción preconfiguradas. Se crearon componentes y páginas dentro de la carpeta "</a:t>
            </a:r>
            <a:r>
              <a:rPr lang="es-ES" sz="1800" cap="none" dirty="0" err="1">
                <a:effectLst/>
                <a:latin typeface="Times New Roman" panose="02020603050405020304" pitchFamily="18" charset="0"/>
                <a:ea typeface="Times New Roman" panose="02020603050405020304" pitchFamily="18" charset="0"/>
              </a:rPr>
              <a:t>pages</a:t>
            </a:r>
            <a:r>
              <a:rPr lang="es-ES" sz="1800" cap="none" dirty="0">
                <a:effectLst/>
                <a:latin typeface="Times New Roman" panose="02020603050405020304" pitchFamily="18" charset="0"/>
                <a:ea typeface="Times New Roman" panose="02020603050405020304" pitchFamily="18" charset="0"/>
              </a:rPr>
              <a:t>", que se convierten en páginas web accesibles mediante una URL única. Además, se utilizó un archivo de GitHub para instalar las dependencias necesarias y asegurar la compatibilidad entre versiones.</a:t>
            </a:r>
            <a:endParaRPr lang="es-EC" sz="1800" cap="none"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6115720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315E3981-F0D7-482C-A8E0-6A57700BECA7}"/>
              </a:ext>
            </a:extLst>
          </p:cNvPr>
          <p:cNvSpPr>
            <a:spLocks noGrp="1"/>
          </p:cNvSpPr>
          <p:nvPr>
            <p:ph type="title"/>
          </p:nvPr>
        </p:nvSpPr>
        <p:spPr>
          <a:xfrm>
            <a:off x="241300" y="775010"/>
            <a:ext cx="11214100" cy="535531"/>
          </a:xfrm>
        </p:spPr>
        <p:txBody>
          <a:bodyPr rtlCol="0"/>
          <a:lstStyle/>
          <a:p>
            <a:pPr rtl="0"/>
            <a:r>
              <a:rPr lang="es-ES" dirty="0"/>
              <a:t>conclusión</a:t>
            </a:r>
          </a:p>
        </p:txBody>
      </p:sp>
      <p:sp>
        <p:nvSpPr>
          <p:cNvPr id="2" name="Marcador de número de diapositiva 1">
            <a:extLst>
              <a:ext uri="{FF2B5EF4-FFF2-40B4-BE49-F238E27FC236}">
                <a16:creationId xmlns:a16="http://schemas.microsoft.com/office/drawing/2014/main" id="{CC1F11E7-EDE5-4119-BA64-4FC57C285D19}"/>
              </a:ext>
            </a:extLst>
          </p:cNvPr>
          <p:cNvSpPr>
            <a:spLocks noGrp="1"/>
          </p:cNvSpPr>
          <p:nvPr>
            <p:ph type="sldNum" sz="quarter" idx="12"/>
          </p:nvPr>
        </p:nvSpPr>
        <p:spPr/>
        <p:txBody>
          <a:bodyPr rtlCol="0"/>
          <a:lstStyle/>
          <a:p>
            <a:pPr rtl="0"/>
            <a:fld id="{C263D6C4-4840-40CC-AC84-17E24B3B7BDE}" type="slidenum">
              <a:rPr lang="es-ES" smtClean="0"/>
              <a:pPr rtl="0"/>
              <a:t>17</a:t>
            </a:fld>
            <a:endParaRPr lang="es-ES"/>
          </a:p>
        </p:txBody>
      </p:sp>
      <p:sp>
        <p:nvSpPr>
          <p:cNvPr id="34" name="Rectángulo 33">
            <a:extLst>
              <a:ext uri="{FF2B5EF4-FFF2-40B4-BE49-F238E27FC236}">
                <a16:creationId xmlns:a16="http://schemas.microsoft.com/office/drawing/2014/main" id="{9A96686D-A88E-79FE-A8B7-F5CBCDF8989E}"/>
              </a:ext>
            </a:extLst>
          </p:cNvPr>
          <p:cNvSpPr/>
          <p:nvPr/>
        </p:nvSpPr>
        <p:spPr>
          <a:xfrm>
            <a:off x="791736" y="3724507"/>
            <a:ext cx="10866863" cy="156117"/>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sp>
        <p:nvSpPr>
          <p:cNvPr id="7" name="Marcador de texto 6">
            <a:extLst>
              <a:ext uri="{FF2B5EF4-FFF2-40B4-BE49-F238E27FC236}">
                <a16:creationId xmlns:a16="http://schemas.microsoft.com/office/drawing/2014/main" id="{BC4AD0B2-E303-A875-065A-BB2A72E3EBE4}"/>
              </a:ext>
            </a:extLst>
          </p:cNvPr>
          <p:cNvSpPr>
            <a:spLocks noGrp="1"/>
          </p:cNvSpPr>
          <p:nvPr>
            <p:ph type="body" sz="quarter" idx="20"/>
          </p:nvPr>
        </p:nvSpPr>
        <p:spPr>
          <a:xfrm>
            <a:off x="533401" y="1600199"/>
            <a:ext cx="10608679" cy="4404732"/>
          </a:xfrm>
        </p:spPr>
        <p:txBody>
          <a:bodyPr/>
          <a:lstStyle/>
          <a:p>
            <a:pPr algn="just">
              <a:lnSpc>
                <a:spcPct val="150000"/>
              </a:lnSpc>
              <a:spcAft>
                <a:spcPts val="600"/>
              </a:spcAft>
            </a:pPr>
            <a:r>
              <a:rPr lang="es-ES" sz="1800" cap="none" dirty="0">
                <a:effectLst/>
                <a:latin typeface="Times New Roman" panose="02020603050405020304" pitchFamily="18" charset="0"/>
                <a:ea typeface="Times New Roman" panose="02020603050405020304" pitchFamily="18" charset="0"/>
              </a:rPr>
              <a:t>Se utilizó </a:t>
            </a:r>
            <a:r>
              <a:rPr lang="es-ES" sz="1800" cap="none" dirty="0" err="1">
                <a:effectLst/>
                <a:latin typeface="Times New Roman" panose="02020603050405020304" pitchFamily="18" charset="0"/>
                <a:ea typeface="Times New Roman" panose="02020603050405020304" pitchFamily="18" charset="0"/>
              </a:rPr>
              <a:t>Sanity</a:t>
            </a:r>
            <a:r>
              <a:rPr lang="es-ES" sz="1800" cap="none" dirty="0">
                <a:effectLst/>
                <a:latin typeface="Times New Roman" panose="02020603050405020304" pitchFamily="18" charset="0"/>
                <a:ea typeface="Times New Roman" panose="02020603050405020304" pitchFamily="18" charset="0"/>
              </a:rPr>
              <a:t> Studio para la gestión de contenido del proyecto, creando un conjunto de datos para el comercio electrónico y una plantilla de proyecto. También se utilizó </a:t>
            </a:r>
            <a:r>
              <a:rPr lang="es-ES" sz="1800" cap="none" dirty="0" err="1">
                <a:effectLst/>
                <a:latin typeface="Times New Roman" panose="02020603050405020304" pitchFamily="18" charset="0"/>
                <a:ea typeface="Times New Roman" panose="02020603050405020304" pitchFamily="18" charset="0"/>
              </a:rPr>
              <a:t>Stripe</a:t>
            </a:r>
            <a:r>
              <a:rPr lang="es-ES" sz="1800" cap="none" dirty="0">
                <a:effectLst/>
                <a:latin typeface="Times New Roman" panose="02020603050405020304" pitchFamily="18" charset="0"/>
                <a:ea typeface="Times New Roman" panose="02020603050405020304" pitchFamily="18" charset="0"/>
              </a:rPr>
              <a:t> para el procesamiento de pagos y Node.js para el manejo del servidor. El proyecto incluyó un componente de banner principal y una sección de "productos más vendidos" con un bucle que mostraba productos reales.</a:t>
            </a:r>
          </a:p>
          <a:p>
            <a:pPr algn="just">
              <a:lnSpc>
                <a:spcPct val="150000"/>
              </a:lnSpc>
              <a:spcAft>
                <a:spcPts val="600"/>
              </a:spcAft>
            </a:pPr>
            <a:r>
              <a:rPr lang="es-ES" sz="1800" cap="none" dirty="0">
                <a:effectLst/>
                <a:latin typeface="Times New Roman" panose="02020603050405020304" pitchFamily="18" charset="0"/>
                <a:ea typeface="Times New Roman" panose="02020603050405020304" pitchFamily="18" charset="0"/>
              </a:rPr>
              <a:t>Se aplicaron nombres de clase a elementos HTML en una página utilizando </a:t>
            </a:r>
            <a:r>
              <a:rPr lang="es-ES" sz="1800" cap="none" dirty="0" err="1">
                <a:effectLst/>
                <a:latin typeface="Times New Roman" panose="02020603050405020304" pitchFamily="18" charset="0"/>
                <a:ea typeface="Times New Roman" panose="02020603050405020304" pitchFamily="18" charset="0"/>
              </a:rPr>
              <a:t>React</a:t>
            </a:r>
            <a:r>
              <a:rPr lang="es-ES" sz="1800" cap="none" dirty="0">
                <a:effectLst/>
                <a:latin typeface="Times New Roman" panose="02020603050405020304" pitchFamily="18" charset="0"/>
                <a:ea typeface="Times New Roman" panose="02020603050405020304" pitchFamily="18" charset="0"/>
              </a:rPr>
              <a:t> y CSS, lo que permitió definir estilos CSS específicos para esos elementos. Los nombres de clase se aplicaron mediante la sintaxis JSX en </a:t>
            </a:r>
            <a:r>
              <a:rPr lang="es-ES" sz="1800" cap="none" dirty="0" err="1">
                <a:effectLst/>
                <a:latin typeface="Times New Roman" panose="02020603050405020304" pitchFamily="18" charset="0"/>
                <a:ea typeface="Times New Roman" panose="02020603050405020304" pitchFamily="18" charset="0"/>
              </a:rPr>
              <a:t>React</a:t>
            </a:r>
            <a:r>
              <a:rPr lang="es-ES" sz="1800" cap="none" dirty="0">
                <a:effectLst/>
                <a:latin typeface="Times New Roman" panose="02020603050405020304" pitchFamily="18" charset="0"/>
                <a:ea typeface="Times New Roman" panose="02020603050405020304" pitchFamily="18" charset="0"/>
              </a:rPr>
              <a:t> y se definieron estilos CSS correspondientes en un archivo CSS global.</a:t>
            </a:r>
            <a:endParaRPr lang="es-EC" sz="1800" cap="none"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7174541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32BE5BF-9922-45FB-8F3F-4446D40A051B}"/>
              </a:ext>
            </a:extLst>
          </p:cNvPr>
          <p:cNvSpPr>
            <a:spLocks noGrp="1"/>
          </p:cNvSpPr>
          <p:nvPr>
            <p:ph type="ctrTitle"/>
          </p:nvPr>
        </p:nvSpPr>
        <p:spPr/>
        <p:txBody>
          <a:bodyPr rtlCol="0"/>
          <a:lstStyle/>
          <a:p>
            <a:pPr rtl="0"/>
            <a:r>
              <a:rPr lang="es-ES"/>
              <a:t>Gracias</a:t>
            </a:r>
          </a:p>
        </p:txBody>
      </p:sp>
    </p:spTree>
    <p:extLst>
      <p:ext uri="{BB962C8B-B14F-4D97-AF65-F5344CB8AC3E}">
        <p14:creationId xmlns:p14="http://schemas.microsoft.com/office/powerpoint/2010/main" val="44069682"/>
      </p:ext>
    </p:extLst>
  </p:cSld>
  <p:clrMapOvr>
    <a:masterClrMapping/>
  </p:clrMapOvr>
  <p:transition spd="slow">
    <p:wip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6">
            <a:extLst>
              <a:ext uri="{FF2B5EF4-FFF2-40B4-BE49-F238E27FC236}">
                <a16:creationId xmlns:a16="http://schemas.microsoft.com/office/drawing/2014/main" id="{7875C19A-1AAE-476A-A316-A2CF92D763D3}"/>
              </a:ext>
            </a:extLst>
          </p:cNvPr>
          <p:cNvSpPr>
            <a:spLocks noGrp="1"/>
          </p:cNvSpPr>
          <p:nvPr>
            <p:ph type="title"/>
          </p:nvPr>
        </p:nvSpPr>
        <p:spPr/>
        <p:txBody>
          <a:bodyPr rtlCol="0"/>
          <a:lstStyle/>
          <a:p>
            <a:pPr rtl="0"/>
            <a:r>
              <a:rPr lang="es-ES" dirty="0"/>
              <a:t>Objetivos</a:t>
            </a:r>
          </a:p>
        </p:txBody>
      </p:sp>
      <p:sp>
        <p:nvSpPr>
          <p:cNvPr id="2" name="Marcador de número de diapositiva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rtlCol="0"/>
          <a:lstStyle/>
          <a:p>
            <a:pPr rtl="0"/>
            <a:fld id="{C263D6C4-4840-40CC-AC84-17E24B3B7BDE}" type="slidenum">
              <a:rPr lang="es-ES" smtClean="0"/>
              <a:pPr rtl="0"/>
              <a:t>2</a:t>
            </a:fld>
            <a:endParaRPr lang="es-ES"/>
          </a:p>
        </p:txBody>
      </p:sp>
      <p:sp>
        <p:nvSpPr>
          <p:cNvPr id="10" name="Marcador de texto 9">
            <a:extLst>
              <a:ext uri="{FF2B5EF4-FFF2-40B4-BE49-F238E27FC236}">
                <a16:creationId xmlns:a16="http://schemas.microsoft.com/office/drawing/2014/main" id="{EF2BC084-E6DB-4DE7-B309-042A85EBA700}"/>
              </a:ext>
            </a:extLst>
          </p:cNvPr>
          <p:cNvSpPr>
            <a:spLocks noGrp="1"/>
          </p:cNvSpPr>
          <p:nvPr>
            <p:ph type="body" sz="quarter" idx="13"/>
          </p:nvPr>
        </p:nvSpPr>
        <p:spPr>
          <a:xfrm>
            <a:off x="444500" y="1625385"/>
            <a:ext cx="6718300" cy="4192319"/>
          </a:xfrm>
        </p:spPr>
        <p:txBody>
          <a:bodyPr rtlCol="0"/>
          <a:lstStyle/>
          <a:p>
            <a:pPr algn="just">
              <a:spcBef>
                <a:spcPts val="600"/>
              </a:spcBef>
              <a:spcAft>
                <a:spcPts val="600"/>
              </a:spcAft>
            </a:pPr>
            <a:r>
              <a:rPr lang="es-ES" sz="1800" dirty="0">
                <a:effectLst/>
                <a:latin typeface="Times New Roman" panose="02020603050405020304" pitchFamily="18" charset="0"/>
                <a:ea typeface="Times New Roman" panose="02020603050405020304" pitchFamily="18" charset="0"/>
              </a:rPr>
              <a:t>Desarrollar una página de eCommerce con diseño atractivo y fácil de usar para los clientes que naveguen en la página.</a:t>
            </a:r>
            <a:endParaRPr lang="es-EC" sz="1800" dirty="0">
              <a:effectLst/>
              <a:latin typeface="Times New Roman" panose="02020603050405020304" pitchFamily="18" charset="0"/>
              <a:ea typeface="Times New Roman" panose="02020603050405020304" pitchFamily="18" charset="0"/>
            </a:endParaRPr>
          </a:p>
          <a:p>
            <a:pPr algn="just">
              <a:spcBef>
                <a:spcPts val="600"/>
              </a:spcBef>
              <a:spcAft>
                <a:spcPts val="600"/>
              </a:spcAft>
            </a:pPr>
            <a:r>
              <a:rPr lang="es-ES" sz="1800" dirty="0">
                <a:effectLst/>
                <a:latin typeface="Times New Roman" panose="02020603050405020304" pitchFamily="18" charset="0"/>
                <a:ea typeface="Times New Roman" panose="02020603050405020304" pitchFamily="18" charset="0"/>
              </a:rPr>
              <a:t>Implementar funcionalidades avanzadas para que el sitio web sea más fácil de utilizar y puedan tener una buena experiencia al realizar compras online.</a:t>
            </a:r>
            <a:endParaRPr lang="es-EC" sz="1800" dirty="0">
              <a:effectLst/>
              <a:latin typeface="Times New Roman" panose="02020603050405020304" pitchFamily="18" charset="0"/>
              <a:ea typeface="Times New Roman" panose="02020603050405020304" pitchFamily="18" charset="0"/>
            </a:endParaRPr>
          </a:p>
          <a:p>
            <a:pPr algn="just">
              <a:spcBef>
                <a:spcPts val="600"/>
              </a:spcBef>
              <a:spcAft>
                <a:spcPts val="600"/>
              </a:spcAft>
            </a:pPr>
            <a:r>
              <a:rPr lang="es-ES" sz="1800" dirty="0">
                <a:effectLst/>
                <a:latin typeface="Times New Roman" panose="02020603050405020304" pitchFamily="18" charset="0"/>
                <a:ea typeface="Times New Roman" panose="02020603050405020304" pitchFamily="18" charset="0"/>
              </a:rPr>
              <a:t>Integrar nuevas herramientas de marketing para atraer a nuevos clientes y aumentar la tasa de conversión.</a:t>
            </a:r>
            <a:endParaRPr lang="es-EC" sz="1800" dirty="0">
              <a:effectLst/>
              <a:latin typeface="Times New Roman" panose="02020603050405020304" pitchFamily="18" charset="0"/>
              <a:ea typeface="Times New Roman" panose="02020603050405020304" pitchFamily="18" charset="0"/>
            </a:endParaRPr>
          </a:p>
          <a:p>
            <a:pPr marL="0" indent="0" rtl="0">
              <a:buNone/>
            </a:pPr>
            <a:endParaRPr lang="es-ES" dirty="0"/>
          </a:p>
        </p:txBody>
      </p:sp>
      <p:pic>
        <p:nvPicPr>
          <p:cNvPr id="1026" name="Picture 2" descr="5 Claves para Lograr tus Objetivos">
            <a:extLst>
              <a:ext uri="{FF2B5EF4-FFF2-40B4-BE49-F238E27FC236}">
                <a16:creationId xmlns:a16="http://schemas.microsoft.com/office/drawing/2014/main" id="{6E2B7795-19F0-D886-0FFB-DADAB66F247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62844" y="1970430"/>
            <a:ext cx="3392556" cy="26545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3486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6">
            <a:extLst>
              <a:ext uri="{FF2B5EF4-FFF2-40B4-BE49-F238E27FC236}">
                <a16:creationId xmlns:a16="http://schemas.microsoft.com/office/drawing/2014/main" id="{7875C19A-1AAE-476A-A316-A2CF92D763D3}"/>
              </a:ext>
            </a:extLst>
          </p:cNvPr>
          <p:cNvSpPr>
            <a:spLocks noGrp="1"/>
          </p:cNvSpPr>
          <p:nvPr>
            <p:ph type="title"/>
          </p:nvPr>
        </p:nvSpPr>
        <p:spPr>
          <a:xfrm>
            <a:off x="325367" y="120430"/>
            <a:ext cx="11214100" cy="535531"/>
          </a:xfrm>
        </p:spPr>
        <p:txBody>
          <a:bodyPr rtlCol="0"/>
          <a:lstStyle/>
          <a:p>
            <a:pPr rtl="0"/>
            <a:r>
              <a:rPr lang="es-ES" dirty="0" smtClean="0"/>
              <a:t>FUNDAMENTO Teórico</a:t>
            </a:r>
            <a:endParaRPr lang="es-ES" dirty="0"/>
          </a:p>
        </p:txBody>
      </p:sp>
      <p:sp>
        <p:nvSpPr>
          <p:cNvPr id="2" name="Marcador de número de diapositiva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rtlCol="0"/>
          <a:lstStyle/>
          <a:p>
            <a:pPr rtl="0"/>
            <a:fld id="{C263D6C4-4840-40CC-AC84-17E24B3B7BDE}" type="slidenum">
              <a:rPr lang="es-ES" smtClean="0"/>
              <a:pPr rtl="0"/>
              <a:t>3</a:t>
            </a:fld>
            <a:endParaRPr lang="es-ES"/>
          </a:p>
        </p:txBody>
      </p:sp>
      <p:sp>
        <p:nvSpPr>
          <p:cNvPr id="10" name="Marcador de texto 9">
            <a:extLst>
              <a:ext uri="{FF2B5EF4-FFF2-40B4-BE49-F238E27FC236}">
                <a16:creationId xmlns:a16="http://schemas.microsoft.com/office/drawing/2014/main" id="{EF2BC084-E6DB-4DE7-B309-042A85EBA700}"/>
              </a:ext>
            </a:extLst>
          </p:cNvPr>
          <p:cNvSpPr>
            <a:spLocks noGrp="1"/>
          </p:cNvSpPr>
          <p:nvPr>
            <p:ph type="body" sz="quarter" idx="13"/>
          </p:nvPr>
        </p:nvSpPr>
        <p:spPr>
          <a:xfrm>
            <a:off x="444500" y="1625385"/>
            <a:ext cx="6368389" cy="5041385"/>
          </a:xfrm>
        </p:spPr>
        <p:txBody>
          <a:bodyPr rtlCol="0"/>
          <a:lstStyle/>
          <a:p>
            <a:pPr marL="0" indent="0">
              <a:lnSpc>
                <a:spcPct val="150000"/>
              </a:lnSpc>
              <a:buNone/>
            </a:pPr>
            <a:r>
              <a:rPr lang="es-ES" sz="1800" cap="none" dirty="0" smtClean="0"/>
              <a:t>¿Que </a:t>
            </a:r>
            <a:r>
              <a:rPr lang="es-ES" sz="1800" cap="none" dirty="0"/>
              <a:t>es </a:t>
            </a:r>
            <a:r>
              <a:rPr lang="es-ES" sz="1800" cap="none" dirty="0" smtClean="0"/>
              <a:t>e-Commerce?</a:t>
            </a:r>
          </a:p>
          <a:p>
            <a:pPr marL="0" indent="0">
              <a:lnSpc>
                <a:spcPct val="150000"/>
              </a:lnSpc>
              <a:buNone/>
            </a:pPr>
            <a:r>
              <a:rPr lang="es-ES" cap="none" dirty="0" smtClean="0"/>
              <a:t> e-</a:t>
            </a:r>
            <a:r>
              <a:rPr lang="es-ES" cap="none" dirty="0"/>
              <a:t>C</a:t>
            </a:r>
            <a:r>
              <a:rPr lang="es-ES" cap="none" dirty="0" smtClean="0"/>
              <a:t>ommerce es el proceso de compra y venta de bienes y servicios a través de internet</a:t>
            </a:r>
          </a:p>
          <a:p>
            <a:pPr marL="0" indent="0">
              <a:lnSpc>
                <a:spcPct val="150000"/>
              </a:lnSpc>
              <a:buNone/>
            </a:pPr>
            <a:r>
              <a:rPr lang="es-ES" cap="none" dirty="0" smtClean="0"/>
              <a:t>Ventaja de e-Commerce</a:t>
            </a:r>
          </a:p>
          <a:p>
            <a:pPr lvl="0">
              <a:lnSpc>
                <a:spcPct val="150000"/>
              </a:lnSpc>
            </a:pPr>
            <a:r>
              <a:rPr lang="es-ES" cap="none" dirty="0" smtClean="0"/>
              <a:t>Siempre está abierto las 24 horas del día.</a:t>
            </a:r>
            <a:endParaRPr lang="es-EC" cap="none" dirty="0" smtClean="0"/>
          </a:p>
          <a:p>
            <a:pPr>
              <a:lnSpc>
                <a:spcPct val="150000"/>
              </a:lnSpc>
            </a:pPr>
            <a:r>
              <a:rPr lang="es-ES" cap="none" dirty="0" smtClean="0"/>
              <a:t>Tiene un alcance global y esto permitirá llegar a clientes de cualquier parte del mundo</a:t>
            </a:r>
          </a:p>
          <a:p>
            <a:pPr marL="0" indent="0">
              <a:lnSpc>
                <a:spcPct val="150000"/>
              </a:lnSpc>
              <a:buNone/>
            </a:pPr>
            <a:r>
              <a:rPr lang="es-ES" cap="none" dirty="0" smtClean="0"/>
              <a:t>Desventaja de e-Commerce</a:t>
            </a:r>
          </a:p>
          <a:p>
            <a:pPr>
              <a:lnSpc>
                <a:spcPct val="150000"/>
              </a:lnSpc>
            </a:pPr>
            <a:r>
              <a:rPr lang="es-ES" cap="none" dirty="0" smtClean="0"/>
              <a:t>Debido a la facilidad de crear una tienda en línea, la competencia puede ser mucho más fuerte que en una tienda física.</a:t>
            </a:r>
          </a:p>
          <a:p>
            <a:pPr>
              <a:lnSpc>
                <a:spcPct val="150000"/>
              </a:lnSpc>
            </a:pPr>
            <a:r>
              <a:rPr lang="es-ES" cap="none" dirty="0" smtClean="0"/>
              <a:t>Aunque la creación de una tienda en línea puede ser más económica que una tienda física, aún existen costos iniciales significativos, como el desarrollo del sitio web y la implementación de un sistema de pago seguro</a:t>
            </a:r>
          </a:p>
          <a:p>
            <a:pPr marL="0" indent="0">
              <a:buNone/>
            </a:pPr>
            <a:endParaRPr lang="es-ES" cap="none" dirty="0"/>
          </a:p>
          <a:p>
            <a:pPr marL="0" indent="0" rtl="0">
              <a:buNone/>
            </a:pPr>
            <a:endParaRPr lang="es-ES" cap="none" dirty="0"/>
          </a:p>
        </p:txBody>
      </p:sp>
      <p:sp>
        <p:nvSpPr>
          <p:cNvPr id="3" name="AutoShape 2" descr="E commerce | Qué es el comercio electrónico l Lluvia Digital"/>
          <p:cNvSpPr>
            <a:spLocks noChangeAspect="1" noChangeArrowheads="1"/>
          </p:cNvSpPr>
          <p:nvPr/>
        </p:nvSpPr>
        <p:spPr bwMode="auto">
          <a:xfrm>
            <a:off x="155574" y="-144463"/>
            <a:ext cx="366531" cy="36653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C"/>
          </a:p>
        </p:txBody>
      </p:sp>
      <p:pic>
        <p:nvPicPr>
          <p:cNvPr id="4" name="Imagen 3"/>
          <p:cNvPicPr>
            <a:picLocks noChangeAspect="1"/>
          </p:cNvPicPr>
          <p:nvPr/>
        </p:nvPicPr>
        <p:blipFill>
          <a:blip r:embed="rId3"/>
          <a:stretch>
            <a:fillRect/>
          </a:stretch>
        </p:blipFill>
        <p:spPr>
          <a:xfrm>
            <a:off x="8033657" y="1625385"/>
            <a:ext cx="3421743" cy="2672295"/>
          </a:xfrm>
          <a:prstGeom prst="rect">
            <a:avLst/>
          </a:prstGeom>
        </p:spPr>
      </p:pic>
    </p:spTree>
    <p:extLst>
      <p:ext uri="{BB962C8B-B14F-4D97-AF65-F5344CB8AC3E}">
        <p14:creationId xmlns:p14="http://schemas.microsoft.com/office/powerpoint/2010/main" val="22347046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6">
            <a:extLst>
              <a:ext uri="{FF2B5EF4-FFF2-40B4-BE49-F238E27FC236}">
                <a16:creationId xmlns:a16="http://schemas.microsoft.com/office/drawing/2014/main" id="{7875C19A-1AAE-476A-A316-A2CF92D763D3}"/>
              </a:ext>
            </a:extLst>
          </p:cNvPr>
          <p:cNvSpPr>
            <a:spLocks noGrp="1"/>
          </p:cNvSpPr>
          <p:nvPr>
            <p:ph type="title"/>
          </p:nvPr>
        </p:nvSpPr>
        <p:spPr>
          <a:xfrm>
            <a:off x="325367" y="120430"/>
            <a:ext cx="11214100" cy="535531"/>
          </a:xfrm>
        </p:spPr>
        <p:txBody>
          <a:bodyPr rtlCol="0"/>
          <a:lstStyle/>
          <a:p>
            <a:pPr rtl="0"/>
            <a:r>
              <a:rPr lang="es-ES" dirty="0" smtClean="0"/>
              <a:t>FUNDAMENTO Teórico</a:t>
            </a:r>
            <a:endParaRPr lang="es-ES" dirty="0"/>
          </a:p>
        </p:txBody>
      </p:sp>
      <p:sp>
        <p:nvSpPr>
          <p:cNvPr id="2" name="Marcador de número de diapositiva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rtlCol="0"/>
          <a:lstStyle/>
          <a:p>
            <a:pPr rtl="0"/>
            <a:fld id="{C263D6C4-4840-40CC-AC84-17E24B3B7BDE}" type="slidenum">
              <a:rPr lang="es-ES" smtClean="0"/>
              <a:pPr rtl="0"/>
              <a:t>4</a:t>
            </a:fld>
            <a:endParaRPr lang="es-ES"/>
          </a:p>
        </p:txBody>
      </p:sp>
      <p:sp>
        <p:nvSpPr>
          <p:cNvPr id="10" name="Marcador de texto 9">
            <a:extLst>
              <a:ext uri="{FF2B5EF4-FFF2-40B4-BE49-F238E27FC236}">
                <a16:creationId xmlns:a16="http://schemas.microsoft.com/office/drawing/2014/main" id="{EF2BC084-E6DB-4DE7-B309-042A85EBA700}"/>
              </a:ext>
            </a:extLst>
          </p:cNvPr>
          <p:cNvSpPr>
            <a:spLocks noGrp="1"/>
          </p:cNvSpPr>
          <p:nvPr>
            <p:ph type="body" sz="quarter" idx="13"/>
          </p:nvPr>
        </p:nvSpPr>
        <p:spPr>
          <a:xfrm>
            <a:off x="325367" y="920854"/>
            <a:ext cx="6368389" cy="5041385"/>
          </a:xfrm>
        </p:spPr>
        <p:txBody>
          <a:bodyPr rtlCol="0"/>
          <a:lstStyle/>
          <a:p>
            <a:pPr marL="0" indent="0">
              <a:buNone/>
            </a:pPr>
            <a:r>
              <a:rPr lang="es-ES" cap="none" dirty="0" smtClean="0"/>
              <a:t>¿Qué es </a:t>
            </a:r>
            <a:r>
              <a:rPr lang="es-ES" cap="none" dirty="0" err="1"/>
              <a:t>R</a:t>
            </a:r>
            <a:r>
              <a:rPr lang="es-ES" cap="none" dirty="0" err="1" smtClean="0"/>
              <a:t>eact</a:t>
            </a:r>
            <a:r>
              <a:rPr lang="es-ES" cap="none" dirty="0" smtClean="0"/>
              <a:t>?</a:t>
            </a:r>
          </a:p>
          <a:p>
            <a:pPr>
              <a:lnSpc>
                <a:spcPct val="150000"/>
              </a:lnSpc>
            </a:pPr>
            <a:r>
              <a:rPr lang="es-ES" cap="none" dirty="0" smtClean="0"/>
              <a:t>Es una biblioteca de código abierto basada en JavaScript, desarrollada por Facebook, que se utiliza para la creación de interfaces de usuario. Esta biblioteca se basa en un modelo de programación declarativo que utiliza una eficiente manipulación del DOM para actualizar la interfaz de usuario.</a:t>
            </a:r>
            <a:endParaRPr lang="es-EC" cap="none" dirty="0" smtClean="0"/>
          </a:p>
          <a:p>
            <a:pPr>
              <a:lnSpc>
                <a:spcPct val="150000"/>
              </a:lnSpc>
            </a:pPr>
            <a:r>
              <a:rPr lang="es-ES" cap="none" dirty="0" smtClean="0"/>
              <a:t>React.js se utiliza principalmente para la creación de aplicaciones de página única (spa) y es compatible con la creación de aplicaciones móviles. Asimismo, cuenta con un ecosistema de módulos y componentes que permiten a los desarrolladores abordar problemas más complejos de manera más rápida y efectiva</a:t>
            </a:r>
          </a:p>
          <a:p>
            <a:pPr marL="0" indent="0">
              <a:buNone/>
            </a:pPr>
            <a:endParaRPr lang="es-ES" cap="none" dirty="0"/>
          </a:p>
          <a:p>
            <a:pPr marL="0" indent="0" rtl="0">
              <a:buNone/>
            </a:pPr>
            <a:endParaRPr lang="es-ES" cap="none" dirty="0"/>
          </a:p>
        </p:txBody>
      </p:sp>
      <p:sp>
        <p:nvSpPr>
          <p:cNvPr id="3" name="AutoShape 2" descr="E commerce | Qué es el comercio electrónico l Lluvia Digital"/>
          <p:cNvSpPr>
            <a:spLocks noChangeAspect="1" noChangeArrowheads="1"/>
          </p:cNvSpPr>
          <p:nvPr/>
        </p:nvSpPr>
        <p:spPr bwMode="auto">
          <a:xfrm>
            <a:off x="155574" y="-144463"/>
            <a:ext cx="366531" cy="36653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C"/>
          </a:p>
        </p:txBody>
      </p:sp>
      <p:pic>
        <p:nvPicPr>
          <p:cNvPr id="8" name="Picture 6" descr="Qué es React JS?">
            <a:extLst>
              <a:ext uri="{FF2B5EF4-FFF2-40B4-BE49-F238E27FC236}">
                <a16:creationId xmlns:a16="http://schemas.microsoft.com/office/drawing/2014/main" id="{DF69FB29-F92A-1AA9-0F87-40FA8A2A5A31}"/>
              </a:ext>
            </a:extLst>
          </p:cNvPr>
          <p:cNvPicPr>
            <a:picLocks noChangeAspect="1" noChangeArrowheads="1"/>
          </p:cNvPicPr>
          <p:nvPr/>
        </p:nvPicPr>
        <p:blipFill>
          <a:blip r:embed="rId3">
            <a:duotone>
              <a:prstClr val="black"/>
              <a:schemeClr val="accent1">
                <a:tint val="45000"/>
                <a:satMod val="400000"/>
              </a:schemeClr>
            </a:duotone>
            <a:extLst>
              <a:ext uri="{BEBA8EAE-BF5A-486C-A8C5-ECC9F3942E4B}">
                <a14:imgProps xmlns:a14="http://schemas.microsoft.com/office/drawing/2010/main">
                  <a14:imgLayer r:embed="rId4">
                    <a14:imgEffect>
                      <a14:artisticMarker/>
                    </a14:imgEffect>
                  </a14:imgLayer>
                </a14:imgProps>
              </a:ext>
              <a:ext uri="{28A0092B-C50C-407E-A947-70E740481C1C}">
                <a14:useLocalDpi xmlns:a14="http://schemas.microsoft.com/office/drawing/2010/main" val="0"/>
              </a:ext>
            </a:extLst>
          </a:blip>
          <a:srcRect/>
          <a:stretch>
            <a:fillRect/>
          </a:stretch>
        </p:blipFill>
        <p:spPr bwMode="auto">
          <a:xfrm>
            <a:off x="7326086" y="388195"/>
            <a:ext cx="4876800" cy="4876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658093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6">
            <a:extLst>
              <a:ext uri="{FF2B5EF4-FFF2-40B4-BE49-F238E27FC236}">
                <a16:creationId xmlns:a16="http://schemas.microsoft.com/office/drawing/2014/main" id="{7875C19A-1AAE-476A-A316-A2CF92D763D3}"/>
              </a:ext>
            </a:extLst>
          </p:cNvPr>
          <p:cNvSpPr>
            <a:spLocks noGrp="1"/>
          </p:cNvSpPr>
          <p:nvPr>
            <p:ph type="title"/>
          </p:nvPr>
        </p:nvSpPr>
        <p:spPr>
          <a:xfrm>
            <a:off x="325367" y="120430"/>
            <a:ext cx="11214100" cy="535531"/>
          </a:xfrm>
        </p:spPr>
        <p:txBody>
          <a:bodyPr rtlCol="0"/>
          <a:lstStyle/>
          <a:p>
            <a:pPr rtl="0"/>
            <a:r>
              <a:rPr lang="es-ES" dirty="0" smtClean="0"/>
              <a:t>FUNDAMENTO Teórico</a:t>
            </a:r>
            <a:endParaRPr lang="es-ES" dirty="0"/>
          </a:p>
        </p:txBody>
      </p:sp>
      <p:sp>
        <p:nvSpPr>
          <p:cNvPr id="2" name="Marcador de número de diapositiva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rtlCol="0"/>
          <a:lstStyle/>
          <a:p>
            <a:pPr rtl="0"/>
            <a:fld id="{C263D6C4-4840-40CC-AC84-17E24B3B7BDE}" type="slidenum">
              <a:rPr lang="es-ES" smtClean="0"/>
              <a:pPr rtl="0"/>
              <a:t>5</a:t>
            </a:fld>
            <a:endParaRPr lang="es-ES"/>
          </a:p>
        </p:txBody>
      </p:sp>
      <p:sp>
        <p:nvSpPr>
          <p:cNvPr id="10" name="Marcador de texto 9">
            <a:extLst>
              <a:ext uri="{FF2B5EF4-FFF2-40B4-BE49-F238E27FC236}">
                <a16:creationId xmlns:a16="http://schemas.microsoft.com/office/drawing/2014/main" id="{EF2BC084-E6DB-4DE7-B309-042A85EBA700}"/>
              </a:ext>
            </a:extLst>
          </p:cNvPr>
          <p:cNvSpPr>
            <a:spLocks noGrp="1"/>
          </p:cNvSpPr>
          <p:nvPr>
            <p:ph type="body" sz="quarter" idx="13"/>
          </p:nvPr>
        </p:nvSpPr>
        <p:spPr>
          <a:xfrm>
            <a:off x="444500" y="1625385"/>
            <a:ext cx="6368389" cy="5041385"/>
          </a:xfrm>
        </p:spPr>
        <p:txBody>
          <a:bodyPr rtlCol="0"/>
          <a:lstStyle/>
          <a:p>
            <a:pPr marL="0" indent="0">
              <a:lnSpc>
                <a:spcPct val="150000"/>
              </a:lnSpc>
              <a:buNone/>
            </a:pPr>
            <a:r>
              <a:rPr lang="es-ES" cap="none" dirty="0" smtClean="0"/>
              <a:t>¿Qué es </a:t>
            </a:r>
            <a:r>
              <a:rPr lang="es-ES" cap="none" dirty="0" err="1" smtClean="0"/>
              <a:t>Stripe</a:t>
            </a:r>
            <a:r>
              <a:rPr lang="es-ES" cap="none" dirty="0" smtClean="0"/>
              <a:t>?</a:t>
            </a:r>
          </a:p>
          <a:p>
            <a:pPr marL="0" indent="0">
              <a:lnSpc>
                <a:spcPct val="150000"/>
              </a:lnSpc>
              <a:buNone/>
            </a:pPr>
            <a:r>
              <a:rPr lang="es-ES" cap="none" dirty="0" err="1"/>
              <a:t>Stripe</a:t>
            </a:r>
            <a:r>
              <a:rPr lang="es-ES" cap="none" dirty="0"/>
              <a:t> es una plataforma de pagos en línea que ofrece una amplia variedad de herramientas y </a:t>
            </a:r>
            <a:r>
              <a:rPr lang="es-ES" cap="none" dirty="0" err="1"/>
              <a:t>APIs</a:t>
            </a:r>
            <a:r>
              <a:rPr lang="es-ES" cap="none" dirty="0"/>
              <a:t> para procesar pagos, enviar pagos y administrar negocios. Sus productos se utilizan por millones de empresas de todos los tamaños y suelen recibir elogios por su eficiencia, escalabilidad y estándares de </a:t>
            </a:r>
            <a:r>
              <a:rPr lang="es-ES" cap="none" dirty="0" smtClean="0"/>
              <a:t>cumplimiento</a:t>
            </a:r>
          </a:p>
          <a:p>
            <a:pPr marL="0" indent="0">
              <a:buNone/>
            </a:pPr>
            <a:endParaRPr lang="es-ES" cap="none" dirty="0"/>
          </a:p>
          <a:p>
            <a:pPr marL="0" indent="0">
              <a:buNone/>
            </a:pPr>
            <a:endParaRPr lang="es-ES" cap="none" dirty="0" smtClean="0"/>
          </a:p>
          <a:p>
            <a:pPr marL="0" indent="0">
              <a:buNone/>
            </a:pPr>
            <a:endParaRPr lang="es-ES" cap="none" dirty="0" smtClean="0"/>
          </a:p>
          <a:p>
            <a:pPr marL="0" indent="0">
              <a:buNone/>
            </a:pPr>
            <a:endParaRPr lang="es-ES" cap="none" dirty="0"/>
          </a:p>
          <a:p>
            <a:pPr marL="0" indent="0">
              <a:buNone/>
            </a:pPr>
            <a:endParaRPr lang="es-ES" cap="none" dirty="0" smtClean="0"/>
          </a:p>
          <a:p>
            <a:pPr marL="0" indent="0">
              <a:buNone/>
            </a:pPr>
            <a:endParaRPr lang="es-ES" cap="none" dirty="0"/>
          </a:p>
          <a:p>
            <a:pPr marL="0" indent="0" rtl="0">
              <a:buNone/>
            </a:pPr>
            <a:endParaRPr lang="es-ES" cap="none" dirty="0"/>
          </a:p>
        </p:txBody>
      </p:sp>
      <p:sp>
        <p:nvSpPr>
          <p:cNvPr id="3" name="AutoShape 2" descr="E commerce | Qué es el comercio electrónico l Lluvia Digital"/>
          <p:cNvSpPr>
            <a:spLocks noChangeAspect="1" noChangeArrowheads="1"/>
          </p:cNvSpPr>
          <p:nvPr/>
        </p:nvSpPr>
        <p:spPr bwMode="auto">
          <a:xfrm>
            <a:off x="155574" y="-144463"/>
            <a:ext cx="366531" cy="36653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C"/>
          </a:p>
        </p:txBody>
      </p:sp>
      <p:pic>
        <p:nvPicPr>
          <p:cNvPr id="5" name="Imagen 4"/>
          <p:cNvPicPr>
            <a:picLocks noChangeAspect="1"/>
          </p:cNvPicPr>
          <p:nvPr/>
        </p:nvPicPr>
        <p:blipFill>
          <a:blip r:embed="rId3"/>
          <a:stretch>
            <a:fillRect/>
          </a:stretch>
        </p:blipFill>
        <p:spPr>
          <a:xfrm>
            <a:off x="8700181" y="1800353"/>
            <a:ext cx="2552019" cy="2345724"/>
          </a:xfrm>
          <a:prstGeom prst="rect">
            <a:avLst/>
          </a:prstGeom>
        </p:spPr>
      </p:pic>
    </p:spTree>
    <p:extLst>
      <p:ext uri="{BB962C8B-B14F-4D97-AF65-F5344CB8AC3E}">
        <p14:creationId xmlns:p14="http://schemas.microsoft.com/office/powerpoint/2010/main" val="36633707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315E3981-F0D7-482C-A8E0-6A57700BECA7}"/>
              </a:ext>
            </a:extLst>
          </p:cNvPr>
          <p:cNvSpPr>
            <a:spLocks noGrp="1"/>
          </p:cNvSpPr>
          <p:nvPr>
            <p:ph type="title"/>
          </p:nvPr>
        </p:nvSpPr>
        <p:spPr>
          <a:xfrm>
            <a:off x="444500" y="542925"/>
            <a:ext cx="11214100" cy="646331"/>
          </a:xfrm>
        </p:spPr>
        <p:txBody>
          <a:bodyPr rtlCol="0"/>
          <a:lstStyle/>
          <a:p>
            <a:pPr rtl="0"/>
            <a:r>
              <a:rPr lang="es-ES" sz="4000" b="0" dirty="0"/>
              <a:t>Metodología</a:t>
            </a:r>
            <a:r>
              <a:rPr lang="es-ES" dirty="0"/>
              <a:t> </a:t>
            </a:r>
          </a:p>
        </p:txBody>
      </p:sp>
      <p:sp>
        <p:nvSpPr>
          <p:cNvPr id="2" name="Marcador de número de diapositiva 1">
            <a:extLst>
              <a:ext uri="{FF2B5EF4-FFF2-40B4-BE49-F238E27FC236}">
                <a16:creationId xmlns:a16="http://schemas.microsoft.com/office/drawing/2014/main" id="{520FC4EE-F318-4344-9E3C-B950ADB63865}"/>
              </a:ext>
            </a:extLst>
          </p:cNvPr>
          <p:cNvSpPr>
            <a:spLocks noGrp="1"/>
          </p:cNvSpPr>
          <p:nvPr>
            <p:ph type="sldNum" sz="quarter" idx="12"/>
          </p:nvPr>
        </p:nvSpPr>
        <p:spPr/>
        <p:txBody>
          <a:bodyPr rtlCol="0"/>
          <a:lstStyle/>
          <a:p>
            <a:pPr rtl="0"/>
            <a:fld id="{C263D6C4-4840-40CC-AC84-17E24B3B7BDE}" type="slidenum">
              <a:rPr lang="es-ES" smtClean="0"/>
              <a:pPr rtl="0"/>
              <a:t>6</a:t>
            </a:fld>
            <a:endParaRPr lang="es-ES"/>
          </a:p>
        </p:txBody>
      </p:sp>
      <p:sp>
        <p:nvSpPr>
          <p:cNvPr id="8" name="Marcador de texto 7">
            <a:extLst>
              <a:ext uri="{FF2B5EF4-FFF2-40B4-BE49-F238E27FC236}">
                <a16:creationId xmlns:a16="http://schemas.microsoft.com/office/drawing/2014/main" id="{47DC4E62-1A34-4F98-A451-214F1808519C}"/>
              </a:ext>
            </a:extLst>
          </p:cNvPr>
          <p:cNvSpPr>
            <a:spLocks noGrp="1"/>
          </p:cNvSpPr>
          <p:nvPr>
            <p:ph type="body" sz="quarter" idx="3"/>
          </p:nvPr>
        </p:nvSpPr>
        <p:spPr>
          <a:xfrm>
            <a:off x="-655362" y="1005302"/>
            <a:ext cx="5157788" cy="823912"/>
          </a:xfrm>
        </p:spPr>
        <p:txBody>
          <a:bodyPr rtlCol="0">
            <a:normAutofit/>
          </a:bodyPr>
          <a:lstStyle/>
          <a:p>
            <a:pPr rtl="0"/>
            <a:endParaRPr lang="es-ES" dirty="0"/>
          </a:p>
          <a:p>
            <a:pPr rtl="0"/>
            <a:endParaRPr lang="es-ES" dirty="0"/>
          </a:p>
        </p:txBody>
      </p:sp>
      <p:sp>
        <p:nvSpPr>
          <p:cNvPr id="6" name="Marcador de texto 5">
            <a:extLst>
              <a:ext uri="{FF2B5EF4-FFF2-40B4-BE49-F238E27FC236}">
                <a16:creationId xmlns:a16="http://schemas.microsoft.com/office/drawing/2014/main" id="{000A9570-5EF6-4AFB-9FCA-7C8998E3FEB1}"/>
              </a:ext>
            </a:extLst>
          </p:cNvPr>
          <p:cNvSpPr>
            <a:spLocks noGrp="1"/>
          </p:cNvSpPr>
          <p:nvPr>
            <p:ph sz="quarter" idx="4"/>
          </p:nvPr>
        </p:nvSpPr>
        <p:spPr>
          <a:xfrm>
            <a:off x="662609" y="2291591"/>
            <a:ext cx="7209184" cy="3974824"/>
          </a:xfrm>
        </p:spPr>
        <p:txBody>
          <a:bodyPr rtlCol="0">
            <a:noAutofit/>
          </a:bodyPr>
          <a:lstStyle/>
          <a:p>
            <a:pPr marL="0" indent="0" algn="just">
              <a:spcAft>
                <a:spcPts val="600"/>
              </a:spcAft>
              <a:buNone/>
            </a:pPr>
            <a:r>
              <a:rPr lang="es-ES" dirty="0">
                <a:effectLst/>
                <a:latin typeface="Times New Roman" panose="02020603050405020304" pitchFamily="18" charset="0"/>
                <a:ea typeface="Times New Roman" panose="02020603050405020304" pitchFamily="18" charset="0"/>
              </a:rPr>
              <a:t>En este proyecto se emplearon los siguientes materiales en su metodología:</a:t>
            </a:r>
            <a:endParaRPr lang="es-EC" dirty="0">
              <a:effectLst/>
              <a:latin typeface="Times New Roman" panose="02020603050405020304" pitchFamily="18" charset="0"/>
              <a:ea typeface="Times New Roman" panose="02020603050405020304" pitchFamily="18" charset="0"/>
            </a:endParaRPr>
          </a:p>
          <a:p>
            <a:pPr marL="342900" lvl="0" indent="-342900" algn="just">
              <a:lnSpc>
                <a:spcPct val="150000"/>
              </a:lnSpc>
              <a:spcAft>
                <a:spcPts val="600"/>
              </a:spcAft>
              <a:buFont typeface="Symbol" panose="05050102010706020507" pitchFamily="18" charset="2"/>
              <a:buChar char=""/>
            </a:pPr>
            <a:r>
              <a:rPr lang="es-ES" dirty="0">
                <a:effectLst/>
                <a:latin typeface="Times New Roman" panose="02020603050405020304" pitchFamily="18" charset="0"/>
                <a:ea typeface="Times New Roman" panose="02020603050405020304" pitchFamily="18" charset="0"/>
              </a:rPr>
              <a:t>Editor de texto Visual Studio </a:t>
            </a:r>
            <a:r>
              <a:rPr lang="es-ES" dirty="0" err="1">
                <a:effectLst/>
                <a:latin typeface="Times New Roman" panose="02020603050405020304" pitchFamily="18" charset="0"/>
                <a:ea typeface="Times New Roman" panose="02020603050405020304" pitchFamily="18" charset="0"/>
              </a:rPr>
              <a:t>Code</a:t>
            </a:r>
            <a:endParaRPr lang="es-EC" dirty="0">
              <a:effectLst/>
              <a:latin typeface="Times New Roman" panose="02020603050405020304" pitchFamily="18" charset="0"/>
              <a:ea typeface="Times New Roman" panose="02020603050405020304" pitchFamily="18" charset="0"/>
            </a:endParaRPr>
          </a:p>
          <a:p>
            <a:pPr marL="342900" lvl="0" indent="-342900" algn="just">
              <a:lnSpc>
                <a:spcPct val="150000"/>
              </a:lnSpc>
              <a:spcAft>
                <a:spcPts val="600"/>
              </a:spcAft>
              <a:buFont typeface="Symbol" panose="05050102010706020507" pitchFamily="18" charset="2"/>
              <a:buChar char=""/>
            </a:pPr>
            <a:r>
              <a:rPr lang="es-ES" dirty="0">
                <a:effectLst/>
                <a:latin typeface="Times New Roman" panose="02020603050405020304" pitchFamily="18" charset="0"/>
                <a:ea typeface="Times New Roman" panose="02020603050405020304" pitchFamily="18" charset="0"/>
              </a:rPr>
              <a:t>Lenguaje de programación JavaScript</a:t>
            </a:r>
            <a:endParaRPr lang="es-EC" dirty="0">
              <a:effectLst/>
              <a:latin typeface="Times New Roman" panose="02020603050405020304" pitchFamily="18" charset="0"/>
              <a:ea typeface="Times New Roman" panose="02020603050405020304" pitchFamily="18" charset="0"/>
            </a:endParaRPr>
          </a:p>
          <a:p>
            <a:pPr marL="342900" lvl="0" indent="-342900" algn="just">
              <a:lnSpc>
                <a:spcPct val="150000"/>
              </a:lnSpc>
              <a:spcAft>
                <a:spcPts val="600"/>
              </a:spcAft>
              <a:buFont typeface="Symbol" panose="05050102010706020507" pitchFamily="18" charset="2"/>
              <a:buChar char=""/>
            </a:pPr>
            <a:r>
              <a:rPr lang="es-ES" dirty="0" err="1">
                <a:effectLst/>
                <a:latin typeface="Times New Roman" panose="02020603050405020304" pitchFamily="18" charset="0"/>
                <a:ea typeface="Times New Roman" panose="02020603050405020304" pitchFamily="18" charset="0"/>
              </a:rPr>
              <a:t>Sanity</a:t>
            </a:r>
            <a:r>
              <a:rPr lang="es-ES" dirty="0">
                <a:effectLst/>
                <a:latin typeface="Times New Roman" panose="02020603050405020304" pitchFamily="18" charset="0"/>
                <a:ea typeface="Times New Roman" panose="02020603050405020304" pitchFamily="18" charset="0"/>
              </a:rPr>
              <a:t> Studio</a:t>
            </a:r>
            <a:endParaRPr lang="es-EC" dirty="0">
              <a:effectLst/>
              <a:latin typeface="Times New Roman" panose="02020603050405020304" pitchFamily="18" charset="0"/>
              <a:ea typeface="Times New Roman" panose="02020603050405020304" pitchFamily="18" charset="0"/>
            </a:endParaRPr>
          </a:p>
          <a:p>
            <a:pPr marL="342900" lvl="0" indent="-342900" algn="just">
              <a:lnSpc>
                <a:spcPct val="150000"/>
              </a:lnSpc>
              <a:spcAft>
                <a:spcPts val="600"/>
              </a:spcAft>
              <a:buFont typeface="Symbol" panose="05050102010706020507" pitchFamily="18" charset="2"/>
              <a:buChar char=""/>
            </a:pPr>
            <a:r>
              <a:rPr lang="es-ES" dirty="0">
                <a:effectLst/>
                <a:latin typeface="Times New Roman" panose="02020603050405020304" pitchFamily="18" charset="0"/>
                <a:ea typeface="Times New Roman" panose="02020603050405020304" pitchFamily="18" charset="0"/>
              </a:rPr>
              <a:t>Node.js</a:t>
            </a:r>
            <a:endParaRPr lang="es-EC" dirty="0">
              <a:effectLst/>
              <a:latin typeface="Times New Roman" panose="02020603050405020304" pitchFamily="18" charset="0"/>
              <a:ea typeface="Times New Roman" panose="02020603050405020304" pitchFamily="18" charset="0"/>
            </a:endParaRPr>
          </a:p>
          <a:p>
            <a:pPr marL="342900" lvl="0" indent="-342900" algn="just">
              <a:lnSpc>
                <a:spcPct val="150000"/>
              </a:lnSpc>
              <a:spcAft>
                <a:spcPts val="600"/>
              </a:spcAft>
              <a:buFont typeface="Symbol" panose="05050102010706020507" pitchFamily="18" charset="2"/>
              <a:buChar char=""/>
            </a:pPr>
            <a:r>
              <a:rPr lang="es-ES" dirty="0" err="1">
                <a:effectLst/>
                <a:latin typeface="Times New Roman" panose="02020603050405020304" pitchFamily="18" charset="0"/>
                <a:ea typeface="Times New Roman" panose="02020603050405020304" pitchFamily="18" charset="0"/>
              </a:rPr>
              <a:t>Stripe</a:t>
            </a:r>
            <a:endParaRPr lang="es-EC" dirty="0">
              <a:effectLst/>
              <a:latin typeface="Times New Roman" panose="02020603050405020304" pitchFamily="18" charset="0"/>
              <a:ea typeface="Times New Roman" panose="02020603050405020304" pitchFamily="18" charset="0"/>
            </a:endParaRPr>
          </a:p>
          <a:p>
            <a:pPr marL="342900" lvl="0" indent="-342900" algn="just">
              <a:lnSpc>
                <a:spcPct val="150000"/>
              </a:lnSpc>
              <a:spcAft>
                <a:spcPts val="600"/>
              </a:spcAft>
              <a:buFont typeface="Symbol" panose="05050102010706020507" pitchFamily="18" charset="2"/>
              <a:buChar char=""/>
            </a:pPr>
            <a:r>
              <a:rPr lang="es-ES" dirty="0">
                <a:effectLst/>
                <a:latin typeface="Times New Roman" panose="02020603050405020304" pitchFamily="18" charset="0"/>
                <a:ea typeface="Times New Roman" panose="02020603050405020304" pitchFamily="18" charset="0"/>
              </a:rPr>
              <a:t>GitHub</a:t>
            </a:r>
            <a:endParaRPr lang="es-EC" dirty="0">
              <a:effectLst/>
              <a:latin typeface="Times New Roman" panose="02020603050405020304" pitchFamily="18" charset="0"/>
              <a:ea typeface="Times New Roman" panose="02020603050405020304" pitchFamily="18" charset="0"/>
            </a:endParaRPr>
          </a:p>
          <a:p>
            <a:pPr marL="0" indent="0" algn="just">
              <a:spcAft>
                <a:spcPts val="600"/>
              </a:spcAft>
              <a:buNone/>
            </a:pPr>
            <a:endParaRPr lang="es-ES" dirty="0"/>
          </a:p>
        </p:txBody>
      </p:sp>
      <p:pic>
        <p:nvPicPr>
          <p:cNvPr id="5" name="Imagen 4"/>
          <p:cNvPicPr>
            <a:picLocks noChangeAspect="1"/>
          </p:cNvPicPr>
          <p:nvPr/>
        </p:nvPicPr>
        <p:blipFill>
          <a:blip r:embed="rId3"/>
          <a:stretch>
            <a:fillRect/>
          </a:stretch>
        </p:blipFill>
        <p:spPr>
          <a:xfrm>
            <a:off x="8467570" y="2519221"/>
            <a:ext cx="3191030" cy="2287909"/>
          </a:xfrm>
          <a:prstGeom prst="rect">
            <a:avLst/>
          </a:prstGeom>
        </p:spPr>
      </p:pic>
    </p:spTree>
    <p:extLst>
      <p:ext uri="{BB962C8B-B14F-4D97-AF65-F5344CB8AC3E}">
        <p14:creationId xmlns:p14="http://schemas.microsoft.com/office/powerpoint/2010/main" val="3607270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315E3981-F0D7-482C-A8E0-6A57700BECA7}"/>
              </a:ext>
            </a:extLst>
          </p:cNvPr>
          <p:cNvSpPr>
            <a:spLocks noGrp="1"/>
          </p:cNvSpPr>
          <p:nvPr>
            <p:ph type="title"/>
          </p:nvPr>
        </p:nvSpPr>
        <p:spPr>
          <a:xfrm>
            <a:off x="444499" y="1003337"/>
            <a:ext cx="11214100" cy="535531"/>
          </a:xfrm>
        </p:spPr>
        <p:txBody>
          <a:bodyPr rtlCol="0"/>
          <a:lstStyle/>
          <a:p>
            <a:pPr rtl="0"/>
            <a:r>
              <a:rPr lang="es-ES" dirty="0"/>
              <a:t>Metodología </a:t>
            </a:r>
          </a:p>
        </p:txBody>
      </p:sp>
      <p:sp>
        <p:nvSpPr>
          <p:cNvPr id="2" name="Marcador de número de diapositiva 1">
            <a:extLst>
              <a:ext uri="{FF2B5EF4-FFF2-40B4-BE49-F238E27FC236}">
                <a16:creationId xmlns:a16="http://schemas.microsoft.com/office/drawing/2014/main" id="{CC1F11E7-EDE5-4119-BA64-4FC57C285D19}"/>
              </a:ext>
            </a:extLst>
          </p:cNvPr>
          <p:cNvSpPr>
            <a:spLocks noGrp="1"/>
          </p:cNvSpPr>
          <p:nvPr>
            <p:ph type="sldNum" sz="quarter" idx="12"/>
          </p:nvPr>
        </p:nvSpPr>
        <p:spPr/>
        <p:txBody>
          <a:bodyPr rtlCol="0"/>
          <a:lstStyle/>
          <a:p>
            <a:pPr rtl="0"/>
            <a:fld id="{C263D6C4-4840-40CC-AC84-17E24B3B7BDE}" type="slidenum">
              <a:rPr lang="es-ES" smtClean="0"/>
              <a:pPr rtl="0"/>
              <a:t>7</a:t>
            </a:fld>
            <a:endParaRPr lang="es-ES"/>
          </a:p>
        </p:txBody>
      </p:sp>
      <p:sp>
        <p:nvSpPr>
          <p:cNvPr id="34" name="Rectángulo 33">
            <a:extLst>
              <a:ext uri="{FF2B5EF4-FFF2-40B4-BE49-F238E27FC236}">
                <a16:creationId xmlns:a16="http://schemas.microsoft.com/office/drawing/2014/main" id="{9A96686D-A88E-79FE-A8B7-F5CBCDF8989E}"/>
              </a:ext>
            </a:extLst>
          </p:cNvPr>
          <p:cNvSpPr/>
          <p:nvPr/>
        </p:nvSpPr>
        <p:spPr>
          <a:xfrm>
            <a:off x="791736" y="3724507"/>
            <a:ext cx="10866863" cy="156117"/>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sp>
        <p:nvSpPr>
          <p:cNvPr id="7" name="Marcador de texto 6">
            <a:extLst>
              <a:ext uri="{FF2B5EF4-FFF2-40B4-BE49-F238E27FC236}">
                <a16:creationId xmlns:a16="http://schemas.microsoft.com/office/drawing/2014/main" id="{BC4AD0B2-E303-A875-065A-BB2A72E3EBE4}"/>
              </a:ext>
            </a:extLst>
          </p:cNvPr>
          <p:cNvSpPr>
            <a:spLocks noGrp="1"/>
          </p:cNvSpPr>
          <p:nvPr>
            <p:ph type="body" sz="quarter" idx="20"/>
          </p:nvPr>
        </p:nvSpPr>
        <p:spPr>
          <a:xfrm>
            <a:off x="791736" y="1538868"/>
            <a:ext cx="10181063" cy="4036054"/>
          </a:xfrm>
        </p:spPr>
        <p:txBody>
          <a:bodyPr/>
          <a:lstStyle/>
          <a:p>
            <a:pPr algn="just">
              <a:lnSpc>
                <a:spcPct val="150000"/>
              </a:lnSpc>
              <a:spcAft>
                <a:spcPts val="600"/>
              </a:spcAft>
            </a:pPr>
            <a:r>
              <a:rPr lang="es-ES" sz="1800" cap="none" dirty="0">
                <a:effectLst/>
                <a:latin typeface="Times New Roman" panose="02020603050405020304" pitchFamily="18" charset="0"/>
                <a:ea typeface="Times New Roman" panose="02020603050405020304" pitchFamily="18" charset="0"/>
              </a:rPr>
              <a:t>Se creó una estructura </a:t>
            </a:r>
            <a:r>
              <a:rPr lang="es-ES" sz="1800" cap="none" dirty="0" err="1">
                <a:effectLst/>
                <a:latin typeface="Times New Roman" panose="02020603050405020304" pitchFamily="18" charset="0"/>
                <a:ea typeface="Times New Roman" panose="02020603050405020304" pitchFamily="18" charset="0"/>
              </a:rPr>
              <a:t>jsx</a:t>
            </a:r>
            <a:r>
              <a:rPr lang="es-ES" sz="1800" cap="none" dirty="0">
                <a:effectLst/>
                <a:latin typeface="Times New Roman" panose="02020603050405020304" pitchFamily="18" charset="0"/>
                <a:ea typeface="Times New Roman" panose="02020603050405020304" pitchFamily="18" charset="0"/>
              </a:rPr>
              <a:t> básica utilizando </a:t>
            </a:r>
            <a:r>
              <a:rPr lang="es-ES" sz="1800" cap="none" dirty="0" err="1">
                <a:effectLst/>
                <a:latin typeface="Times New Roman" panose="02020603050405020304" pitchFamily="18" charset="0"/>
                <a:ea typeface="Times New Roman" panose="02020603050405020304" pitchFamily="18" charset="0"/>
              </a:rPr>
              <a:t>react</a:t>
            </a:r>
            <a:r>
              <a:rPr lang="es-ES" sz="1800" cap="none" dirty="0">
                <a:effectLst/>
                <a:latin typeface="Times New Roman" panose="02020603050405020304" pitchFamily="18" charset="0"/>
                <a:ea typeface="Times New Roman" panose="02020603050405020304" pitchFamily="18" charset="0"/>
              </a:rPr>
              <a:t>, lo que significa que se crearon componentes y elementos de </a:t>
            </a:r>
            <a:r>
              <a:rPr lang="es-ES" sz="1800" cap="none" dirty="0" err="1">
                <a:effectLst/>
                <a:latin typeface="Times New Roman" panose="02020603050405020304" pitchFamily="18" charset="0"/>
                <a:ea typeface="Times New Roman" panose="02020603050405020304" pitchFamily="18" charset="0"/>
              </a:rPr>
              <a:t>react</a:t>
            </a:r>
            <a:r>
              <a:rPr lang="es-ES" sz="1800" cap="none" dirty="0">
                <a:effectLst/>
                <a:latin typeface="Times New Roman" panose="02020603050405020304" pitchFamily="18" charset="0"/>
                <a:ea typeface="Times New Roman" panose="02020603050405020304" pitchFamily="18" charset="0"/>
              </a:rPr>
              <a:t> que se pueden renderizar en el navegador. </a:t>
            </a:r>
            <a:r>
              <a:rPr lang="es-ES" sz="1800" cap="none" dirty="0" err="1">
                <a:effectLst/>
                <a:latin typeface="Times New Roman" panose="02020603050405020304" pitchFamily="18" charset="0"/>
                <a:ea typeface="Times New Roman" panose="02020603050405020304" pitchFamily="18" charset="0"/>
              </a:rPr>
              <a:t>Jsx</a:t>
            </a:r>
            <a:r>
              <a:rPr lang="es-ES" sz="1800" cap="none" dirty="0">
                <a:effectLst/>
                <a:latin typeface="Times New Roman" panose="02020603050405020304" pitchFamily="18" charset="0"/>
                <a:ea typeface="Times New Roman" panose="02020603050405020304" pitchFamily="18" charset="0"/>
              </a:rPr>
              <a:t> es una extensión de sintaxis de </a:t>
            </a:r>
            <a:r>
              <a:rPr lang="es-ES" sz="1800" cap="none" dirty="0" err="1">
                <a:effectLst/>
                <a:latin typeface="Times New Roman" panose="02020603050405020304" pitchFamily="18" charset="0"/>
                <a:ea typeface="Times New Roman" panose="02020603050405020304" pitchFamily="18" charset="0"/>
              </a:rPr>
              <a:t>javascript</a:t>
            </a:r>
            <a:r>
              <a:rPr lang="es-ES" sz="1800" cap="none" dirty="0">
                <a:effectLst/>
                <a:latin typeface="Times New Roman" panose="02020603050405020304" pitchFamily="18" charset="0"/>
                <a:ea typeface="Times New Roman" panose="02020603050405020304" pitchFamily="18" charset="0"/>
              </a:rPr>
              <a:t> que permite escribir código </a:t>
            </a:r>
            <a:r>
              <a:rPr lang="es-ES" sz="1800" cap="none" dirty="0" err="1">
                <a:effectLst/>
                <a:latin typeface="Times New Roman" panose="02020603050405020304" pitchFamily="18" charset="0"/>
                <a:ea typeface="Times New Roman" panose="02020603050405020304" pitchFamily="18" charset="0"/>
              </a:rPr>
              <a:t>html</a:t>
            </a:r>
            <a:r>
              <a:rPr lang="es-ES" sz="1800" cap="none" dirty="0">
                <a:effectLst/>
                <a:latin typeface="Times New Roman" panose="02020603050405020304" pitchFamily="18" charset="0"/>
                <a:ea typeface="Times New Roman" panose="02020603050405020304" pitchFamily="18" charset="0"/>
              </a:rPr>
              <a:t> dentro de </a:t>
            </a:r>
            <a:r>
              <a:rPr lang="es-ES" sz="1800" cap="none" dirty="0" err="1">
                <a:effectLst/>
                <a:latin typeface="Times New Roman" panose="02020603050405020304" pitchFamily="18" charset="0"/>
                <a:ea typeface="Times New Roman" panose="02020603050405020304" pitchFamily="18" charset="0"/>
              </a:rPr>
              <a:t>javascript</a:t>
            </a:r>
            <a:r>
              <a:rPr lang="es-ES" sz="1800" cap="none" dirty="0">
                <a:effectLst/>
                <a:latin typeface="Times New Roman" panose="02020603050405020304" pitchFamily="18" charset="0"/>
                <a:ea typeface="Times New Roman" panose="02020603050405020304" pitchFamily="18" charset="0"/>
              </a:rPr>
              <a:t>. En la estructura creada, se definió un componente de </a:t>
            </a:r>
            <a:r>
              <a:rPr lang="es-ES" sz="1800" cap="none" dirty="0" err="1">
                <a:effectLst/>
                <a:latin typeface="Times New Roman" panose="02020603050405020304" pitchFamily="18" charset="0"/>
                <a:ea typeface="Times New Roman" panose="02020603050405020304" pitchFamily="18" charset="0"/>
              </a:rPr>
              <a:t>react</a:t>
            </a:r>
            <a:r>
              <a:rPr lang="es-ES" sz="1800" cap="none" dirty="0">
                <a:effectLst/>
                <a:latin typeface="Times New Roman" panose="02020603050405020304" pitchFamily="18" charset="0"/>
                <a:ea typeface="Times New Roman" panose="02020603050405020304" pitchFamily="18" charset="0"/>
              </a:rPr>
              <a:t> y se utilizó para renderizar un elemento </a:t>
            </a:r>
            <a:r>
              <a:rPr lang="es-ES" sz="1800" cap="none" dirty="0" err="1">
                <a:effectLst/>
                <a:latin typeface="Times New Roman" panose="02020603050405020304" pitchFamily="18" charset="0"/>
                <a:ea typeface="Times New Roman" panose="02020603050405020304" pitchFamily="18" charset="0"/>
              </a:rPr>
              <a:t>html</a:t>
            </a:r>
            <a:r>
              <a:rPr lang="es-ES" sz="1800" cap="none" dirty="0">
                <a:effectLst/>
                <a:latin typeface="Times New Roman" panose="02020603050405020304" pitchFamily="18" charset="0"/>
                <a:ea typeface="Times New Roman" panose="02020603050405020304" pitchFamily="18" charset="0"/>
              </a:rPr>
              <a:t> simple. Además, se incluyeron </a:t>
            </a:r>
            <a:r>
              <a:rPr lang="es-ES" sz="1800" cap="none" dirty="0" err="1">
                <a:effectLst/>
                <a:latin typeface="Times New Roman" panose="02020603050405020304" pitchFamily="18" charset="0"/>
                <a:ea typeface="Times New Roman" panose="02020603050405020304" pitchFamily="18" charset="0"/>
              </a:rPr>
              <a:t>props</a:t>
            </a:r>
            <a:r>
              <a:rPr lang="es-ES" sz="1800" cap="none" dirty="0">
                <a:effectLst/>
                <a:latin typeface="Times New Roman" panose="02020603050405020304" pitchFamily="18" charset="0"/>
                <a:ea typeface="Times New Roman" panose="02020603050405020304" pitchFamily="18" charset="0"/>
              </a:rPr>
              <a:t> en el componente, que son propiedades que se pueden pasar al componente para personalizar su comportamiento o su apariencia. También se importaron y utilizaron otras bibliotecas y dependencias necesarias para el proyecto, como "</a:t>
            </a:r>
            <a:r>
              <a:rPr lang="es-ES" sz="1800" cap="none" dirty="0" err="1">
                <a:effectLst/>
                <a:latin typeface="Times New Roman" panose="02020603050405020304" pitchFamily="18" charset="0"/>
                <a:ea typeface="Times New Roman" panose="02020603050405020304" pitchFamily="18" charset="0"/>
              </a:rPr>
              <a:t>styled-components</a:t>
            </a:r>
            <a:r>
              <a:rPr lang="es-ES" sz="1800" cap="none" dirty="0">
                <a:effectLst/>
                <a:latin typeface="Times New Roman" panose="02020603050405020304" pitchFamily="18" charset="0"/>
                <a:ea typeface="Times New Roman" panose="02020603050405020304" pitchFamily="18" charset="0"/>
              </a:rPr>
              <a:t>", que se utiliza para crear componentes con estilos personalizados</a:t>
            </a:r>
            <a:endParaRPr lang="es-EC" sz="1800" cap="none"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8921314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201323FB-427E-4A8D-B473-AB0657D8D23B}"/>
              </a:ext>
            </a:extLst>
          </p:cNvPr>
          <p:cNvSpPr>
            <a:spLocks noGrp="1"/>
          </p:cNvSpPr>
          <p:nvPr>
            <p:ph type="title"/>
          </p:nvPr>
        </p:nvSpPr>
        <p:spPr>
          <a:xfrm>
            <a:off x="111513" y="-85893"/>
            <a:ext cx="10396882" cy="1151965"/>
          </a:xfrm>
        </p:spPr>
        <p:txBody>
          <a:bodyPr rtlCol="0"/>
          <a:lstStyle/>
          <a:p>
            <a:pPr rtl="0"/>
            <a:r>
              <a:rPr lang="es-ES" dirty="0">
                <a:solidFill>
                  <a:schemeClr val="bg1"/>
                </a:solidFill>
              </a:rPr>
              <a:t>metodología</a:t>
            </a:r>
          </a:p>
        </p:txBody>
      </p:sp>
      <p:sp>
        <p:nvSpPr>
          <p:cNvPr id="2" name="Marcador de número de diapositiva 1">
            <a:extLst>
              <a:ext uri="{FF2B5EF4-FFF2-40B4-BE49-F238E27FC236}">
                <a16:creationId xmlns:a16="http://schemas.microsoft.com/office/drawing/2014/main" id="{E4398C1C-6656-4A73-A680-62A81CDC27FD}"/>
              </a:ext>
            </a:extLst>
          </p:cNvPr>
          <p:cNvSpPr>
            <a:spLocks noGrp="1"/>
          </p:cNvSpPr>
          <p:nvPr>
            <p:ph type="sldNum" sz="quarter" idx="12"/>
          </p:nvPr>
        </p:nvSpPr>
        <p:spPr/>
        <p:txBody>
          <a:bodyPr rtlCol="0"/>
          <a:lstStyle/>
          <a:p>
            <a:pPr rtl="0"/>
            <a:fld id="{C263D6C4-4840-40CC-AC84-17E24B3B7BDE}" type="slidenum">
              <a:rPr lang="es-ES" smtClean="0"/>
              <a:pPr rtl="0"/>
              <a:t>8</a:t>
            </a:fld>
            <a:endParaRPr lang="es-ES"/>
          </a:p>
        </p:txBody>
      </p:sp>
      <p:sp>
        <p:nvSpPr>
          <p:cNvPr id="8" name="CuadroTexto 7">
            <a:extLst>
              <a:ext uri="{FF2B5EF4-FFF2-40B4-BE49-F238E27FC236}">
                <a16:creationId xmlns:a16="http://schemas.microsoft.com/office/drawing/2014/main" id="{BBD4B00B-B8CB-C4B7-39EA-5ECB56FE41BB}"/>
              </a:ext>
            </a:extLst>
          </p:cNvPr>
          <p:cNvSpPr txBox="1"/>
          <p:nvPr/>
        </p:nvSpPr>
        <p:spPr>
          <a:xfrm>
            <a:off x="111513" y="811750"/>
            <a:ext cx="6902605" cy="5444054"/>
          </a:xfrm>
          <a:prstGeom prst="rect">
            <a:avLst/>
          </a:prstGeom>
          <a:noFill/>
        </p:spPr>
        <p:txBody>
          <a:bodyPr wrap="square">
            <a:spAutoFit/>
          </a:bodyPr>
          <a:lstStyle/>
          <a:p>
            <a:pPr algn="just">
              <a:lnSpc>
                <a:spcPct val="150000"/>
              </a:lnSpc>
              <a:spcBef>
                <a:spcPts val="600"/>
              </a:spcBef>
              <a:spcAft>
                <a:spcPts val="600"/>
              </a:spcAft>
            </a:pPr>
            <a:r>
              <a:rPr lang="es-EC" sz="1800" dirty="0">
                <a:solidFill>
                  <a:schemeClr val="bg1"/>
                </a:solidFill>
                <a:effectLst/>
                <a:latin typeface="Times New Roman" panose="02020603050405020304" pitchFamily="18" charset="0"/>
                <a:ea typeface="Times New Roman" panose="02020603050405020304" pitchFamily="18" charset="0"/>
              </a:rPr>
              <a:t>Se creó una estructura JSX básica utilizando </a:t>
            </a:r>
            <a:r>
              <a:rPr lang="es-EC" sz="1800" dirty="0" err="1">
                <a:solidFill>
                  <a:schemeClr val="bg1"/>
                </a:solidFill>
                <a:effectLst/>
                <a:latin typeface="Times New Roman" panose="02020603050405020304" pitchFamily="18" charset="0"/>
                <a:ea typeface="Times New Roman" panose="02020603050405020304" pitchFamily="18" charset="0"/>
              </a:rPr>
              <a:t>React</a:t>
            </a:r>
            <a:r>
              <a:rPr lang="es-EC" sz="1800" dirty="0">
                <a:solidFill>
                  <a:schemeClr val="bg1"/>
                </a:solidFill>
                <a:effectLst/>
                <a:latin typeface="Times New Roman" panose="02020603050405020304" pitchFamily="18" charset="0"/>
                <a:ea typeface="Times New Roman" panose="02020603050405020304" pitchFamily="18" charset="0"/>
              </a:rPr>
              <a:t>, que incluyó un componente de banner principal, una sección de "productos más vendidos" y un bucle que finalmente mostró productos reales. Para crear la estructura JSX, se definió un componente principal en el archivo "index.js" dentro de la carpeta "</a:t>
            </a:r>
            <a:r>
              <a:rPr lang="es-EC" sz="1800" dirty="0" err="1">
                <a:solidFill>
                  <a:schemeClr val="bg1"/>
                </a:solidFill>
                <a:effectLst/>
                <a:latin typeface="Times New Roman" panose="02020603050405020304" pitchFamily="18" charset="0"/>
                <a:ea typeface="Times New Roman" panose="02020603050405020304" pitchFamily="18" charset="0"/>
              </a:rPr>
              <a:t>pages</a:t>
            </a:r>
            <a:r>
              <a:rPr lang="es-EC" sz="1800" dirty="0">
                <a:solidFill>
                  <a:schemeClr val="bg1"/>
                </a:solidFill>
                <a:effectLst/>
                <a:latin typeface="Times New Roman" panose="02020603050405020304" pitchFamily="18" charset="0"/>
                <a:ea typeface="Times New Roman" panose="02020603050405020304" pitchFamily="18" charset="0"/>
              </a:rPr>
              <a:t>" en el proyecto de Next.js. Este componente incluyó el componente de banner principal y la sección de "productos más vendidos". Además, se incluyó un bucle que recorrería los productos reales y mostraría la información correspondiente en la página. La sección de "productos más vendidos" y el bucle se creó utilizando la sintaxis de JSX para definir componentes secundarios y lógica de programación en JavaScript. Los productos se almacenaron en un archivo separado de datos dentro del proyecto, y se importaron a la página para su uso en el bucle.</a:t>
            </a:r>
          </a:p>
        </p:txBody>
      </p:sp>
      <p:pic>
        <p:nvPicPr>
          <p:cNvPr id="10" name="Imagen 9">
            <a:extLst>
              <a:ext uri="{FF2B5EF4-FFF2-40B4-BE49-F238E27FC236}">
                <a16:creationId xmlns:a16="http://schemas.microsoft.com/office/drawing/2014/main" id="{BDAB31BC-E8D6-78AE-6793-D7FD43202E1B}"/>
              </a:ext>
            </a:extLst>
          </p:cNvPr>
          <p:cNvPicPr>
            <a:picLocks noChangeAspect="1"/>
          </p:cNvPicPr>
          <p:nvPr/>
        </p:nvPicPr>
        <p:blipFill rotWithShape="1">
          <a:blip r:embed="rId3"/>
          <a:srcRect l="7860" t="13058" r="8239" b="15799"/>
          <a:stretch/>
        </p:blipFill>
        <p:spPr>
          <a:xfrm>
            <a:off x="7504769" y="2084185"/>
            <a:ext cx="4125953" cy="2689630"/>
          </a:xfrm>
          <a:prstGeom prst="rect">
            <a:avLst/>
          </a:prstGeom>
        </p:spPr>
      </p:pic>
    </p:spTree>
    <p:extLst>
      <p:ext uri="{BB962C8B-B14F-4D97-AF65-F5344CB8AC3E}">
        <p14:creationId xmlns:p14="http://schemas.microsoft.com/office/powerpoint/2010/main" val="1065425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201323FB-427E-4A8D-B473-AB0657D8D23B}"/>
              </a:ext>
            </a:extLst>
          </p:cNvPr>
          <p:cNvSpPr>
            <a:spLocks noGrp="1"/>
          </p:cNvSpPr>
          <p:nvPr>
            <p:ph type="title"/>
          </p:nvPr>
        </p:nvSpPr>
        <p:spPr/>
        <p:txBody>
          <a:bodyPr rtlCol="0"/>
          <a:lstStyle/>
          <a:p>
            <a:pPr rtl="0"/>
            <a:r>
              <a:rPr lang="es-ES" dirty="0">
                <a:solidFill>
                  <a:schemeClr val="bg1"/>
                </a:solidFill>
              </a:rPr>
              <a:t>metodología</a:t>
            </a:r>
          </a:p>
        </p:txBody>
      </p:sp>
      <p:sp>
        <p:nvSpPr>
          <p:cNvPr id="2" name="Marcador de número de diapositiva 1">
            <a:extLst>
              <a:ext uri="{FF2B5EF4-FFF2-40B4-BE49-F238E27FC236}">
                <a16:creationId xmlns:a16="http://schemas.microsoft.com/office/drawing/2014/main" id="{E4398C1C-6656-4A73-A680-62A81CDC27FD}"/>
              </a:ext>
            </a:extLst>
          </p:cNvPr>
          <p:cNvSpPr>
            <a:spLocks noGrp="1"/>
          </p:cNvSpPr>
          <p:nvPr>
            <p:ph type="sldNum" sz="quarter" idx="12"/>
          </p:nvPr>
        </p:nvSpPr>
        <p:spPr/>
        <p:txBody>
          <a:bodyPr rtlCol="0"/>
          <a:lstStyle/>
          <a:p>
            <a:pPr rtl="0"/>
            <a:fld id="{C263D6C4-4840-40CC-AC84-17E24B3B7BDE}" type="slidenum">
              <a:rPr lang="es-ES" smtClean="0"/>
              <a:pPr rtl="0"/>
              <a:t>9</a:t>
            </a:fld>
            <a:endParaRPr lang="es-ES"/>
          </a:p>
        </p:txBody>
      </p:sp>
      <p:sp>
        <p:nvSpPr>
          <p:cNvPr id="7" name="CuadroTexto 6">
            <a:extLst>
              <a:ext uri="{FF2B5EF4-FFF2-40B4-BE49-F238E27FC236}">
                <a16:creationId xmlns:a16="http://schemas.microsoft.com/office/drawing/2014/main" id="{609F5014-E802-1720-3758-235265D38B16}"/>
              </a:ext>
            </a:extLst>
          </p:cNvPr>
          <p:cNvSpPr txBox="1"/>
          <p:nvPr/>
        </p:nvSpPr>
        <p:spPr>
          <a:xfrm>
            <a:off x="434898" y="2114268"/>
            <a:ext cx="7125629" cy="3366563"/>
          </a:xfrm>
          <a:prstGeom prst="rect">
            <a:avLst/>
          </a:prstGeom>
          <a:noFill/>
        </p:spPr>
        <p:txBody>
          <a:bodyPr wrap="square">
            <a:spAutoFit/>
          </a:bodyPr>
          <a:lstStyle/>
          <a:p>
            <a:pPr algn="just">
              <a:lnSpc>
                <a:spcPct val="150000"/>
              </a:lnSpc>
            </a:pPr>
            <a:r>
              <a:rPr lang="es-ES" dirty="0">
                <a:solidFill>
                  <a:schemeClr val="bg1"/>
                </a:solidFill>
                <a:latin typeface="Times New Roman" panose="02020603050405020304" pitchFamily="18" charset="0"/>
                <a:cs typeface="Times New Roman" panose="02020603050405020304" pitchFamily="18" charset="0"/>
              </a:rPr>
              <a:t>Se aplicaron nombres de clase para definir estilos CSS y se exportaron componentes para su reutilización en todo el proyecto. Se utilizó la función "</a:t>
            </a:r>
            <a:r>
              <a:rPr lang="es-ES" dirty="0" err="1">
                <a:solidFill>
                  <a:schemeClr val="bg1"/>
                </a:solidFill>
                <a:latin typeface="Times New Roman" panose="02020603050405020304" pitchFamily="18" charset="0"/>
                <a:cs typeface="Times New Roman" panose="02020603050405020304" pitchFamily="18" charset="0"/>
              </a:rPr>
              <a:t>getServerSideProps</a:t>
            </a:r>
            <a:r>
              <a:rPr lang="es-ES" dirty="0">
                <a:solidFill>
                  <a:schemeClr val="bg1"/>
                </a:solidFill>
                <a:latin typeface="Times New Roman" panose="02020603050405020304" pitchFamily="18" charset="0"/>
                <a:cs typeface="Times New Roman" panose="02020603050405020304" pitchFamily="18" charset="0"/>
              </a:rPr>
              <a:t>" para generar contenido dinámico en el servidor antes de enviar la página al cliente. Se creó un componente de navegación reutilizable y una funcionalidad de carrito de compras con actualizaciones en tiempo real. Se implementó un estado para manejar la selección de imágenes en miniatura y se agregó funcionalidad para actualizar la cantidad y el precio de los productos en el carrito.</a:t>
            </a:r>
            <a:endParaRPr lang="es-EC" dirty="0">
              <a:solidFill>
                <a:schemeClr val="bg1"/>
              </a:solidFill>
              <a:latin typeface="Times New Roman" panose="02020603050405020304" pitchFamily="18" charset="0"/>
              <a:cs typeface="Times New Roman" panose="02020603050405020304" pitchFamily="18" charset="0"/>
            </a:endParaRPr>
          </a:p>
        </p:txBody>
      </p:sp>
      <p:pic>
        <p:nvPicPr>
          <p:cNvPr id="11" name="Imagen 10">
            <a:extLst>
              <a:ext uri="{FF2B5EF4-FFF2-40B4-BE49-F238E27FC236}">
                <a16:creationId xmlns:a16="http://schemas.microsoft.com/office/drawing/2014/main" id="{96CBB400-3338-30B7-03BC-54C73C1E4F59}"/>
              </a:ext>
            </a:extLst>
          </p:cNvPr>
          <p:cNvPicPr>
            <a:picLocks noChangeAspect="1"/>
          </p:cNvPicPr>
          <p:nvPr/>
        </p:nvPicPr>
        <p:blipFill rotWithShape="1">
          <a:blip r:embed="rId3"/>
          <a:srcRect l="10516" t="-1164" r="810" b="-135"/>
          <a:stretch/>
        </p:blipFill>
        <p:spPr>
          <a:xfrm>
            <a:off x="7928516" y="2234983"/>
            <a:ext cx="3667348" cy="3125132"/>
          </a:xfrm>
          <a:prstGeom prst="rect">
            <a:avLst/>
          </a:prstGeom>
        </p:spPr>
      </p:pic>
    </p:spTree>
    <p:extLst>
      <p:ext uri="{BB962C8B-B14F-4D97-AF65-F5344CB8AC3E}">
        <p14:creationId xmlns:p14="http://schemas.microsoft.com/office/powerpoint/2010/main" val="584700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Evento principal">
  <a:themeElements>
    <a:clrScheme name="Evento principal">
      <a:dk1>
        <a:sysClr val="windowText" lastClr="000000"/>
      </a:dk1>
      <a:lt1>
        <a:sysClr val="window" lastClr="FFFFFF"/>
      </a:lt1>
      <a:dk2>
        <a:srgbClr val="424242"/>
      </a:dk2>
      <a:lt2>
        <a:srgbClr val="C8C8C8"/>
      </a:lt2>
      <a:accent1>
        <a:srgbClr val="B80E0F"/>
      </a:accent1>
      <a:accent2>
        <a:srgbClr val="A6987D"/>
      </a:accent2>
      <a:accent3>
        <a:srgbClr val="7F9A71"/>
      </a:accent3>
      <a:accent4>
        <a:srgbClr val="64969F"/>
      </a:accent4>
      <a:accent5>
        <a:srgbClr val="9B75B2"/>
      </a:accent5>
      <a:accent6>
        <a:srgbClr val="80737A"/>
      </a:accent6>
      <a:hlink>
        <a:srgbClr val="F21213"/>
      </a:hlink>
      <a:folHlink>
        <a:srgbClr val="B6A394"/>
      </a:folHlink>
    </a:clrScheme>
    <a:fontScheme name="Evento principal">
      <a:majorFont>
        <a:latin typeface="Impact" panose="020B080603090205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Impact" panose="020B080603090205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vento principal">
      <a:fillStyleLst>
        <a:solidFill>
          <a:schemeClr val="phClr"/>
        </a:solidFill>
        <a:solidFill>
          <a:schemeClr val="phClr">
            <a:tint val="69000"/>
            <a:satMod val="105000"/>
            <a:lumMod val="110000"/>
          </a:schemeClr>
        </a:solidFill>
        <a:blipFill>
          <a:blip xmlns:r="http://schemas.openxmlformats.org/officeDocument/2006/relationships" r:embed="rId1">
            <a:duotone>
              <a:schemeClr val="phClr">
                <a:shade val="88000"/>
                <a:lumMod val="88000"/>
              </a:schemeClr>
              <a:schemeClr val="phClr"/>
            </a:duotone>
          </a:blip>
          <a:tile tx="0" ty="0" sx="100000" sy="100000" flip="none" algn="tl"/>
        </a:blipFill>
      </a:fillStyleLst>
      <a:lnStyleLst>
        <a:ln w="9525" cap="flat" cmpd="sng" algn="ctr">
          <a:solidFill>
            <a:schemeClr val="phClr">
              <a:shade val="60000"/>
            </a:scheme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25400" dist="127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88000"/>
              </a:schemeClr>
            </a:gs>
          </a:gsLst>
          <a:lin ang="5400000" scaled="0"/>
        </a:gradFill>
        <a:blipFill>
          <a:blip xmlns:r="http://schemas.openxmlformats.org/officeDocument/2006/relationships" r:embed="rId2">
            <a:duotone>
              <a:schemeClr val="phClr">
                <a:shade val="48000"/>
                <a:satMod val="110000"/>
                <a:lumMod val="40000"/>
              </a:schemeClr>
              <a:schemeClr val="phClr">
                <a:tint val="90000"/>
                <a:lumMod val="106000"/>
              </a:schemeClr>
            </a:duotone>
          </a:blip>
          <a:stretch/>
        </a:blipFill>
      </a:bgFillStyleLst>
    </a:fmtScheme>
  </a:themeElements>
  <a:objectDefaults/>
  <a:extraClrSchemeLst/>
  <a:extLst>
    <a:ext uri="{05A4C25C-085E-4340-85A3-A5531E510DB2}">
      <thm15:themeFamily xmlns:thm15="http://schemas.microsoft.com/office/thememl/2012/main" name="Main Event" id="{AC372BB4-D83D-411E-B849-B641926BA760}" vid="{F1EFBDE3-1A95-4E3D-81AD-1F53D65BEA01}"/>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EEA25CC0A0AC24199CDC46C25B8B0BC" ma:contentTypeVersion="10" ma:contentTypeDescription="Create a new document." ma:contentTypeScope="" ma:versionID="e3b47856d4cf355c0dacb39e1084d14f">
  <xsd:schema xmlns:xsd="http://www.w3.org/2001/XMLSchema" xmlns:xs="http://www.w3.org/2001/XMLSchema" xmlns:p="http://schemas.microsoft.com/office/2006/metadata/properties" xmlns:ns1="http://schemas.microsoft.com/sharepoint/v3" xmlns:ns2="6dc4bcd6-49db-4c07-9060-8acfc67cef9f" xmlns:ns3="fb0879af-3eba-417a-a55a-ffe6dcd6ca77" targetNamespace="http://schemas.microsoft.com/office/2006/metadata/properties" ma:root="true" ma:fieldsID="a845a615265fdb1f7b12cc65ac20ecbd" ns1:_="" ns2:_="" ns3:_="">
    <xsd:import namespace="http://schemas.microsoft.com/sharepoint/v3"/>
    <xsd:import namespace="6dc4bcd6-49db-4c07-9060-8acfc67cef9f"/>
    <xsd:import namespace="fb0879af-3eba-417a-a55a-ffe6dcd6ca77"/>
    <xsd:element name="properties">
      <xsd:complexType>
        <xsd:sequence>
          <xsd:element name="documentManagement">
            <xsd:complexType>
              <xsd:all>
                <xsd:element ref="ns2:MediaServiceMetadata" minOccurs="0"/>
                <xsd:element ref="ns2:MediaServiceFastMetadata" minOccurs="0"/>
                <xsd:element ref="ns2:MediaServiceOCR" minOccurs="0"/>
                <xsd:element ref="ns3:SharedWithUsers" minOccurs="0"/>
                <xsd:element ref="ns3:SharedWithDetails" minOccurs="0"/>
                <xsd:element ref="ns3:LastSharedByUser" minOccurs="0"/>
                <xsd:element ref="ns3:LastSharedByTime" minOccurs="0"/>
                <xsd:element ref="ns1:_ip_UnifiedCompliancePolicyProperties" minOccurs="0"/>
                <xsd:element ref="ns1:_ip_UnifiedCompliancePolicyUIAction" minOccurs="0"/>
                <xsd:element ref="ns2:MediaServiceAuto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5" nillable="true" ma:displayName="Unified Compliance Policy Properties" ma:hidden="true" ma:internalName="_ip_UnifiedCompliancePolicyProperties">
      <xsd:simpleType>
        <xsd:restriction base="dms:Note"/>
      </xsd:simpleType>
    </xsd:element>
    <xsd:element name="_ip_UnifiedCompliancePolicyUIAction" ma:index="1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dc4bcd6-49db-4c07-9060-8acfc67cef9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7" nillable="true" ma:displayName="MediaServiceAutoTags" ma:internalName="MediaServiceAutoTag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b0879af-3eba-417a-a55a-ffe6dcd6ca77"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element name="LastSharedByUser" ma:index="13" nillable="true" ma:displayName="Last Shared By User" ma:hidden="true" ma:internalName="LastSharedByUser" ma:readOnly="true">
      <xsd:simpleType>
        <xsd:restriction base="dms:Note"/>
      </xsd:simpleType>
    </xsd:element>
    <xsd:element name="LastSharedByTime" ma:index="14" nillable="true" ma:displayName="Last Shared By Time" ma:hidden="tru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B67ACAB-C3DC-429D-A23C-0723C084FEE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6dc4bcd6-49db-4c07-9060-8acfc67cef9f"/>
    <ds:schemaRef ds:uri="fb0879af-3eba-417a-a55a-ffe6dcd6ca7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8992231-163D-4428-A2B8-DA1FE0274129}">
  <ds:schemaRefs>
    <ds:schemaRef ds:uri="http://purl.org/dc/dcmitype/"/>
    <ds:schemaRef ds:uri="http://purl.org/dc/elements/1.1/"/>
    <ds:schemaRef ds:uri="http://schemas.microsoft.com/office/2006/documentManagement/types"/>
    <ds:schemaRef ds:uri="http://schemas.microsoft.com/office/2006/metadata/properties"/>
    <ds:schemaRef ds:uri="http://schemas.microsoft.com/office/infopath/2007/PartnerControls"/>
    <ds:schemaRef ds:uri="http://www.w3.org/XML/1998/namespace"/>
    <ds:schemaRef ds:uri="http://schemas.openxmlformats.org/package/2006/metadata/core-properties"/>
    <ds:schemaRef ds:uri="fb0879af-3eba-417a-a55a-ffe6dcd6ca77"/>
    <ds:schemaRef ds:uri="6dc4bcd6-49db-4c07-9060-8acfc67cef9f"/>
    <ds:schemaRef ds:uri="http://schemas.microsoft.com/sharepoint/v3"/>
    <ds:schemaRef ds:uri="http://purl.org/dc/terms/"/>
  </ds:schemaRefs>
</ds:datastoreItem>
</file>

<file path=customXml/itemProps3.xml><?xml version="1.0" encoding="utf-8"?>
<ds:datastoreItem xmlns:ds="http://schemas.openxmlformats.org/officeDocument/2006/customXml" ds:itemID="{8A95DE24-D6C3-4A00-9085-D9594C193AE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TM04033927[[fn=Evento principal]]</Template>
  <TotalTime>136</TotalTime>
  <Words>1067</Words>
  <Application>Microsoft Office PowerPoint</Application>
  <PresentationFormat>Panorámica</PresentationFormat>
  <Paragraphs>91</Paragraphs>
  <Slides>18</Slides>
  <Notes>17</Notes>
  <HiddenSlides>0</HiddenSlides>
  <MMClips>0</MMClips>
  <ScaleCrop>false</ScaleCrop>
  <HeadingPairs>
    <vt:vector size="6" baseType="variant">
      <vt:variant>
        <vt:lpstr>Fuentes usadas</vt:lpstr>
      </vt:variant>
      <vt:variant>
        <vt:i4>8</vt:i4>
      </vt:variant>
      <vt:variant>
        <vt:lpstr>Tema</vt:lpstr>
      </vt:variant>
      <vt:variant>
        <vt:i4>1</vt:i4>
      </vt:variant>
      <vt:variant>
        <vt:lpstr>Títulos de diapositiva</vt:lpstr>
      </vt:variant>
      <vt:variant>
        <vt:i4>18</vt:i4>
      </vt:variant>
    </vt:vector>
  </HeadingPairs>
  <TitlesOfParts>
    <vt:vector size="27" baseType="lpstr">
      <vt:lpstr>Arial</vt:lpstr>
      <vt:lpstr>Arial Nova</vt:lpstr>
      <vt:lpstr>Calibri</vt:lpstr>
      <vt:lpstr>Impact</vt:lpstr>
      <vt:lpstr>Symbol</vt:lpstr>
      <vt:lpstr>Tahoma</vt:lpstr>
      <vt:lpstr>Times New Roman</vt:lpstr>
      <vt:lpstr>Trade Gothic LT Pro</vt:lpstr>
      <vt:lpstr>Evento principal</vt:lpstr>
      <vt:lpstr>Tienda electrónica</vt:lpstr>
      <vt:lpstr>Objetivos</vt:lpstr>
      <vt:lpstr>FUNDAMENTO Teórico</vt:lpstr>
      <vt:lpstr>FUNDAMENTO Teórico</vt:lpstr>
      <vt:lpstr>FUNDAMENTO Teórico</vt:lpstr>
      <vt:lpstr>Metodología </vt:lpstr>
      <vt:lpstr>Metodología </vt:lpstr>
      <vt:lpstr>metodología</vt:lpstr>
      <vt:lpstr>metodología</vt:lpstr>
      <vt:lpstr>Resultados</vt:lpstr>
      <vt:lpstr>Resultado</vt:lpstr>
      <vt:lpstr>Resultado</vt:lpstr>
      <vt:lpstr>Resultado</vt:lpstr>
      <vt:lpstr>Resultado</vt:lpstr>
      <vt:lpstr>Presentación de PowerPoint</vt:lpstr>
      <vt:lpstr>conclusión</vt:lpstr>
      <vt:lpstr>conclusión</vt:lpstr>
      <vt:lpstr>Gracias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Tienda electrónica</dc:title>
  <dc:creator>Uberto Cortez Motato</dc:creator>
  <cp:lastModifiedBy>Estudiante PUCESE</cp:lastModifiedBy>
  <cp:revision>5</cp:revision>
  <dcterms:created xsi:type="dcterms:W3CDTF">2023-02-16T03:23:13Z</dcterms:created>
  <dcterms:modified xsi:type="dcterms:W3CDTF">2023-02-16T12:39:59Z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0x010100DEEA25CC0A0AC24199CDC46C25B8B0BC</vt:lpwstr>
  </property>
</Properties>
</file>