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71" r:id="rId3"/>
    <p:sldId id="260" r:id="rId4"/>
    <p:sldId id="257" r:id="rId5"/>
    <p:sldId id="258" r:id="rId6"/>
    <p:sldId id="263" r:id="rId7"/>
    <p:sldId id="259" r:id="rId8"/>
    <p:sldId id="261" r:id="rId9"/>
    <p:sldId id="272" r:id="rId10"/>
    <p:sldId id="273" r:id="rId11"/>
    <p:sldId id="274" r:id="rId12"/>
    <p:sldId id="275" r:id="rId13"/>
  </p:sldIdLst>
  <p:sldSz cx="9144000" cy="5143500" type="screen16x9"/>
  <p:notesSz cx="6858000" cy="9144000"/>
  <p:embeddedFontLst>
    <p:embeddedFont>
      <p:font typeface="Archivo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hivo" panose="020B0503030202020804" pitchFamily="34" charset="0"/>
      <p:regular r:id="rId23"/>
    </p:embeddedFont>
    <p:embeddedFont>
      <p:font typeface="Nunito Light" pitchFamily="2" charset="0"/>
      <p:regular r:id="rId24"/>
      <p:italic r:id="rId25"/>
    </p:embeddedFont>
    <p:embeddedFont>
      <p:font typeface="Press Start 2P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03183-EA15-4B13-B1D6-FBBF9587593B}">
  <a:tblStyle styleId="{AB303183-EA15-4B13-B1D6-FBBF958759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2a85e03497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2a85e03497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627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a7f00d7c01_0_2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a7f00d7c01_0_2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8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a7f00d7c01_0_2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a7f00d7c01_0_2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59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73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2a7f00d7c01_0_2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2a7f00d7c01_0_2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2a7f00d7c01_0_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2a7f00d7c01_0_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a7f00d7c01_0_2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a7f00d7c01_0_2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2a85e034975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2a85e034975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a7f00d7c01_0_2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a7f00d7c01_0_2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2a85e03497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2a85e03497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2a85e03497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2a85e03497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14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80900" y="1285850"/>
            <a:ext cx="5782200" cy="15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80900" y="3379750"/>
            <a:ext cx="57822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1680900" y="2721350"/>
            <a:ext cx="5782200" cy="6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8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715838" y="281238"/>
            <a:ext cx="1712300" cy="178225"/>
            <a:chOff x="3715838" y="281238"/>
            <a:chExt cx="1712300" cy="178225"/>
          </a:xfrm>
        </p:grpSpPr>
        <p:sp>
          <p:nvSpPr>
            <p:cNvPr id="13" name="Google Shape;13;p2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26;p2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7" name="Google Shape;27;p2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Google Shape;35;p2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36" name="Google Shape;36;p2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 flipH="1">
            <a:off x="1803150" y="3412850"/>
            <a:ext cx="55377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 flipH="1">
            <a:off x="1803150" y="1103500"/>
            <a:ext cx="5537700" cy="22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2" name="Google Shape;252;p14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253" name="Google Shape;253;p14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" name="Google Shape;254;p14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255" name="Google Shape;255;p1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14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61" name="Google Shape;261;p1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6" name="Google Shape;266;p14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267" name="Google Shape;267;p14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270" name="Google Shape;270;p14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14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273" name="Google Shape;273;p1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>
            <a:spLocks noGrp="1"/>
          </p:cNvSpPr>
          <p:nvPr>
            <p:ph type="pic" idx="2"/>
          </p:nvPr>
        </p:nvSpPr>
        <p:spPr>
          <a:xfrm>
            <a:off x="0" y="745800"/>
            <a:ext cx="3305700" cy="36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4066400" y="1596325"/>
            <a:ext cx="4364400" cy="28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hivo"/>
              <a:buChar char="■"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■"/>
              <a:defRPr sz="2100"/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/>
          </p:nvPr>
        </p:nvSpPr>
        <p:spPr>
          <a:xfrm>
            <a:off x="4066400" y="521225"/>
            <a:ext cx="43644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15" name="Google Shape;315;p17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316" name="Google Shape;316;p17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" name="Google Shape;317;p17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318" name="Google Shape;318;p1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" name="Google Shape;323;p17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24" name="Google Shape;324;p1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9" name="Google Shape;329;p17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330" name="Google Shape;330;p17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1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419" name="Google Shape;419;p21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21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7" name="Google Shape;427;p21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428" name="Google Shape;428;p21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2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32" name="Google Shape;432;p22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2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34" name="Google Shape;434;p2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22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5" name="Google Shape;445;p22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446" name="Google Shape;446;p22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2038200" y="2207942"/>
            <a:ext cx="5067600" cy="115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3949050" y="1403063"/>
            <a:ext cx="1245900" cy="841800"/>
          </a:xfrm>
          <a:prstGeom prst="rect">
            <a:avLst/>
          </a:prstGeom>
          <a:noFill/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2038200" y="3307225"/>
            <a:ext cx="5067600" cy="43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5" name="Google Shape;45;p3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3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3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58;p3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59" name="Google Shape;59;p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61;p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" name="Google Shape;67;p3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68" name="Google Shape;68;p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71" name="Google Shape;71;p3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76" name="Google Shape;76;p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125" name="Google Shape;125;p6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6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27" name="Google Shape;127;p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132;p6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133" name="Google Shape;133;p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" name="Google Shape;138;p6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139" name="Google Shape;139;p6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>
            <a:spLocks noGrp="1"/>
          </p:cNvSpPr>
          <p:nvPr>
            <p:ph type="pic" idx="2"/>
          </p:nvPr>
        </p:nvSpPr>
        <p:spPr>
          <a:xfrm>
            <a:off x="5838175" y="745800"/>
            <a:ext cx="3305700" cy="36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713225" y="1520125"/>
            <a:ext cx="3722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Light"/>
              <a:buChar char="●"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2100"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47610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7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46" name="Google Shape;146;p7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7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49" name="Google Shape;149;p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" name="Google Shape;154;p7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155" name="Google Shape;155;p7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9" name="Google Shape;159;p8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160" name="Google Shape;160;p8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8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62" name="Google Shape;162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8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3" name="Google Shape;173;p8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174" name="Google Shape;174;p8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8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179" name="Google Shape;179;p8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8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82" name="Google Shape;182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0" name="Google Shape;190;p9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191" name="Google Shape;191;p9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9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94" name="Google Shape;194;p9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9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97" name="Google Shape;197;p9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08" name="Google Shape;208;p11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209" name="Google Shape;209;p11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11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212" name="Google Shape;212;p11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11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214" name="Google Shape;214;p1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20" name="Google Shape;220;p1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"/>
          </p:nvPr>
        </p:nvSpPr>
        <p:spPr>
          <a:xfrm>
            <a:off x="804550" y="2253982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2"/>
          </p:nvPr>
        </p:nvSpPr>
        <p:spPr>
          <a:xfrm>
            <a:off x="804550" y="2675425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3"/>
          </p:nvPr>
        </p:nvSpPr>
        <p:spPr>
          <a:xfrm>
            <a:off x="3377700" y="2253985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4"/>
          </p:nvPr>
        </p:nvSpPr>
        <p:spPr>
          <a:xfrm>
            <a:off x="3377700" y="2675428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5"/>
          </p:nvPr>
        </p:nvSpPr>
        <p:spPr>
          <a:xfrm>
            <a:off x="5950850" y="2253985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6"/>
          </p:nvPr>
        </p:nvSpPr>
        <p:spPr>
          <a:xfrm>
            <a:off x="5950850" y="2675428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7" hasCustomPrompt="1"/>
          </p:nvPr>
        </p:nvSpPr>
        <p:spPr>
          <a:xfrm>
            <a:off x="152815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8" hasCustomPrompt="1"/>
          </p:nvPr>
        </p:nvSpPr>
        <p:spPr>
          <a:xfrm>
            <a:off x="410130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9" hasCustomPrompt="1"/>
          </p:nvPr>
        </p:nvSpPr>
        <p:spPr>
          <a:xfrm>
            <a:off x="667445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grpSp>
        <p:nvGrpSpPr>
          <p:cNvPr id="237" name="Google Shape;237;p13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38" name="Google Shape;238;p1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" name="Google Shape;246;p13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247" name="Google Shape;247;p1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3" r:id="rId11"/>
    <p:sldLayoutId id="2147483667" r:id="rId12"/>
    <p:sldLayoutId id="214748366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"/>
          <p:cNvSpPr txBox="1">
            <a:spLocks noGrp="1"/>
          </p:cNvSpPr>
          <p:nvPr>
            <p:ph type="ctrTitle"/>
          </p:nvPr>
        </p:nvSpPr>
        <p:spPr>
          <a:xfrm>
            <a:off x="1680900" y="1285850"/>
            <a:ext cx="5466212" cy="15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/>
              <a:t>Dasar</a:t>
            </a:r>
            <a:br>
              <a:rPr lang="en-ID" sz="3600" dirty="0"/>
            </a:br>
            <a:r>
              <a:rPr lang="en-ID" sz="3600" dirty="0" err="1"/>
              <a:t>Sistem</a:t>
            </a:r>
            <a:br>
              <a:rPr lang="en-ID" sz="3600" dirty="0"/>
            </a:br>
            <a:r>
              <a:rPr lang="en-ID" sz="3600" dirty="0" err="1"/>
              <a:t>Komputer</a:t>
            </a:r>
            <a:endParaRPr lang="en-ID" sz="3600" dirty="0"/>
          </a:p>
        </p:txBody>
      </p:sp>
      <p:sp>
        <p:nvSpPr>
          <p:cNvPr id="459" name="Google Shape;459;p26"/>
          <p:cNvSpPr txBox="1">
            <a:spLocks noGrp="1"/>
          </p:cNvSpPr>
          <p:nvPr>
            <p:ph type="subTitle" idx="1"/>
          </p:nvPr>
        </p:nvSpPr>
        <p:spPr>
          <a:xfrm>
            <a:off x="1680900" y="3379750"/>
            <a:ext cx="57822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Arial"/>
              <a:buNone/>
            </a:pPr>
            <a:r>
              <a:rPr lang="en-ID" dirty="0"/>
              <a:t>https://github.com/DevinNurAlim-052/Penjualan-air-galon</a:t>
            </a:r>
            <a:endParaRPr dirty="0"/>
          </a:p>
        </p:txBody>
      </p:sp>
      <p:sp>
        <p:nvSpPr>
          <p:cNvPr id="460" name="Google Shape;460;p26"/>
          <p:cNvSpPr txBox="1">
            <a:spLocks noGrp="1"/>
          </p:cNvSpPr>
          <p:nvPr>
            <p:ph type="ctrTitle" idx="2"/>
          </p:nvPr>
        </p:nvSpPr>
        <p:spPr>
          <a:xfrm>
            <a:off x="1680900" y="2721350"/>
            <a:ext cx="5782200" cy="6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“Penjualan Air Galom”</a:t>
            </a:r>
            <a:endParaRPr dirty="0"/>
          </a:p>
        </p:txBody>
      </p:sp>
      <p:grpSp>
        <p:nvGrpSpPr>
          <p:cNvPr id="461" name="Google Shape;461;p26"/>
          <p:cNvGrpSpPr/>
          <p:nvPr/>
        </p:nvGrpSpPr>
        <p:grpSpPr>
          <a:xfrm>
            <a:off x="744501" y="741161"/>
            <a:ext cx="1174490" cy="1118533"/>
            <a:chOff x="4011167" y="1434654"/>
            <a:chExt cx="1875283" cy="1785938"/>
          </a:xfrm>
        </p:grpSpPr>
        <p:grpSp>
          <p:nvGrpSpPr>
            <p:cNvPr id="462" name="Google Shape;462;p26"/>
            <p:cNvGrpSpPr/>
            <p:nvPr/>
          </p:nvGrpSpPr>
          <p:grpSpPr>
            <a:xfrm>
              <a:off x="4011167" y="1434654"/>
              <a:ext cx="1874615" cy="1785651"/>
              <a:chOff x="4011167" y="1434654"/>
              <a:chExt cx="1874615" cy="1785651"/>
            </a:xfrm>
          </p:grpSpPr>
          <p:sp>
            <p:nvSpPr>
              <p:cNvPr id="463" name="Google Shape;463;p26"/>
              <p:cNvSpPr/>
              <p:nvPr/>
            </p:nvSpPr>
            <p:spPr>
              <a:xfrm>
                <a:off x="5439917" y="2149030"/>
                <a:ext cx="148875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48875" extrusionOk="0">
                    <a:moveTo>
                      <a:pt x="89345" y="148876"/>
                    </a:moveTo>
                    <a:lnTo>
                      <a:pt x="89345" y="119063"/>
                    </a:lnTo>
                    <a:lnTo>
                      <a:pt x="119063" y="119063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29813"/>
                    </a:lnTo>
                    <a:lnTo>
                      <a:pt x="119063" y="29813"/>
                    </a:lnTo>
                    <a:lnTo>
                      <a:pt x="119063" y="0"/>
                    </a:lnTo>
                    <a:lnTo>
                      <a:pt x="89345" y="0"/>
                    </a:lnTo>
                    <a:lnTo>
                      <a:pt x="89345" y="29813"/>
                    </a:lnTo>
                    <a:lnTo>
                      <a:pt x="59627" y="29813"/>
                    </a:lnTo>
                    <a:lnTo>
                      <a:pt x="59627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29813" y="119063"/>
                    </a:lnTo>
                    <a:lnTo>
                      <a:pt x="59627" y="119063"/>
                    </a:lnTo>
                    <a:lnTo>
                      <a:pt x="59627" y="148876"/>
                    </a:lnTo>
                    <a:lnTo>
                      <a:pt x="89345" y="148876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6"/>
              <p:cNvSpPr/>
              <p:nvPr/>
            </p:nvSpPr>
            <p:spPr>
              <a:xfrm>
                <a:off x="4189856" y="2000249"/>
                <a:ext cx="148780" cy="148780"/>
              </a:xfrm>
              <a:custGeom>
                <a:avLst/>
                <a:gdLst/>
                <a:ahLst/>
                <a:cxnLst/>
                <a:rect l="l" t="t" r="r" b="b"/>
                <a:pathLst>
                  <a:path w="148780" h="148780" extrusionOk="0">
                    <a:moveTo>
                      <a:pt x="59436" y="89344"/>
                    </a:moveTo>
                    <a:lnTo>
                      <a:pt x="59436" y="119063"/>
                    </a:lnTo>
                    <a:lnTo>
                      <a:pt x="59436" y="148781"/>
                    </a:lnTo>
                    <a:lnTo>
                      <a:pt x="89249" y="148781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781" y="89344"/>
                    </a:lnTo>
                    <a:lnTo>
                      <a:pt x="148781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436" y="0"/>
                    </a:lnTo>
                    <a:lnTo>
                      <a:pt x="59436" y="29718"/>
                    </a:lnTo>
                    <a:lnTo>
                      <a:pt x="59436" y="59531"/>
                    </a:lnTo>
                    <a:lnTo>
                      <a:pt x="29718" y="59531"/>
                    </a:lnTo>
                    <a:lnTo>
                      <a:pt x="0" y="59531"/>
                    </a:lnTo>
                    <a:lnTo>
                      <a:pt x="0" y="89344"/>
                    </a:lnTo>
                    <a:lnTo>
                      <a:pt x="29718" y="89344"/>
                    </a:lnTo>
                    <a:lnTo>
                      <a:pt x="59436" y="89344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>
                <a:off x="4338637" y="2089593"/>
                <a:ext cx="148780" cy="148780"/>
              </a:xfrm>
              <a:custGeom>
                <a:avLst/>
                <a:gdLst/>
                <a:ahLst/>
                <a:cxnLst/>
                <a:rect l="l" t="t" r="r" b="b"/>
                <a:pathLst>
                  <a:path w="148780" h="148780" extrusionOk="0">
                    <a:moveTo>
                      <a:pt x="89345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29718" y="59436"/>
                    </a:lnTo>
                    <a:lnTo>
                      <a:pt x="0" y="59436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59531" y="89249"/>
                    </a:lnTo>
                    <a:lnTo>
                      <a:pt x="59531" y="119063"/>
                    </a:lnTo>
                    <a:lnTo>
                      <a:pt x="59531" y="148781"/>
                    </a:lnTo>
                    <a:lnTo>
                      <a:pt x="89345" y="148781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119063" y="89249"/>
                    </a:lnTo>
                    <a:lnTo>
                      <a:pt x="148780" y="89249"/>
                    </a:lnTo>
                    <a:lnTo>
                      <a:pt x="148780" y="59436"/>
                    </a:lnTo>
                    <a:lnTo>
                      <a:pt x="119063" y="59436"/>
                    </a:lnTo>
                    <a:lnTo>
                      <a:pt x="89345" y="59436"/>
                    </a:lnTo>
                    <a:lnTo>
                      <a:pt x="89345" y="29718"/>
                    </a:lnTo>
                    <a:lnTo>
                      <a:pt x="89345" y="0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4011167" y="1434654"/>
                <a:ext cx="1874615" cy="1785651"/>
              </a:xfrm>
              <a:custGeom>
                <a:avLst/>
                <a:gdLst/>
                <a:ahLst/>
                <a:cxnLst/>
                <a:rect l="l" t="t" r="r" b="b"/>
                <a:pathLst>
                  <a:path w="1874615" h="1785651" extrusionOk="0">
                    <a:moveTo>
                      <a:pt x="327470" y="1250252"/>
                    </a:moveTo>
                    <a:lnTo>
                      <a:pt x="327470" y="1279970"/>
                    </a:lnTo>
                    <a:lnTo>
                      <a:pt x="387001" y="1279970"/>
                    </a:lnTo>
                    <a:lnTo>
                      <a:pt x="387001" y="1309688"/>
                    </a:lnTo>
                    <a:lnTo>
                      <a:pt x="357283" y="1309688"/>
                    </a:lnTo>
                    <a:lnTo>
                      <a:pt x="357283" y="1339406"/>
                    </a:lnTo>
                    <a:lnTo>
                      <a:pt x="387001" y="1339406"/>
                    </a:lnTo>
                    <a:lnTo>
                      <a:pt x="387001" y="1369124"/>
                    </a:lnTo>
                    <a:lnTo>
                      <a:pt x="446532" y="1369124"/>
                    </a:lnTo>
                    <a:lnTo>
                      <a:pt x="446532" y="1398842"/>
                    </a:lnTo>
                    <a:lnTo>
                      <a:pt x="506063" y="1398842"/>
                    </a:lnTo>
                    <a:lnTo>
                      <a:pt x="506063" y="1369124"/>
                    </a:lnTo>
                    <a:lnTo>
                      <a:pt x="565595" y="1369124"/>
                    </a:lnTo>
                    <a:lnTo>
                      <a:pt x="565595" y="1339406"/>
                    </a:lnTo>
                    <a:lnTo>
                      <a:pt x="625126" y="1339406"/>
                    </a:lnTo>
                    <a:lnTo>
                      <a:pt x="625126" y="1369124"/>
                    </a:lnTo>
                    <a:lnTo>
                      <a:pt x="595408" y="1369124"/>
                    </a:lnTo>
                    <a:lnTo>
                      <a:pt x="595408" y="1398842"/>
                    </a:lnTo>
                    <a:lnTo>
                      <a:pt x="625126" y="1398842"/>
                    </a:lnTo>
                    <a:lnTo>
                      <a:pt x="625126" y="1428560"/>
                    </a:lnTo>
                    <a:lnTo>
                      <a:pt x="654844" y="1428560"/>
                    </a:lnTo>
                    <a:lnTo>
                      <a:pt x="654844" y="1517904"/>
                    </a:lnTo>
                    <a:lnTo>
                      <a:pt x="625126" y="1517904"/>
                    </a:lnTo>
                    <a:lnTo>
                      <a:pt x="625126" y="1547622"/>
                    </a:lnTo>
                    <a:lnTo>
                      <a:pt x="595408" y="1547622"/>
                    </a:lnTo>
                    <a:lnTo>
                      <a:pt x="595408" y="1636967"/>
                    </a:lnTo>
                    <a:lnTo>
                      <a:pt x="625126" y="1636967"/>
                    </a:lnTo>
                    <a:lnTo>
                      <a:pt x="625126" y="1696498"/>
                    </a:lnTo>
                    <a:lnTo>
                      <a:pt x="654844" y="1696498"/>
                    </a:lnTo>
                    <a:lnTo>
                      <a:pt x="654844" y="1726216"/>
                    </a:lnTo>
                    <a:lnTo>
                      <a:pt x="684562" y="1726216"/>
                    </a:lnTo>
                    <a:lnTo>
                      <a:pt x="684562" y="1755934"/>
                    </a:lnTo>
                    <a:lnTo>
                      <a:pt x="744093" y="1755934"/>
                    </a:lnTo>
                    <a:lnTo>
                      <a:pt x="744093" y="1785652"/>
                    </a:lnTo>
                    <a:lnTo>
                      <a:pt x="922687" y="1785652"/>
                    </a:lnTo>
                    <a:lnTo>
                      <a:pt x="922687" y="1755934"/>
                    </a:lnTo>
                    <a:lnTo>
                      <a:pt x="982218" y="1755934"/>
                    </a:lnTo>
                    <a:lnTo>
                      <a:pt x="982218" y="1726216"/>
                    </a:lnTo>
                    <a:lnTo>
                      <a:pt x="1011936" y="1726216"/>
                    </a:lnTo>
                    <a:lnTo>
                      <a:pt x="1011936" y="1696498"/>
                    </a:lnTo>
                    <a:lnTo>
                      <a:pt x="1041654" y="1696498"/>
                    </a:lnTo>
                    <a:lnTo>
                      <a:pt x="1041654" y="1636967"/>
                    </a:lnTo>
                    <a:lnTo>
                      <a:pt x="1071372" y="1636967"/>
                    </a:lnTo>
                    <a:lnTo>
                      <a:pt x="1071372" y="1547622"/>
                    </a:lnTo>
                    <a:lnTo>
                      <a:pt x="1041654" y="1547622"/>
                    </a:lnTo>
                    <a:lnTo>
                      <a:pt x="1041654" y="1517904"/>
                    </a:lnTo>
                    <a:lnTo>
                      <a:pt x="1011936" y="1517904"/>
                    </a:lnTo>
                    <a:lnTo>
                      <a:pt x="1011936" y="1428560"/>
                    </a:lnTo>
                    <a:lnTo>
                      <a:pt x="982218" y="1428560"/>
                    </a:lnTo>
                    <a:lnTo>
                      <a:pt x="982218" y="1398842"/>
                    </a:lnTo>
                    <a:lnTo>
                      <a:pt x="1101281" y="1398842"/>
                    </a:lnTo>
                    <a:lnTo>
                      <a:pt x="1101281" y="1369124"/>
                    </a:lnTo>
                    <a:lnTo>
                      <a:pt x="1339406" y="1369124"/>
                    </a:lnTo>
                    <a:lnTo>
                      <a:pt x="1339406" y="1339406"/>
                    </a:lnTo>
                    <a:lnTo>
                      <a:pt x="1369124" y="1339406"/>
                    </a:lnTo>
                    <a:lnTo>
                      <a:pt x="1369124" y="1309688"/>
                    </a:lnTo>
                    <a:lnTo>
                      <a:pt x="1398842" y="1309688"/>
                    </a:lnTo>
                    <a:lnTo>
                      <a:pt x="1398842" y="1220343"/>
                    </a:lnTo>
                    <a:lnTo>
                      <a:pt x="1428560" y="1220343"/>
                    </a:lnTo>
                    <a:lnTo>
                      <a:pt x="1428560" y="1130999"/>
                    </a:lnTo>
                    <a:lnTo>
                      <a:pt x="1458278" y="1130999"/>
                    </a:lnTo>
                    <a:lnTo>
                      <a:pt x="1458278" y="1011936"/>
                    </a:lnTo>
                    <a:lnTo>
                      <a:pt x="1428560" y="1011936"/>
                    </a:lnTo>
                    <a:lnTo>
                      <a:pt x="1428560" y="892874"/>
                    </a:lnTo>
                    <a:lnTo>
                      <a:pt x="1398842" y="892874"/>
                    </a:lnTo>
                    <a:lnTo>
                      <a:pt x="1398842" y="803529"/>
                    </a:lnTo>
                    <a:lnTo>
                      <a:pt x="1369124" y="803529"/>
                    </a:lnTo>
                    <a:lnTo>
                      <a:pt x="1369124" y="773811"/>
                    </a:lnTo>
                    <a:lnTo>
                      <a:pt x="1339406" y="773811"/>
                    </a:lnTo>
                    <a:lnTo>
                      <a:pt x="1339406" y="684467"/>
                    </a:lnTo>
                    <a:lnTo>
                      <a:pt x="1369124" y="684467"/>
                    </a:lnTo>
                    <a:lnTo>
                      <a:pt x="1369124" y="654749"/>
                    </a:lnTo>
                    <a:lnTo>
                      <a:pt x="1398842" y="654749"/>
                    </a:lnTo>
                    <a:lnTo>
                      <a:pt x="1398842" y="625031"/>
                    </a:lnTo>
                    <a:lnTo>
                      <a:pt x="1428560" y="625031"/>
                    </a:lnTo>
                    <a:lnTo>
                      <a:pt x="1428560" y="595313"/>
                    </a:lnTo>
                    <a:lnTo>
                      <a:pt x="1458278" y="595313"/>
                    </a:lnTo>
                    <a:lnTo>
                      <a:pt x="1458278" y="535781"/>
                    </a:lnTo>
                    <a:lnTo>
                      <a:pt x="1487996" y="535781"/>
                    </a:lnTo>
                    <a:lnTo>
                      <a:pt x="1487996" y="565499"/>
                    </a:lnTo>
                    <a:lnTo>
                      <a:pt x="1517714" y="565499"/>
                    </a:lnTo>
                    <a:lnTo>
                      <a:pt x="1517714" y="625031"/>
                    </a:lnTo>
                    <a:lnTo>
                      <a:pt x="1547432" y="625031"/>
                    </a:lnTo>
                    <a:lnTo>
                      <a:pt x="1547432" y="654749"/>
                    </a:lnTo>
                    <a:lnTo>
                      <a:pt x="1577150" y="654749"/>
                    </a:lnTo>
                    <a:lnTo>
                      <a:pt x="1577150" y="684467"/>
                    </a:lnTo>
                    <a:lnTo>
                      <a:pt x="1636681" y="684467"/>
                    </a:lnTo>
                    <a:lnTo>
                      <a:pt x="1636681" y="654749"/>
                    </a:lnTo>
                    <a:lnTo>
                      <a:pt x="1666399" y="654749"/>
                    </a:lnTo>
                    <a:lnTo>
                      <a:pt x="1666399" y="625031"/>
                    </a:lnTo>
                    <a:lnTo>
                      <a:pt x="1636681" y="625031"/>
                    </a:lnTo>
                    <a:lnTo>
                      <a:pt x="1636681" y="595313"/>
                    </a:lnTo>
                    <a:lnTo>
                      <a:pt x="1606963" y="595313"/>
                    </a:lnTo>
                    <a:lnTo>
                      <a:pt x="1606963" y="535781"/>
                    </a:lnTo>
                    <a:lnTo>
                      <a:pt x="1577245" y="535781"/>
                    </a:lnTo>
                    <a:lnTo>
                      <a:pt x="1577245" y="476250"/>
                    </a:lnTo>
                    <a:lnTo>
                      <a:pt x="1547527" y="476250"/>
                    </a:lnTo>
                    <a:lnTo>
                      <a:pt x="1547527" y="416719"/>
                    </a:lnTo>
                    <a:lnTo>
                      <a:pt x="1577245" y="416719"/>
                    </a:lnTo>
                    <a:lnTo>
                      <a:pt x="1577245" y="357188"/>
                    </a:lnTo>
                    <a:lnTo>
                      <a:pt x="1606963" y="357188"/>
                    </a:lnTo>
                    <a:lnTo>
                      <a:pt x="1606963" y="327470"/>
                    </a:lnTo>
                    <a:lnTo>
                      <a:pt x="1636681" y="327470"/>
                    </a:lnTo>
                    <a:lnTo>
                      <a:pt x="1636681" y="297752"/>
                    </a:lnTo>
                    <a:lnTo>
                      <a:pt x="1666399" y="297752"/>
                    </a:lnTo>
                    <a:lnTo>
                      <a:pt x="1666399" y="268034"/>
                    </a:lnTo>
                    <a:lnTo>
                      <a:pt x="1696117" y="268034"/>
                    </a:lnTo>
                    <a:lnTo>
                      <a:pt x="1696117" y="238316"/>
                    </a:lnTo>
                    <a:lnTo>
                      <a:pt x="1755648" y="238316"/>
                    </a:lnTo>
                    <a:lnTo>
                      <a:pt x="1755648" y="208598"/>
                    </a:lnTo>
                    <a:lnTo>
                      <a:pt x="1815179" y="208598"/>
                    </a:lnTo>
                    <a:lnTo>
                      <a:pt x="1815179" y="178880"/>
                    </a:lnTo>
                    <a:lnTo>
                      <a:pt x="1844897" y="178880"/>
                    </a:lnTo>
                    <a:lnTo>
                      <a:pt x="1844897" y="89535"/>
                    </a:lnTo>
                    <a:lnTo>
                      <a:pt x="1874615" y="89535"/>
                    </a:lnTo>
                    <a:lnTo>
                      <a:pt x="1874615" y="0"/>
                    </a:lnTo>
                    <a:lnTo>
                      <a:pt x="1785271" y="0"/>
                    </a:lnTo>
                    <a:lnTo>
                      <a:pt x="1785271" y="29718"/>
                    </a:lnTo>
                    <a:lnTo>
                      <a:pt x="1695926" y="29718"/>
                    </a:lnTo>
                    <a:lnTo>
                      <a:pt x="1695926" y="59436"/>
                    </a:lnTo>
                    <a:lnTo>
                      <a:pt x="1666208" y="59436"/>
                    </a:lnTo>
                    <a:lnTo>
                      <a:pt x="1666208" y="118967"/>
                    </a:lnTo>
                    <a:lnTo>
                      <a:pt x="1636490" y="118967"/>
                    </a:lnTo>
                    <a:lnTo>
                      <a:pt x="1636490" y="178499"/>
                    </a:lnTo>
                    <a:lnTo>
                      <a:pt x="1606772" y="178499"/>
                    </a:lnTo>
                    <a:lnTo>
                      <a:pt x="1606772" y="208217"/>
                    </a:lnTo>
                    <a:lnTo>
                      <a:pt x="1577054" y="208217"/>
                    </a:lnTo>
                    <a:lnTo>
                      <a:pt x="1577054" y="237935"/>
                    </a:lnTo>
                    <a:lnTo>
                      <a:pt x="1547336" y="237935"/>
                    </a:lnTo>
                    <a:lnTo>
                      <a:pt x="1547336" y="267653"/>
                    </a:lnTo>
                    <a:lnTo>
                      <a:pt x="1517618" y="267653"/>
                    </a:lnTo>
                    <a:lnTo>
                      <a:pt x="1517618" y="297371"/>
                    </a:lnTo>
                    <a:lnTo>
                      <a:pt x="1458087" y="297371"/>
                    </a:lnTo>
                    <a:lnTo>
                      <a:pt x="1458087" y="327089"/>
                    </a:lnTo>
                    <a:lnTo>
                      <a:pt x="1398556" y="327089"/>
                    </a:lnTo>
                    <a:lnTo>
                      <a:pt x="1398556" y="297371"/>
                    </a:lnTo>
                    <a:lnTo>
                      <a:pt x="1368838" y="297371"/>
                    </a:lnTo>
                    <a:lnTo>
                      <a:pt x="1368838" y="267653"/>
                    </a:lnTo>
                    <a:lnTo>
                      <a:pt x="1279493" y="267653"/>
                    </a:lnTo>
                    <a:lnTo>
                      <a:pt x="1279493" y="237935"/>
                    </a:lnTo>
                    <a:lnTo>
                      <a:pt x="1249775" y="237935"/>
                    </a:lnTo>
                    <a:lnTo>
                      <a:pt x="1249775" y="208217"/>
                    </a:lnTo>
                    <a:lnTo>
                      <a:pt x="1220057" y="208217"/>
                    </a:lnTo>
                    <a:lnTo>
                      <a:pt x="1220057" y="237935"/>
                    </a:lnTo>
                    <a:lnTo>
                      <a:pt x="1190339" y="237935"/>
                    </a:lnTo>
                    <a:lnTo>
                      <a:pt x="1190339" y="267653"/>
                    </a:lnTo>
                    <a:lnTo>
                      <a:pt x="1011745" y="267653"/>
                    </a:lnTo>
                    <a:lnTo>
                      <a:pt x="1011745" y="297371"/>
                    </a:lnTo>
                    <a:lnTo>
                      <a:pt x="773620" y="297371"/>
                    </a:lnTo>
                    <a:lnTo>
                      <a:pt x="773620" y="327089"/>
                    </a:lnTo>
                    <a:lnTo>
                      <a:pt x="446151" y="327089"/>
                    </a:lnTo>
                    <a:lnTo>
                      <a:pt x="446151" y="356807"/>
                    </a:lnTo>
                    <a:lnTo>
                      <a:pt x="356807" y="356807"/>
                    </a:lnTo>
                    <a:lnTo>
                      <a:pt x="356807" y="386525"/>
                    </a:lnTo>
                    <a:lnTo>
                      <a:pt x="327089" y="386525"/>
                    </a:lnTo>
                    <a:lnTo>
                      <a:pt x="327089" y="446056"/>
                    </a:lnTo>
                    <a:lnTo>
                      <a:pt x="356807" y="446056"/>
                    </a:lnTo>
                    <a:lnTo>
                      <a:pt x="356807" y="475774"/>
                    </a:lnTo>
                    <a:lnTo>
                      <a:pt x="446151" y="475774"/>
                    </a:lnTo>
                    <a:lnTo>
                      <a:pt x="446151" y="446056"/>
                    </a:lnTo>
                    <a:lnTo>
                      <a:pt x="475869" y="446056"/>
                    </a:lnTo>
                    <a:lnTo>
                      <a:pt x="475869" y="475774"/>
                    </a:lnTo>
                    <a:lnTo>
                      <a:pt x="505587" y="475774"/>
                    </a:lnTo>
                    <a:lnTo>
                      <a:pt x="505587" y="624554"/>
                    </a:lnTo>
                    <a:lnTo>
                      <a:pt x="535305" y="624554"/>
                    </a:lnTo>
                    <a:lnTo>
                      <a:pt x="535305" y="743617"/>
                    </a:lnTo>
                    <a:lnTo>
                      <a:pt x="565023" y="743617"/>
                    </a:lnTo>
                    <a:lnTo>
                      <a:pt x="565023" y="832961"/>
                    </a:lnTo>
                    <a:lnTo>
                      <a:pt x="594741" y="832961"/>
                    </a:lnTo>
                    <a:lnTo>
                      <a:pt x="594741" y="862679"/>
                    </a:lnTo>
                    <a:lnTo>
                      <a:pt x="624459" y="862679"/>
                    </a:lnTo>
                    <a:lnTo>
                      <a:pt x="624459" y="952024"/>
                    </a:lnTo>
                    <a:lnTo>
                      <a:pt x="654177" y="952024"/>
                    </a:lnTo>
                    <a:lnTo>
                      <a:pt x="654177" y="1041368"/>
                    </a:lnTo>
                    <a:lnTo>
                      <a:pt x="683895" y="1041368"/>
                    </a:lnTo>
                    <a:lnTo>
                      <a:pt x="683895" y="1100900"/>
                    </a:lnTo>
                    <a:lnTo>
                      <a:pt x="654177" y="1100900"/>
                    </a:lnTo>
                    <a:lnTo>
                      <a:pt x="654177" y="1071182"/>
                    </a:lnTo>
                    <a:lnTo>
                      <a:pt x="624459" y="1071182"/>
                    </a:lnTo>
                    <a:lnTo>
                      <a:pt x="624459" y="1100900"/>
                    </a:lnTo>
                    <a:lnTo>
                      <a:pt x="594741" y="1100900"/>
                    </a:lnTo>
                    <a:lnTo>
                      <a:pt x="594741" y="1041368"/>
                    </a:lnTo>
                    <a:lnTo>
                      <a:pt x="624459" y="1041368"/>
                    </a:lnTo>
                    <a:lnTo>
                      <a:pt x="624459" y="981837"/>
                    </a:lnTo>
                    <a:lnTo>
                      <a:pt x="594741" y="981837"/>
                    </a:lnTo>
                    <a:lnTo>
                      <a:pt x="594741" y="952119"/>
                    </a:lnTo>
                    <a:lnTo>
                      <a:pt x="565023" y="952119"/>
                    </a:lnTo>
                    <a:lnTo>
                      <a:pt x="565023" y="922401"/>
                    </a:lnTo>
                    <a:lnTo>
                      <a:pt x="505492" y="922401"/>
                    </a:lnTo>
                    <a:lnTo>
                      <a:pt x="505492" y="892683"/>
                    </a:lnTo>
                    <a:lnTo>
                      <a:pt x="445961" y="892683"/>
                    </a:lnTo>
                    <a:lnTo>
                      <a:pt x="445961" y="862965"/>
                    </a:lnTo>
                    <a:lnTo>
                      <a:pt x="386429" y="862965"/>
                    </a:lnTo>
                    <a:lnTo>
                      <a:pt x="386429" y="833247"/>
                    </a:lnTo>
                    <a:lnTo>
                      <a:pt x="326898" y="833247"/>
                    </a:lnTo>
                    <a:lnTo>
                      <a:pt x="326898" y="803529"/>
                    </a:lnTo>
                    <a:lnTo>
                      <a:pt x="267367" y="803529"/>
                    </a:lnTo>
                    <a:lnTo>
                      <a:pt x="267367" y="773811"/>
                    </a:lnTo>
                    <a:lnTo>
                      <a:pt x="207836" y="773811"/>
                    </a:lnTo>
                    <a:lnTo>
                      <a:pt x="207836" y="744093"/>
                    </a:lnTo>
                    <a:lnTo>
                      <a:pt x="148304" y="744093"/>
                    </a:lnTo>
                    <a:lnTo>
                      <a:pt x="148304" y="714375"/>
                    </a:lnTo>
                    <a:lnTo>
                      <a:pt x="88773" y="714375"/>
                    </a:lnTo>
                    <a:lnTo>
                      <a:pt x="88773" y="684657"/>
                    </a:lnTo>
                    <a:lnTo>
                      <a:pt x="0" y="684657"/>
                    </a:lnTo>
                    <a:lnTo>
                      <a:pt x="0" y="774002"/>
                    </a:lnTo>
                    <a:lnTo>
                      <a:pt x="29718" y="774002"/>
                    </a:lnTo>
                    <a:lnTo>
                      <a:pt x="29718" y="833533"/>
                    </a:lnTo>
                    <a:lnTo>
                      <a:pt x="59436" y="833533"/>
                    </a:lnTo>
                    <a:lnTo>
                      <a:pt x="59436" y="893064"/>
                    </a:lnTo>
                    <a:lnTo>
                      <a:pt x="89154" y="893064"/>
                    </a:lnTo>
                    <a:lnTo>
                      <a:pt x="89154" y="952595"/>
                    </a:lnTo>
                    <a:lnTo>
                      <a:pt x="118872" y="952595"/>
                    </a:lnTo>
                    <a:lnTo>
                      <a:pt x="118872" y="1012127"/>
                    </a:lnTo>
                    <a:lnTo>
                      <a:pt x="148590" y="1012127"/>
                    </a:lnTo>
                    <a:lnTo>
                      <a:pt x="148590" y="1071658"/>
                    </a:lnTo>
                    <a:lnTo>
                      <a:pt x="178308" y="1071658"/>
                    </a:lnTo>
                    <a:lnTo>
                      <a:pt x="178308" y="1131189"/>
                    </a:lnTo>
                    <a:lnTo>
                      <a:pt x="208026" y="1131189"/>
                    </a:lnTo>
                    <a:lnTo>
                      <a:pt x="208026" y="1190720"/>
                    </a:lnTo>
                    <a:lnTo>
                      <a:pt x="237744" y="1190720"/>
                    </a:lnTo>
                    <a:lnTo>
                      <a:pt x="237744" y="1220438"/>
                    </a:lnTo>
                    <a:lnTo>
                      <a:pt x="267462" y="1220438"/>
                    </a:lnTo>
                    <a:lnTo>
                      <a:pt x="267462" y="1250156"/>
                    </a:lnTo>
                    <a:lnTo>
                      <a:pt x="326993" y="1250156"/>
                    </a:lnTo>
                    <a:close/>
                    <a:moveTo>
                      <a:pt x="1309688" y="387096"/>
                    </a:moveTo>
                    <a:lnTo>
                      <a:pt x="1339406" y="387096"/>
                    </a:lnTo>
                    <a:lnTo>
                      <a:pt x="1339406" y="416814"/>
                    </a:lnTo>
                    <a:lnTo>
                      <a:pt x="1309688" y="416814"/>
                    </a:lnTo>
                    <a:lnTo>
                      <a:pt x="1309688" y="387096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7" name="Google Shape;467;p26"/>
            <p:cNvGrpSpPr/>
            <p:nvPr/>
          </p:nvGrpSpPr>
          <p:grpSpPr>
            <a:xfrm>
              <a:off x="4011168" y="1434655"/>
              <a:ext cx="1875282" cy="1785937"/>
              <a:chOff x="4011168" y="1434655"/>
              <a:chExt cx="1875282" cy="1785937"/>
            </a:xfrm>
          </p:grpSpPr>
          <p:grpSp>
            <p:nvGrpSpPr>
              <p:cNvPr id="468" name="Google Shape;468;p26"/>
              <p:cNvGrpSpPr/>
              <p:nvPr/>
            </p:nvGrpSpPr>
            <p:grpSpPr>
              <a:xfrm>
                <a:off x="4874418" y="2208656"/>
                <a:ext cx="208312" cy="238125"/>
                <a:chOff x="4874418" y="2208656"/>
                <a:chExt cx="208312" cy="238125"/>
              </a:xfrm>
            </p:grpSpPr>
            <p:sp>
              <p:nvSpPr>
                <p:cNvPr id="469" name="Google Shape;469;p26"/>
                <p:cNvSpPr/>
                <p:nvPr/>
              </p:nvSpPr>
              <p:spPr>
                <a:xfrm>
                  <a:off x="4933950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26"/>
                <p:cNvSpPr/>
                <p:nvPr/>
              </p:nvSpPr>
              <p:spPr>
                <a:xfrm>
                  <a:off x="5053012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26"/>
                <p:cNvSpPr/>
                <p:nvPr/>
              </p:nvSpPr>
              <p:spPr>
                <a:xfrm>
                  <a:off x="4963668" y="2387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26"/>
                <p:cNvSpPr/>
                <p:nvPr/>
              </p:nvSpPr>
              <p:spPr>
                <a:xfrm>
                  <a:off x="4963668" y="220865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26"/>
                <p:cNvSpPr/>
                <p:nvPr/>
              </p:nvSpPr>
              <p:spPr>
                <a:xfrm>
                  <a:off x="4904232" y="22979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26"/>
                <p:cNvSpPr/>
                <p:nvPr/>
              </p:nvSpPr>
              <p:spPr>
                <a:xfrm>
                  <a:off x="4993481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26"/>
                <p:cNvSpPr/>
                <p:nvPr/>
              </p:nvSpPr>
              <p:spPr>
                <a:xfrm>
                  <a:off x="5053012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26"/>
                <p:cNvSpPr/>
                <p:nvPr/>
              </p:nvSpPr>
              <p:spPr>
                <a:xfrm>
                  <a:off x="4963668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26"/>
                <p:cNvSpPr/>
                <p:nvPr/>
              </p:nvSpPr>
              <p:spPr>
                <a:xfrm>
                  <a:off x="4874418" y="2357437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26"/>
                <p:cNvSpPr/>
                <p:nvPr/>
              </p:nvSpPr>
              <p:spPr>
                <a:xfrm>
                  <a:off x="5023294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26"/>
                <p:cNvSpPr/>
                <p:nvPr/>
              </p:nvSpPr>
              <p:spPr>
                <a:xfrm>
                  <a:off x="4904231" y="2238374"/>
                  <a:ext cx="148780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178593" extrusionOk="0">
                      <a:moveTo>
                        <a:pt x="148781" y="59531"/>
                      </a:moveTo>
                      <a:lnTo>
                        <a:pt x="148781" y="119063"/>
                      </a:lnTo>
                      <a:lnTo>
                        <a:pt x="119063" y="119063"/>
                      </a:lnTo>
                      <a:lnTo>
                        <a:pt x="119063" y="148781"/>
                      </a:lnTo>
                      <a:lnTo>
                        <a:pt x="59436" y="148781"/>
                      </a:lnTo>
                      <a:lnTo>
                        <a:pt x="59436" y="178594"/>
                      </a:lnTo>
                      <a:lnTo>
                        <a:pt x="0" y="178594"/>
                      </a:lnTo>
                      <a:lnTo>
                        <a:pt x="0" y="119063"/>
                      </a:lnTo>
                      <a:lnTo>
                        <a:pt x="29718" y="119063"/>
                      </a:lnTo>
                      <a:lnTo>
                        <a:pt x="29718" y="59531"/>
                      </a:lnTo>
                      <a:lnTo>
                        <a:pt x="59436" y="59531"/>
                      </a:lnTo>
                      <a:lnTo>
                        <a:pt x="59436" y="29718"/>
                      </a:lnTo>
                      <a:lnTo>
                        <a:pt x="89249" y="29718"/>
                      </a:lnTo>
                      <a:lnTo>
                        <a:pt x="89249" y="0"/>
                      </a:lnTo>
                      <a:lnTo>
                        <a:pt x="119063" y="0"/>
                      </a:lnTo>
                      <a:lnTo>
                        <a:pt x="119063" y="59531"/>
                      </a:lnTo>
                      <a:lnTo>
                        <a:pt x="89249" y="59531"/>
                      </a:lnTo>
                      <a:lnTo>
                        <a:pt x="89249" y="89344"/>
                      </a:lnTo>
                      <a:lnTo>
                        <a:pt x="59436" y="89344"/>
                      </a:lnTo>
                      <a:lnTo>
                        <a:pt x="59436" y="119063"/>
                      </a:lnTo>
                      <a:lnTo>
                        <a:pt x="89249" y="119063"/>
                      </a:lnTo>
                      <a:lnTo>
                        <a:pt x="89249" y="89344"/>
                      </a:lnTo>
                      <a:lnTo>
                        <a:pt x="119063" y="89344"/>
                      </a:lnTo>
                      <a:lnTo>
                        <a:pt x="119063" y="59531"/>
                      </a:lnTo>
                      <a:lnTo>
                        <a:pt x="148781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26"/>
                <p:cNvSpPr/>
                <p:nvPr/>
              </p:nvSpPr>
              <p:spPr>
                <a:xfrm>
                  <a:off x="4874418" y="2416968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26"/>
                <p:cNvSpPr/>
                <p:nvPr/>
              </p:nvSpPr>
              <p:spPr>
                <a:xfrm>
                  <a:off x="4993481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AD0F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26"/>
                <p:cNvSpPr/>
                <p:nvPr/>
              </p:nvSpPr>
              <p:spPr>
                <a:xfrm>
                  <a:off x="5023294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26"/>
                <p:cNvSpPr/>
                <p:nvPr/>
              </p:nvSpPr>
              <p:spPr>
                <a:xfrm>
                  <a:off x="4963668" y="235743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26"/>
                <p:cNvSpPr/>
                <p:nvPr/>
              </p:nvSpPr>
              <p:spPr>
                <a:xfrm>
                  <a:off x="4904232" y="2387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5" name="Google Shape;485;p26"/>
              <p:cNvGrpSpPr/>
              <p:nvPr/>
            </p:nvGrpSpPr>
            <p:grpSpPr>
              <a:xfrm>
                <a:off x="4338637" y="1702593"/>
                <a:ext cx="1130999" cy="1160812"/>
                <a:chOff x="4338637" y="1702593"/>
                <a:chExt cx="1130999" cy="1160812"/>
              </a:xfrm>
            </p:grpSpPr>
            <p:grpSp>
              <p:nvGrpSpPr>
                <p:cNvPr id="486" name="Google Shape;486;p26"/>
                <p:cNvGrpSpPr/>
                <p:nvPr/>
              </p:nvGrpSpPr>
              <p:grpSpPr>
                <a:xfrm>
                  <a:off x="4338637" y="1702593"/>
                  <a:ext cx="1130999" cy="1160812"/>
                  <a:chOff x="4338637" y="1702593"/>
                  <a:chExt cx="1130999" cy="1160812"/>
                </a:xfrm>
              </p:grpSpPr>
              <p:sp>
                <p:nvSpPr>
                  <p:cNvPr id="487" name="Google Shape;487;p26"/>
                  <p:cNvSpPr/>
                  <p:nvPr/>
                </p:nvSpPr>
                <p:spPr>
                  <a:xfrm>
                    <a:off x="4695825" y="2476499"/>
                    <a:ext cx="29718" cy="148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48780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" name="Google Shape;488;p26"/>
                  <p:cNvSpPr/>
                  <p:nvPr/>
                </p:nvSpPr>
                <p:spPr>
                  <a:xfrm>
                    <a:off x="4547044" y="2059780"/>
                    <a:ext cx="29717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" name="Google Shape;489;p26"/>
                  <p:cNvSpPr/>
                  <p:nvPr/>
                </p:nvSpPr>
                <p:spPr>
                  <a:xfrm>
                    <a:off x="4666107" y="2387155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0" name="Google Shape;490;p26"/>
                  <p:cNvSpPr/>
                  <p:nvPr/>
                </p:nvSpPr>
                <p:spPr>
                  <a:xfrm>
                    <a:off x="4666107" y="2625280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1" name="Google Shape;491;p26"/>
                  <p:cNvSpPr/>
                  <p:nvPr/>
                </p:nvSpPr>
                <p:spPr>
                  <a:xfrm>
                    <a:off x="4576762" y="2178843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2" name="Google Shape;492;p26"/>
                  <p:cNvSpPr/>
                  <p:nvPr/>
                </p:nvSpPr>
                <p:spPr>
                  <a:xfrm>
                    <a:off x="4636293" y="2297905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3" name="Google Shape;493;p26"/>
                  <p:cNvSpPr/>
                  <p:nvPr/>
                </p:nvSpPr>
                <p:spPr>
                  <a:xfrm>
                    <a:off x="4636293" y="2714624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4" name="Google Shape;494;p26"/>
                  <p:cNvSpPr/>
                  <p:nvPr/>
                </p:nvSpPr>
                <p:spPr>
                  <a:xfrm>
                    <a:off x="4606480" y="226809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5" name="Google Shape;495;p26"/>
                  <p:cNvSpPr/>
                  <p:nvPr/>
                </p:nvSpPr>
                <p:spPr>
                  <a:xfrm>
                    <a:off x="4606480" y="280396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6" name="Google Shape;496;p26"/>
                  <p:cNvSpPr/>
                  <p:nvPr/>
                </p:nvSpPr>
                <p:spPr>
                  <a:xfrm>
                    <a:off x="5439918" y="2446781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7" name="Google Shape;497;p26"/>
                  <p:cNvSpPr/>
                  <p:nvPr/>
                </p:nvSpPr>
                <p:spPr>
                  <a:xfrm>
                    <a:off x="5291137" y="2000249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8" name="Google Shape;498;p26"/>
                  <p:cNvSpPr/>
                  <p:nvPr/>
                </p:nvSpPr>
                <p:spPr>
                  <a:xfrm>
                    <a:off x="5410200" y="2327719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9" name="Google Shape;499;p26"/>
                  <p:cNvSpPr/>
                  <p:nvPr/>
                </p:nvSpPr>
                <p:spPr>
                  <a:xfrm>
                    <a:off x="5410200" y="2565844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0" name="Google Shape;500;p26"/>
                  <p:cNvSpPr/>
                  <p:nvPr/>
                </p:nvSpPr>
                <p:spPr>
                  <a:xfrm>
                    <a:off x="5320855" y="2119312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1" name="Google Shape;501;p26"/>
                  <p:cNvSpPr/>
                  <p:nvPr/>
                </p:nvSpPr>
                <p:spPr>
                  <a:xfrm>
                    <a:off x="5380482" y="2238374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2" name="Google Shape;502;p26"/>
                  <p:cNvSpPr/>
                  <p:nvPr/>
                </p:nvSpPr>
                <p:spPr>
                  <a:xfrm>
                    <a:off x="5380482" y="2655093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3" name="Google Shape;503;p26"/>
                  <p:cNvSpPr/>
                  <p:nvPr/>
                </p:nvSpPr>
                <p:spPr>
                  <a:xfrm>
                    <a:off x="5350668" y="2208656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4" name="Google Shape;504;p26"/>
                  <p:cNvSpPr/>
                  <p:nvPr/>
                </p:nvSpPr>
                <p:spPr>
                  <a:xfrm>
                    <a:off x="5350668" y="274434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5" name="Google Shape;505;p26"/>
                  <p:cNvSpPr/>
                  <p:nvPr/>
                </p:nvSpPr>
                <p:spPr>
                  <a:xfrm>
                    <a:off x="4636293" y="2833687"/>
                    <a:ext cx="238125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5" h="29718" extrusionOk="0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6" name="Google Shape;506;p26"/>
                  <p:cNvSpPr/>
                  <p:nvPr/>
                </p:nvSpPr>
                <p:spPr>
                  <a:xfrm>
                    <a:off x="4874418" y="2803969"/>
                    <a:ext cx="238125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5" h="29718" extrusionOk="0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7" name="Google Shape;507;p26"/>
                  <p:cNvSpPr/>
                  <p:nvPr/>
                </p:nvSpPr>
                <p:spPr>
                  <a:xfrm>
                    <a:off x="5112543" y="2774155"/>
                    <a:ext cx="238125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5" h="29718" extrusionOk="0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8" name="Google Shape;508;p26"/>
                  <p:cNvSpPr/>
                  <p:nvPr/>
                </p:nvSpPr>
                <p:spPr>
                  <a:xfrm>
                    <a:off x="4517231" y="1910905"/>
                    <a:ext cx="267843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843" h="29717" extrusionOk="0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9" name="Google Shape;509;p26"/>
                  <p:cNvSpPr/>
                  <p:nvPr/>
                </p:nvSpPr>
                <p:spPr>
                  <a:xfrm>
                    <a:off x="4487418" y="1881187"/>
                    <a:ext cx="29717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0" name="Google Shape;510;p26"/>
                  <p:cNvSpPr/>
                  <p:nvPr/>
                </p:nvSpPr>
                <p:spPr>
                  <a:xfrm>
                    <a:off x="4487418" y="1791842"/>
                    <a:ext cx="29717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1" name="Google Shape;511;p26"/>
                  <p:cNvSpPr/>
                  <p:nvPr/>
                </p:nvSpPr>
                <p:spPr>
                  <a:xfrm>
                    <a:off x="4517231" y="1821655"/>
                    <a:ext cx="29717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2" name="Google Shape;512;p26"/>
                  <p:cNvSpPr/>
                  <p:nvPr/>
                </p:nvSpPr>
                <p:spPr>
                  <a:xfrm>
                    <a:off x="4487418" y="1821655"/>
                    <a:ext cx="29717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3" name="Google Shape;513;p26"/>
                  <p:cNvSpPr/>
                  <p:nvPr/>
                </p:nvSpPr>
                <p:spPr>
                  <a:xfrm>
                    <a:off x="4457700" y="1851469"/>
                    <a:ext cx="29717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4" name="Google Shape;514;p26"/>
                  <p:cNvSpPr/>
                  <p:nvPr/>
                </p:nvSpPr>
                <p:spPr>
                  <a:xfrm>
                    <a:off x="4457700" y="1821655"/>
                    <a:ext cx="29717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5" name="Google Shape;515;p26"/>
                  <p:cNvSpPr/>
                  <p:nvPr/>
                </p:nvSpPr>
                <p:spPr>
                  <a:xfrm>
                    <a:off x="4368355" y="1881187"/>
                    <a:ext cx="89344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29717" extrusionOk="0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26"/>
                  <p:cNvSpPr/>
                  <p:nvPr/>
                </p:nvSpPr>
                <p:spPr>
                  <a:xfrm>
                    <a:off x="4368355" y="1791842"/>
                    <a:ext cx="89344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29717" extrusionOk="0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26"/>
                  <p:cNvSpPr/>
                  <p:nvPr/>
                </p:nvSpPr>
                <p:spPr>
                  <a:xfrm>
                    <a:off x="4368355" y="1821655"/>
                    <a:ext cx="89344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59531" extrusionOk="0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FFD7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26"/>
                  <p:cNvSpPr/>
                  <p:nvPr/>
                </p:nvSpPr>
                <p:spPr>
                  <a:xfrm>
                    <a:off x="4338637" y="1821655"/>
                    <a:ext cx="29717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" name="Google Shape;519;p26"/>
                  <p:cNvSpPr/>
                  <p:nvPr/>
                </p:nvSpPr>
                <p:spPr>
                  <a:xfrm>
                    <a:off x="5320855" y="1702593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" name="Google Shape;520;p26"/>
                  <p:cNvSpPr/>
                  <p:nvPr/>
                </p:nvSpPr>
                <p:spPr>
                  <a:xfrm>
                    <a:off x="5350668" y="1791842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1" name="Google Shape;521;p26"/>
                  <p:cNvSpPr/>
                  <p:nvPr/>
                </p:nvSpPr>
                <p:spPr>
                  <a:xfrm>
                    <a:off x="5320855" y="1762124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DD58D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" name="Google Shape;522;p26"/>
                  <p:cNvSpPr/>
                  <p:nvPr/>
                </p:nvSpPr>
                <p:spPr>
                  <a:xfrm>
                    <a:off x="5380482" y="1732406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" name="Google Shape;523;p26"/>
                  <p:cNvSpPr/>
                  <p:nvPr/>
                </p:nvSpPr>
                <p:spPr>
                  <a:xfrm>
                    <a:off x="5291137" y="182165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" name="Google Shape;524;p26"/>
                  <p:cNvSpPr/>
                  <p:nvPr/>
                </p:nvSpPr>
                <p:spPr>
                  <a:xfrm>
                    <a:off x="5320855" y="1732406"/>
                    <a:ext cx="59626" cy="59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626" h="59435" extrusionOk="0">
                        <a:moveTo>
                          <a:pt x="59627" y="0"/>
                        </a:moveTo>
                        <a:lnTo>
                          <a:pt x="59627" y="59436"/>
                        </a:lnTo>
                        <a:lnTo>
                          <a:pt x="29813" y="59436"/>
                        </a:lnTo>
                        <a:lnTo>
                          <a:pt x="29813" y="29718"/>
                        </a:lnTo>
                        <a:lnTo>
                          <a:pt x="0" y="29718"/>
                        </a:lnTo>
                        <a:lnTo>
                          <a:pt x="0" y="0"/>
                        </a:lnTo>
                        <a:lnTo>
                          <a:pt x="59627" y="0"/>
                        </a:lnTo>
                        <a:close/>
                      </a:path>
                    </a:pathLst>
                  </a:custGeom>
                  <a:solidFill>
                    <a:srgbClr val="FFD7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" name="Google Shape;525;p26"/>
                  <p:cNvSpPr/>
                  <p:nvPr/>
                </p:nvSpPr>
                <p:spPr>
                  <a:xfrm>
                    <a:off x="5291137" y="1732406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" name="Google Shape;526;p26"/>
                  <p:cNvSpPr/>
                  <p:nvPr/>
                </p:nvSpPr>
                <p:spPr>
                  <a:xfrm>
                    <a:off x="5320855" y="1791842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7" name="Google Shape;527;p26"/>
                  <p:cNvSpPr/>
                  <p:nvPr/>
                </p:nvSpPr>
                <p:spPr>
                  <a:xfrm>
                    <a:off x="4785169" y="1881187"/>
                    <a:ext cx="238125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5" h="29717" extrusionOk="0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" name="Google Shape;528;p26"/>
                  <p:cNvSpPr/>
                  <p:nvPr/>
                </p:nvSpPr>
                <p:spPr>
                  <a:xfrm>
                    <a:off x="5023294" y="1851469"/>
                    <a:ext cx="267843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843" h="29717" extrusionOk="0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" name="Google Shape;529;p26"/>
                  <p:cNvSpPr/>
                  <p:nvPr/>
                </p:nvSpPr>
                <p:spPr>
                  <a:xfrm>
                    <a:off x="4606480" y="2029967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" name="Google Shape;530;p26"/>
                  <p:cNvSpPr/>
                  <p:nvPr/>
                </p:nvSpPr>
                <p:spPr>
                  <a:xfrm>
                    <a:off x="4814887" y="2000249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" name="Google Shape;531;p26"/>
                  <p:cNvSpPr/>
                  <p:nvPr/>
                </p:nvSpPr>
                <p:spPr>
                  <a:xfrm>
                    <a:off x="4993481" y="1970531"/>
                    <a:ext cx="208406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7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" name="Google Shape;532;p26"/>
                  <p:cNvSpPr/>
                  <p:nvPr/>
                </p:nvSpPr>
                <p:spPr>
                  <a:xfrm>
                    <a:off x="4636293" y="2149030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3" name="Google Shape;533;p26"/>
                  <p:cNvSpPr/>
                  <p:nvPr/>
                </p:nvSpPr>
                <p:spPr>
                  <a:xfrm>
                    <a:off x="4844605" y="2119312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" name="Google Shape;534;p26"/>
                  <p:cNvSpPr/>
                  <p:nvPr/>
                </p:nvSpPr>
                <p:spPr>
                  <a:xfrm>
                    <a:off x="5023294" y="2089594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" name="Google Shape;535;p26"/>
                  <p:cNvSpPr/>
                  <p:nvPr/>
                </p:nvSpPr>
                <p:spPr>
                  <a:xfrm>
                    <a:off x="4695825" y="2268092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" name="Google Shape;536;p26"/>
                  <p:cNvSpPr/>
                  <p:nvPr/>
                </p:nvSpPr>
                <p:spPr>
                  <a:xfrm>
                    <a:off x="4904232" y="2238374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" name="Google Shape;537;p26"/>
                  <p:cNvSpPr/>
                  <p:nvPr/>
                </p:nvSpPr>
                <p:spPr>
                  <a:xfrm>
                    <a:off x="5082730" y="2208656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8" name="Google Shape;538;p26"/>
                  <p:cNvSpPr/>
                  <p:nvPr/>
                </p:nvSpPr>
                <p:spPr>
                  <a:xfrm>
                    <a:off x="4755356" y="2387155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9" name="Google Shape;539;p26"/>
                  <p:cNvSpPr/>
                  <p:nvPr/>
                </p:nvSpPr>
                <p:spPr>
                  <a:xfrm>
                    <a:off x="4963668" y="2357437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0" name="Google Shape;540;p26"/>
                  <p:cNvSpPr/>
                  <p:nvPr/>
                </p:nvSpPr>
                <p:spPr>
                  <a:xfrm>
                    <a:off x="5142357" y="2327719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1" name="Google Shape;541;p26"/>
                  <p:cNvSpPr/>
                  <p:nvPr/>
                </p:nvSpPr>
                <p:spPr>
                  <a:xfrm>
                    <a:off x="4785169" y="2506217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2" name="Google Shape;542;p26"/>
                  <p:cNvSpPr/>
                  <p:nvPr/>
                </p:nvSpPr>
                <p:spPr>
                  <a:xfrm>
                    <a:off x="4993481" y="2476499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3" name="Google Shape;543;p26"/>
                  <p:cNvSpPr/>
                  <p:nvPr/>
                </p:nvSpPr>
                <p:spPr>
                  <a:xfrm>
                    <a:off x="5172075" y="2446781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4" name="Google Shape;544;p26"/>
                  <p:cNvSpPr/>
                  <p:nvPr/>
                </p:nvSpPr>
                <p:spPr>
                  <a:xfrm>
                    <a:off x="4755356" y="2625280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5" name="Google Shape;545;p26"/>
                  <p:cNvSpPr/>
                  <p:nvPr/>
                </p:nvSpPr>
                <p:spPr>
                  <a:xfrm>
                    <a:off x="5142357" y="2565844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6" name="Google Shape;546;p26"/>
                  <p:cNvSpPr/>
                  <p:nvPr/>
                </p:nvSpPr>
                <p:spPr>
                  <a:xfrm>
                    <a:off x="4725543" y="2744342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7" name="Google Shape;547;p26"/>
                  <p:cNvSpPr/>
                  <p:nvPr/>
                </p:nvSpPr>
                <p:spPr>
                  <a:xfrm>
                    <a:off x="4933950" y="2714624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" name="Google Shape;548;p26"/>
                  <p:cNvSpPr/>
                  <p:nvPr/>
                </p:nvSpPr>
                <p:spPr>
                  <a:xfrm>
                    <a:off x="4547235" y="1881187"/>
                    <a:ext cx="892682" cy="95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2682" h="952500" extrusionOk="0">
                        <a:moveTo>
                          <a:pt x="862965" y="565595"/>
                        </a:moveTo>
                        <a:lnTo>
                          <a:pt x="862965" y="446532"/>
                        </a:lnTo>
                        <a:lnTo>
                          <a:pt x="833247" y="446532"/>
                        </a:lnTo>
                        <a:lnTo>
                          <a:pt x="833247" y="357188"/>
                        </a:lnTo>
                        <a:lnTo>
                          <a:pt x="803529" y="357188"/>
                        </a:lnTo>
                        <a:lnTo>
                          <a:pt x="803529" y="327469"/>
                        </a:lnTo>
                        <a:lnTo>
                          <a:pt x="773811" y="327469"/>
                        </a:lnTo>
                        <a:lnTo>
                          <a:pt x="773811" y="238125"/>
                        </a:lnTo>
                        <a:lnTo>
                          <a:pt x="744093" y="238125"/>
                        </a:lnTo>
                        <a:lnTo>
                          <a:pt x="744093" y="119063"/>
                        </a:lnTo>
                        <a:lnTo>
                          <a:pt x="714375" y="119063"/>
                        </a:lnTo>
                        <a:lnTo>
                          <a:pt x="714375" y="0"/>
                        </a:lnTo>
                        <a:lnTo>
                          <a:pt x="476250" y="0"/>
                        </a:lnTo>
                        <a:lnTo>
                          <a:pt x="476250" y="29718"/>
                        </a:lnTo>
                        <a:lnTo>
                          <a:pt x="238125" y="29718"/>
                        </a:lnTo>
                        <a:lnTo>
                          <a:pt x="238125" y="59436"/>
                        </a:lnTo>
                        <a:lnTo>
                          <a:pt x="0" y="59436"/>
                        </a:lnTo>
                        <a:lnTo>
                          <a:pt x="0" y="178498"/>
                        </a:lnTo>
                        <a:lnTo>
                          <a:pt x="29718" y="178498"/>
                        </a:lnTo>
                        <a:lnTo>
                          <a:pt x="29718" y="297561"/>
                        </a:lnTo>
                        <a:lnTo>
                          <a:pt x="59436" y="297561"/>
                        </a:lnTo>
                        <a:lnTo>
                          <a:pt x="59436" y="386906"/>
                        </a:lnTo>
                        <a:lnTo>
                          <a:pt x="89154" y="386906"/>
                        </a:lnTo>
                        <a:lnTo>
                          <a:pt x="89154" y="416623"/>
                        </a:lnTo>
                        <a:lnTo>
                          <a:pt x="118872" y="416623"/>
                        </a:lnTo>
                        <a:lnTo>
                          <a:pt x="118872" y="505968"/>
                        </a:lnTo>
                        <a:lnTo>
                          <a:pt x="148590" y="505968"/>
                        </a:lnTo>
                        <a:lnTo>
                          <a:pt x="148590" y="595313"/>
                        </a:lnTo>
                        <a:lnTo>
                          <a:pt x="178308" y="595313"/>
                        </a:lnTo>
                        <a:lnTo>
                          <a:pt x="178308" y="744093"/>
                        </a:lnTo>
                        <a:lnTo>
                          <a:pt x="148590" y="744093"/>
                        </a:lnTo>
                        <a:lnTo>
                          <a:pt x="148590" y="833438"/>
                        </a:lnTo>
                        <a:lnTo>
                          <a:pt x="118872" y="833438"/>
                        </a:lnTo>
                        <a:lnTo>
                          <a:pt x="118872" y="922782"/>
                        </a:lnTo>
                        <a:lnTo>
                          <a:pt x="89154" y="922782"/>
                        </a:lnTo>
                        <a:lnTo>
                          <a:pt x="89154" y="952500"/>
                        </a:lnTo>
                        <a:lnTo>
                          <a:pt x="327279" y="952500"/>
                        </a:lnTo>
                        <a:lnTo>
                          <a:pt x="327279" y="922782"/>
                        </a:lnTo>
                        <a:lnTo>
                          <a:pt x="565404" y="922782"/>
                        </a:lnTo>
                        <a:lnTo>
                          <a:pt x="565404" y="893064"/>
                        </a:lnTo>
                        <a:lnTo>
                          <a:pt x="803529" y="893064"/>
                        </a:lnTo>
                        <a:lnTo>
                          <a:pt x="803529" y="863346"/>
                        </a:lnTo>
                        <a:lnTo>
                          <a:pt x="833247" y="863346"/>
                        </a:lnTo>
                        <a:lnTo>
                          <a:pt x="833247" y="774001"/>
                        </a:lnTo>
                        <a:lnTo>
                          <a:pt x="862965" y="774001"/>
                        </a:lnTo>
                        <a:lnTo>
                          <a:pt x="862965" y="684657"/>
                        </a:lnTo>
                        <a:lnTo>
                          <a:pt x="892683" y="684657"/>
                        </a:lnTo>
                        <a:lnTo>
                          <a:pt x="892683" y="565595"/>
                        </a:lnTo>
                        <a:lnTo>
                          <a:pt x="862965" y="565595"/>
                        </a:lnTo>
                        <a:close/>
                        <a:moveTo>
                          <a:pt x="803434" y="446532"/>
                        </a:moveTo>
                        <a:lnTo>
                          <a:pt x="803434" y="476250"/>
                        </a:lnTo>
                        <a:lnTo>
                          <a:pt x="595027" y="476250"/>
                        </a:lnTo>
                        <a:lnTo>
                          <a:pt x="595027" y="505968"/>
                        </a:lnTo>
                        <a:lnTo>
                          <a:pt x="416433" y="505968"/>
                        </a:lnTo>
                        <a:lnTo>
                          <a:pt x="416433" y="535686"/>
                        </a:lnTo>
                        <a:lnTo>
                          <a:pt x="208026" y="535686"/>
                        </a:lnTo>
                        <a:lnTo>
                          <a:pt x="208026" y="505968"/>
                        </a:lnTo>
                        <a:lnTo>
                          <a:pt x="416433" y="505968"/>
                        </a:lnTo>
                        <a:lnTo>
                          <a:pt x="416433" y="476250"/>
                        </a:lnTo>
                        <a:lnTo>
                          <a:pt x="595027" y="476250"/>
                        </a:lnTo>
                        <a:lnTo>
                          <a:pt x="595027" y="446532"/>
                        </a:lnTo>
                        <a:lnTo>
                          <a:pt x="803434" y="446532"/>
                        </a:lnTo>
                        <a:close/>
                        <a:moveTo>
                          <a:pt x="59341" y="178689"/>
                        </a:moveTo>
                        <a:lnTo>
                          <a:pt x="59341" y="148971"/>
                        </a:lnTo>
                        <a:lnTo>
                          <a:pt x="267748" y="148971"/>
                        </a:lnTo>
                        <a:lnTo>
                          <a:pt x="267748" y="119253"/>
                        </a:lnTo>
                        <a:lnTo>
                          <a:pt x="446342" y="119253"/>
                        </a:lnTo>
                        <a:lnTo>
                          <a:pt x="446342" y="89535"/>
                        </a:lnTo>
                        <a:lnTo>
                          <a:pt x="654749" y="89535"/>
                        </a:lnTo>
                        <a:lnTo>
                          <a:pt x="654749" y="119253"/>
                        </a:lnTo>
                        <a:lnTo>
                          <a:pt x="446342" y="119253"/>
                        </a:lnTo>
                        <a:lnTo>
                          <a:pt x="446342" y="148971"/>
                        </a:lnTo>
                        <a:lnTo>
                          <a:pt x="267748" y="148971"/>
                        </a:lnTo>
                        <a:lnTo>
                          <a:pt x="267748" y="178689"/>
                        </a:lnTo>
                        <a:lnTo>
                          <a:pt x="59341" y="178689"/>
                        </a:lnTo>
                        <a:close/>
                        <a:moveTo>
                          <a:pt x="89059" y="297752"/>
                        </a:moveTo>
                        <a:lnTo>
                          <a:pt x="89059" y="268034"/>
                        </a:lnTo>
                        <a:lnTo>
                          <a:pt x="297466" y="268034"/>
                        </a:lnTo>
                        <a:lnTo>
                          <a:pt x="297466" y="238315"/>
                        </a:lnTo>
                        <a:lnTo>
                          <a:pt x="476059" y="238315"/>
                        </a:lnTo>
                        <a:lnTo>
                          <a:pt x="476059" y="208598"/>
                        </a:lnTo>
                        <a:lnTo>
                          <a:pt x="684466" y="208598"/>
                        </a:lnTo>
                        <a:lnTo>
                          <a:pt x="684466" y="238315"/>
                        </a:lnTo>
                        <a:lnTo>
                          <a:pt x="476059" y="238315"/>
                        </a:lnTo>
                        <a:lnTo>
                          <a:pt x="476059" y="268034"/>
                        </a:lnTo>
                        <a:lnTo>
                          <a:pt x="297466" y="268034"/>
                        </a:lnTo>
                        <a:lnTo>
                          <a:pt x="297466" y="297752"/>
                        </a:lnTo>
                        <a:lnTo>
                          <a:pt x="89059" y="297752"/>
                        </a:lnTo>
                        <a:close/>
                        <a:moveTo>
                          <a:pt x="148590" y="416814"/>
                        </a:moveTo>
                        <a:lnTo>
                          <a:pt x="148590" y="387096"/>
                        </a:lnTo>
                        <a:lnTo>
                          <a:pt x="356997" y="387096"/>
                        </a:lnTo>
                        <a:lnTo>
                          <a:pt x="356997" y="357378"/>
                        </a:lnTo>
                        <a:lnTo>
                          <a:pt x="535591" y="357378"/>
                        </a:lnTo>
                        <a:lnTo>
                          <a:pt x="535591" y="327660"/>
                        </a:lnTo>
                        <a:lnTo>
                          <a:pt x="743998" y="327660"/>
                        </a:lnTo>
                        <a:lnTo>
                          <a:pt x="743998" y="357378"/>
                        </a:lnTo>
                        <a:lnTo>
                          <a:pt x="535591" y="357378"/>
                        </a:lnTo>
                        <a:lnTo>
                          <a:pt x="535591" y="387096"/>
                        </a:lnTo>
                        <a:lnTo>
                          <a:pt x="356997" y="387096"/>
                        </a:lnTo>
                        <a:lnTo>
                          <a:pt x="356997" y="416814"/>
                        </a:lnTo>
                        <a:lnTo>
                          <a:pt x="148590" y="416814"/>
                        </a:lnTo>
                        <a:close/>
                        <a:moveTo>
                          <a:pt x="773620" y="833533"/>
                        </a:moveTo>
                        <a:lnTo>
                          <a:pt x="565213" y="833533"/>
                        </a:lnTo>
                        <a:lnTo>
                          <a:pt x="565213" y="863251"/>
                        </a:lnTo>
                        <a:lnTo>
                          <a:pt x="386620" y="863251"/>
                        </a:lnTo>
                        <a:lnTo>
                          <a:pt x="386620" y="892969"/>
                        </a:lnTo>
                        <a:lnTo>
                          <a:pt x="178213" y="892969"/>
                        </a:lnTo>
                        <a:lnTo>
                          <a:pt x="178213" y="863251"/>
                        </a:lnTo>
                        <a:lnTo>
                          <a:pt x="386620" y="863251"/>
                        </a:lnTo>
                        <a:lnTo>
                          <a:pt x="386620" y="833533"/>
                        </a:lnTo>
                        <a:lnTo>
                          <a:pt x="565213" y="833533"/>
                        </a:lnTo>
                        <a:lnTo>
                          <a:pt x="565213" y="803815"/>
                        </a:lnTo>
                        <a:lnTo>
                          <a:pt x="773620" y="803815"/>
                        </a:lnTo>
                        <a:lnTo>
                          <a:pt x="773620" y="833533"/>
                        </a:lnTo>
                        <a:close/>
                        <a:moveTo>
                          <a:pt x="803339" y="714470"/>
                        </a:moveTo>
                        <a:lnTo>
                          <a:pt x="594932" y="714470"/>
                        </a:lnTo>
                        <a:lnTo>
                          <a:pt x="594932" y="744188"/>
                        </a:lnTo>
                        <a:lnTo>
                          <a:pt x="416338" y="744188"/>
                        </a:lnTo>
                        <a:lnTo>
                          <a:pt x="416338" y="773906"/>
                        </a:lnTo>
                        <a:lnTo>
                          <a:pt x="207931" y="773906"/>
                        </a:lnTo>
                        <a:lnTo>
                          <a:pt x="207931" y="744188"/>
                        </a:lnTo>
                        <a:lnTo>
                          <a:pt x="416338" y="744188"/>
                        </a:lnTo>
                        <a:lnTo>
                          <a:pt x="416338" y="714470"/>
                        </a:lnTo>
                        <a:lnTo>
                          <a:pt x="594932" y="714470"/>
                        </a:lnTo>
                        <a:lnTo>
                          <a:pt x="594932" y="684752"/>
                        </a:lnTo>
                        <a:lnTo>
                          <a:pt x="803339" y="684752"/>
                        </a:lnTo>
                        <a:lnTo>
                          <a:pt x="803339" y="714470"/>
                        </a:lnTo>
                        <a:close/>
                        <a:moveTo>
                          <a:pt x="833057" y="595408"/>
                        </a:moveTo>
                        <a:lnTo>
                          <a:pt x="624650" y="595408"/>
                        </a:lnTo>
                        <a:lnTo>
                          <a:pt x="624650" y="625126"/>
                        </a:lnTo>
                        <a:lnTo>
                          <a:pt x="446056" y="625126"/>
                        </a:lnTo>
                        <a:lnTo>
                          <a:pt x="446056" y="654844"/>
                        </a:lnTo>
                        <a:lnTo>
                          <a:pt x="237649" y="654844"/>
                        </a:lnTo>
                        <a:lnTo>
                          <a:pt x="237649" y="625126"/>
                        </a:lnTo>
                        <a:lnTo>
                          <a:pt x="446056" y="625126"/>
                        </a:lnTo>
                        <a:lnTo>
                          <a:pt x="446056" y="595408"/>
                        </a:lnTo>
                        <a:lnTo>
                          <a:pt x="624650" y="595408"/>
                        </a:lnTo>
                        <a:lnTo>
                          <a:pt x="624650" y="565690"/>
                        </a:lnTo>
                        <a:lnTo>
                          <a:pt x="833057" y="565690"/>
                        </a:lnTo>
                        <a:lnTo>
                          <a:pt x="833057" y="59540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" name="Google Shape;549;p26"/>
                  <p:cNvSpPr/>
                  <p:nvPr/>
                </p:nvSpPr>
                <p:spPr>
                  <a:xfrm>
                    <a:off x="5112543" y="2684906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" name="Google Shape;550;p26"/>
                  <p:cNvSpPr/>
                  <p:nvPr/>
                </p:nvSpPr>
                <p:spPr>
                  <a:xfrm>
                    <a:off x="4487418" y="1762124"/>
                    <a:ext cx="297656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656" h="29717" extrusionOk="0">
                        <a:moveTo>
                          <a:pt x="0" y="0"/>
                        </a:moveTo>
                        <a:lnTo>
                          <a:pt x="297656" y="0"/>
                        </a:lnTo>
                        <a:lnTo>
                          <a:pt x="297656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" name="Google Shape;551;p26"/>
                  <p:cNvSpPr/>
                  <p:nvPr/>
                </p:nvSpPr>
                <p:spPr>
                  <a:xfrm>
                    <a:off x="4785169" y="1732406"/>
                    <a:ext cx="238125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5" h="29717" extrusionOk="0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" name="Google Shape;552;p26"/>
                  <p:cNvSpPr/>
                  <p:nvPr/>
                </p:nvSpPr>
                <p:spPr>
                  <a:xfrm>
                    <a:off x="4517231" y="1732406"/>
                    <a:ext cx="803624" cy="1784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624" h="178498" extrusionOk="0">
                        <a:moveTo>
                          <a:pt x="803624" y="29718"/>
                        </a:moveTo>
                        <a:lnTo>
                          <a:pt x="803624" y="89249"/>
                        </a:lnTo>
                        <a:lnTo>
                          <a:pt x="773906" y="89249"/>
                        </a:lnTo>
                        <a:lnTo>
                          <a:pt x="773906" y="119063"/>
                        </a:lnTo>
                        <a:lnTo>
                          <a:pt x="506063" y="119063"/>
                        </a:lnTo>
                        <a:lnTo>
                          <a:pt x="506063" y="148780"/>
                        </a:lnTo>
                        <a:lnTo>
                          <a:pt x="267938" y="148780"/>
                        </a:lnTo>
                        <a:lnTo>
                          <a:pt x="267938" y="178498"/>
                        </a:lnTo>
                        <a:lnTo>
                          <a:pt x="0" y="178498"/>
                        </a:lnTo>
                        <a:lnTo>
                          <a:pt x="0" y="148780"/>
                        </a:lnTo>
                        <a:lnTo>
                          <a:pt x="29813" y="148780"/>
                        </a:lnTo>
                        <a:lnTo>
                          <a:pt x="29813" y="89249"/>
                        </a:lnTo>
                        <a:lnTo>
                          <a:pt x="0" y="89249"/>
                        </a:lnTo>
                        <a:lnTo>
                          <a:pt x="0" y="59436"/>
                        </a:lnTo>
                        <a:lnTo>
                          <a:pt x="267938" y="59436"/>
                        </a:lnTo>
                        <a:lnTo>
                          <a:pt x="267938" y="29718"/>
                        </a:lnTo>
                        <a:lnTo>
                          <a:pt x="506063" y="29718"/>
                        </a:lnTo>
                        <a:lnTo>
                          <a:pt x="506063" y="0"/>
                        </a:lnTo>
                        <a:lnTo>
                          <a:pt x="773906" y="0"/>
                        </a:lnTo>
                        <a:lnTo>
                          <a:pt x="773906" y="29718"/>
                        </a:lnTo>
                        <a:lnTo>
                          <a:pt x="803624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" name="Google Shape;553;p26"/>
                  <p:cNvSpPr/>
                  <p:nvPr/>
                </p:nvSpPr>
                <p:spPr>
                  <a:xfrm>
                    <a:off x="5023294" y="1702593"/>
                    <a:ext cx="267843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843" h="29717" extrusionOk="0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4" name="Google Shape;554;p26"/>
                  <p:cNvSpPr/>
                  <p:nvPr/>
                </p:nvSpPr>
                <p:spPr>
                  <a:xfrm>
                    <a:off x="4457700" y="1791842"/>
                    <a:ext cx="29717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5" name="Google Shape;555;p26"/>
                  <p:cNvSpPr/>
                  <p:nvPr/>
                </p:nvSpPr>
                <p:spPr>
                  <a:xfrm>
                    <a:off x="4457700" y="1762124"/>
                    <a:ext cx="29717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6" name="Google Shape;556;p26"/>
                  <p:cNvSpPr/>
                  <p:nvPr/>
                </p:nvSpPr>
                <p:spPr>
                  <a:xfrm>
                    <a:off x="4963668" y="2595562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7" name="Google Shape;557;p26"/>
                  <p:cNvSpPr/>
                  <p:nvPr/>
                </p:nvSpPr>
                <p:spPr>
                  <a:xfrm>
                    <a:off x="4517231" y="1910905"/>
                    <a:ext cx="29717" cy="148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148780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8" name="Google Shape;558;p26"/>
                  <p:cNvSpPr/>
                  <p:nvPr/>
                </p:nvSpPr>
                <p:spPr>
                  <a:xfrm>
                    <a:off x="5261419" y="1851469"/>
                    <a:ext cx="29718" cy="148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48780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1"/>
                        </a:lnTo>
                        <a:lnTo>
                          <a:pt x="0" y="14878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9" name="Google Shape;559;p26"/>
                  <p:cNvSpPr/>
                  <p:nvPr/>
                </p:nvSpPr>
                <p:spPr>
                  <a:xfrm>
                    <a:off x="4368355" y="1851469"/>
                    <a:ext cx="89344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29717" extrusionOk="0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60" name="Google Shape;560;p26"/>
                <p:cNvSpPr/>
                <p:nvPr/>
              </p:nvSpPr>
              <p:spPr>
                <a:xfrm>
                  <a:off x="4636293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26"/>
                <p:cNvSpPr/>
                <p:nvPr/>
              </p:nvSpPr>
              <p:spPr>
                <a:xfrm>
                  <a:off x="5350668" y="26849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26"/>
                <p:cNvSpPr/>
                <p:nvPr/>
              </p:nvSpPr>
              <p:spPr>
                <a:xfrm>
                  <a:off x="4695825" y="26252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26"/>
                <p:cNvSpPr/>
                <p:nvPr/>
              </p:nvSpPr>
              <p:spPr>
                <a:xfrm>
                  <a:off x="5380482" y="259556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26"/>
                <p:cNvSpPr/>
                <p:nvPr/>
              </p:nvSpPr>
              <p:spPr>
                <a:xfrm>
                  <a:off x="5410200" y="244678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26"/>
                <p:cNvSpPr/>
                <p:nvPr/>
              </p:nvSpPr>
              <p:spPr>
                <a:xfrm>
                  <a:off x="5380482" y="232771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26"/>
                <p:cNvSpPr/>
                <p:nvPr/>
              </p:nvSpPr>
              <p:spPr>
                <a:xfrm>
                  <a:off x="4695825" y="2803969"/>
                  <a:ext cx="17859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29718" extrusionOk="0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26"/>
                <p:cNvSpPr/>
                <p:nvPr/>
              </p:nvSpPr>
              <p:spPr>
                <a:xfrm>
                  <a:off x="4547044" y="1940718"/>
                  <a:ext cx="23812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4" h="29717" extrusionOk="0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26"/>
                <p:cNvSpPr/>
                <p:nvPr/>
              </p:nvSpPr>
              <p:spPr>
                <a:xfrm>
                  <a:off x="4785169" y="1910905"/>
                  <a:ext cx="238125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29717" extrusionOk="0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26"/>
                <p:cNvSpPr/>
                <p:nvPr/>
              </p:nvSpPr>
              <p:spPr>
                <a:xfrm>
                  <a:off x="5023294" y="1881187"/>
                  <a:ext cx="238125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29717" extrusionOk="0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26"/>
                <p:cNvSpPr/>
                <p:nvPr/>
              </p:nvSpPr>
              <p:spPr>
                <a:xfrm>
                  <a:off x="4814887" y="1940718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26"/>
                <p:cNvSpPr/>
                <p:nvPr/>
              </p:nvSpPr>
              <p:spPr>
                <a:xfrm>
                  <a:off x="4695825" y="1970531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26"/>
                <p:cNvSpPr/>
                <p:nvPr/>
              </p:nvSpPr>
              <p:spPr>
                <a:xfrm>
                  <a:off x="4547044" y="1970531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26"/>
                <p:cNvSpPr/>
                <p:nvPr/>
              </p:nvSpPr>
              <p:spPr>
                <a:xfrm>
                  <a:off x="4933950" y="1940718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26"/>
                <p:cNvSpPr/>
                <p:nvPr/>
              </p:nvSpPr>
              <p:spPr>
                <a:xfrm>
                  <a:off x="4636293" y="1970531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26"/>
                <p:cNvSpPr/>
                <p:nvPr/>
              </p:nvSpPr>
              <p:spPr>
                <a:xfrm>
                  <a:off x="5053012" y="1910905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26"/>
                <p:cNvSpPr/>
                <p:nvPr/>
              </p:nvSpPr>
              <p:spPr>
                <a:xfrm>
                  <a:off x="5142357" y="1910905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26"/>
                <p:cNvSpPr/>
                <p:nvPr/>
              </p:nvSpPr>
              <p:spPr>
                <a:xfrm>
                  <a:off x="5231606" y="19109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78;p26"/>
                <p:cNvSpPr/>
                <p:nvPr/>
              </p:nvSpPr>
              <p:spPr>
                <a:xfrm>
                  <a:off x="4963668" y="2774155"/>
                  <a:ext cx="148780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8" extrusionOk="0">
                      <a:moveTo>
                        <a:pt x="0" y="0"/>
                      </a:moveTo>
                      <a:lnTo>
                        <a:pt x="148781" y="0"/>
                      </a:lnTo>
                      <a:lnTo>
                        <a:pt x="148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26"/>
                <p:cNvSpPr/>
                <p:nvPr/>
              </p:nvSpPr>
              <p:spPr>
                <a:xfrm>
                  <a:off x="4844605" y="2774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26"/>
                <p:cNvSpPr/>
                <p:nvPr/>
              </p:nvSpPr>
              <p:spPr>
                <a:xfrm>
                  <a:off x="5142357" y="2744342"/>
                  <a:ext cx="208406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06" h="29718" extrusionOk="0">
                      <a:moveTo>
                        <a:pt x="0" y="0"/>
                      </a:moveTo>
                      <a:lnTo>
                        <a:pt x="208407" y="0"/>
                      </a:lnTo>
                      <a:lnTo>
                        <a:pt x="208407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26"/>
                <p:cNvSpPr/>
                <p:nvPr/>
              </p:nvSpPr>
              <p:spPr>
                <a:xfrm>
                  <a:off x="5231606" y="274434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26"/>
                <p:cNvSpPr/>
                <p:nvPr/>
              </p:nvSpPr>
              <p:spPr>
                <a:xfrm>
                  <a:off x="5320855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26"/>
                <p:cNvSpPr/>
                <p:nvPr/>
              </p:nvSpPr>
              <p:spPr>
                <a:xfrm>
                  <a:off x="5291137" y="271462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26"/>
                <p:cNvSpPr/>
                <p:nvPr/>
              </p:nvSpPr>
              <p:spPr>
                <a:xfrm>
                  <a:off x="5053012" y="2774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26"/>
                <p:cNvSpPr/>
                <p:nvPr/>
              </p:nvSpPr>
              <p:spPr>
                <a:xfrm>
                  <a:off x="4993481" y="2774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26"/>
                <p:cNvSpPr/>
                <p:nvPr/>
              </p:nvSpPr>
              <p:spPr>
                <a:xfrm>
                  <a:off x="4963668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26"/>
                <p:cNvSpPr/>
                <p:nvPr/>
              </p:nvSpPr>
              <p:spPr>
                <a:xfrm>
                  <a:off x="4666107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26"/>
                <p:cNvSpPr/>
                <p:nvPr/>
              </p:nvSpPr>
              <p:spPr>
                <a:xfrm>
                  <a:off x="4785169" y="2803969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D58D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26"/>
                <p:cNvSpPr/>
                <p:nvPr/>
              </p:nvSpPr>
              <p:spPr>
                <a:xfrm>
                  <a:off x="4636293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26"/>
                <p:cNvSpPr/>
                <p:nvPr/>
              </p:nvSpPr>
              <p:spPr>
                <a:xfrm>
                  <a:off x="4666107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8C07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26"/>
                <p:cNvSpPr/>
                <p:nvPr/>
              </p:nvSpPr>
              <p:spPr>
                <a:xfrm>
                  <a:off x="4666107" y="271462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26"/>
                <p:cNvSpPr/>
                <p:nvPr/>
              </p:nvSpPr>
              <p:spPr>
                <a:xfrm>
                  <a:off x="4636293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93;p26"/>
                <p:cNvSpPr/>
                <p:nvPr/>
              </p:nvSpPr>
              <p:spPr>
                <a:xfrm>
                  <a:off x="4666107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26"/>
                <p:cNvSpPr/>
                <p:nvPr/>
              </p:nvSpPr>
              <p:spPr>
                <a:xfrm>
                  <a:off x="4695825" y="24467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26"/>
                <p:cNvSpPr/>
                <p:nvPr/>
              </p:nvSpPr>
              <p:spPr>
                <a:xfrm>
                  <a:off x="5380482" y="2416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26"/>
                <p:cNvSpPr/>
                <p:nvPr/>
              </p:nvSpPr>
              <p:spPr>
                <a:xfrm>
                  <a:off x="4606480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26"/>
                <p:cNvSpPr/>
                <p:nvPr/>
              </p:nvSpPr>
              <p:spPr>
                <a:xfrm>
                  <a:off x="5142357" y="1821655"/>
                  <a:ext cx="148780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7" extrusionOk="0">
                      <a:moveTo>
                        <a:pt x="0" y="0"/>
                      </a:moveTo>
                      <a:lnTo>
                        <a:pt x="148781" y="0"/>
                      </a:lnTo>
                      <a:lnTo>
                        <a:pt x="148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26"/>
                <p:cNvSpPr/>
                <p:nvPr/>
              </p:nvSpPr>
              <p:spPr>
                <a:xfrm>
                  <a:off x="5350668" y="17324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26"/>
                <p:cNvSpPr/>
                <p:nvPr/>
              </p:nvSpPr>
              <p:spPr>
                <a:xfrm>
                  <a:off x="4695825" y="1881187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600;p26"/>
                <p:cNvSpPr/>
                <p:nvPr/>
              </p:nvSpPr>
              <p:spPr>
                <a:xfrm>
                  <a:off x="4517231" y="1881187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601;p26"/>
                <p:cNvSpPr/>
                <p:nvPr/>
              </p:nvSpPr>
              <p:spPr>
                <a:xfrm>
                  <a:off x="4844605" y="1851469"/>
                  <a:ext cx="178593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29717" extrusionOk="0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602;p26"/>
                <p:cNvSpPr/>
                <p:nvPr/>
              </p:nvSpPr>
              <p:spPr>
                <a:xfrm>
                  <a:off x="4695825" y="253603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26"/>
                <p:cNvSpPr/>
                <p:nvPr/>
              </p:nvSpPr>
              <p:spPr>
                <a:xfrm>
                  <a:off x="4666107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4" name="Google Shape;604;p26"/>
              <p:cNvGrpSpPr/>
              <p:nvPr/>
            </p:nvGrpSpPr>
            <p:grpSpPr>
              <a:xfrm>
                <a:off x="4993481" y="1434655"/>
                <a:ext cx="892969" cy="1012031"/>
                <a:chOff x="4993481" y="1434655"/>
                <a:chExt cx="892969" cy="1012031"/>
              </a:xfrm>
            </p:grpSpPr>
            <p:grpSp>
              <p:nvGrpSpPr>
                <p:cNvPr id="605" name="Google Shape;605;p26"/>
                <p:cNvGrpSpPr/>
                <p:nvPr/>
              </p:nvGrpSpPr>
              <p:grpSpPr>
                <a:xfrm>
                  <a:off x="4993481" y="1434655"/>
                  <a:ext cx="892969" cy="922782"/>
                  <a:chOff x="4993481" y="1434655"/>
                  <a:chExt cx="892969" cy="922782"/>
                </a:xfrm>
              </p:grpSpPr>
              <p:sp>
                <p:nvSpPr>
                  <p:cNvPr id="606" name="Google Shape;606;p26"/>
                  <p:cNvSpPr/>
                  <p:nvPr/>
                </p:nvSpPr>
                <p:spPr>
                  <a:xfrm>
                    <a:off x="4993481" y="2178843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7" name="Google Shape;607;p26"/>
                  <p:cNvSpPr/>
                  <p:nvPr/>
                </p:nvSpPr>
                <p:spPr>
                  <a:xfrm>
                    <a:off x="5053012" y="2297905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8" name="Google Shape;608;p26"/>
                  <p:cNvSpPr/>
                  <p:nvPr/>
                </p:nvSpPr>
                <p:spPr>
                  <a:xfrm>
                    <a:off x="5023294" y="2238374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9" name="Google Shape;609;p26"/>
                  <p:cNvSpPr/>
                  <p:nvPr/>
                </p:nvSpPr>
                <p:spPr>
                  <a:xfrm>
                    <a:off x="5112543" y="2178843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0" name="Google Shape;610;p26"/>
                  <p:cNvSpPr/>
                  <p:nvPr/>
                </p:nvSpPr>
                <p:spPr>
                  <a:xfrm>
                    <a:off x="5142357" y="214903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26"/>
                  <p:cNvSpPr/>
                  <p:nvPr/>
                </p:nvSpPr>
                <p:spPr>
                  <a:xfrm>
                    <a:off x="5172075" y="211931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2" name="Google Shape;612;p26"/>
                  <p:cNvSpPr/>
                  <p:nvPr/>
                </p:nvSpPr>
                <p:spPr>
                  <a:xfrm>
                    <a:off x="5201793" y="208959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3" name="Google Shape;613;p26"/>
                  <p:cNvSpPr/>
                  <p:nvPr/>
                </p:nvSpPr>
                <p:spPr>
                  <a:xfrm>
                    <a:off x="5261419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4" name="Google Shape;614;p26"/>
                  <p:cNvSpPr/>
                  <p:nvPr/>
                </p:nvSpPr>
                <p:spPr>
                  <a:xfrm>
                    <a:off x="5291137" y="200024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5" name="Google Shape;615;p26"/>
                  <p:cNvSpPr/>
                  <p:nvPr/>
                </p:nvSpPr>
                <p:spPr>
                  <a:xfrm>
                    <a:off x="5320855" y="197053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6" name="Google Shape;616;p26"/>
                  <p:cNvSpPr/>
                  <p:nvPr/>
                </p:nvSpPr>
                <p:spPr>
                  <a:xfrm>
                    <a:off x="5350668" y="1940718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26"/>
                  <p:cNvSpPr/>
                  <p:nvPr/>
                </p:nvSpPr>
                <p:spPr>
                  <a:xfrm>
                    <a:off x="5380482" y="191090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26"/>
                  <p:cNvSpPr/>
                  <p:nvPr/>
                </p:nvSpPr>
                <p:spPr>
                  <a:xfrm>
                    <a:off x="5410200" y="188118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9" name="Google Shape;619;p26"/>
                  <p:cNvSpPr/>
                  <p:nvPr/>
                </p:nvSpPr>
                <p:spPr>
                  <a:xfrm>
                    <a:off x="5439918" y="191090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0" name="Google Shape;620;p26"/>
                  <p:cNvSpPr/>
                  <p:nvPr/>
                </p:nvSpPr>
                <p:spPr>
                  <a:xfrm>
                    <a:off x="5469731" y="1940718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1" name="Google Shape;621;p26"/>
                  <p:cNvSpPr/>
                  <p:nvPr/>
                </p:nvSpPr>
                <p:spPr>
                  <a:xfrm>
                    <a:off x="5499544" y="197053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2" name="Google Shape;622;p26"/>
                  <p:cNvSpPr/>
                  <p:nvPr/>
                </p:nvSpPr>
                <p:spPr>
                  <a:xfrm>
                    <a:off x="5201793" y="223837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3" name="Google Shape;623;p26"/>
                  <p:cNvSpPr/>
                  <p:nvPr/>
                </p:nvSpPr>
                <p:spPr>
                  <a:xfrm>
                    <a:off x="5231606" y="2208656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4" name="Google Shape;624;p26"/>
                  <p:cNvSpPr/>
                  <p:nvPr/>
                </p:nvSpPr>
                <p:spPr>
                  <a:xfrm>
                    <a:off x="5261419" y="2178843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5" name="Google Shape;625;p26"/>
                  <p:cNvSpPr/>
                  <p:nvPr/>
                </p:nvSpPr>
                <p:spPr>
                  <a:xfrm>
                    <a:off x="5291137" y="214903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6" name="Google Shape;626;p26"/>
                  <p:cNvSpPr/>
                  <p:nvPr/>
                </p:nvSpPr>
                <p:spPr>
                  <a:xfrm>
                    <a:off x="5320855" y="211931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26"/>
                  <p:cNvSpPr/>
                  <p:nvPr/>
                </p:nvSpPr>
                <p:spPr>
                  <a:xfrm>
                    <a:off x="5350668" y="208959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8" name="Google Shape;628;p26"/>
                  <p:cNvSpPr/>
                  <p:nvPr/>
                </p:nvSpPr>
                <p:spPr>
                  <a:xfrm>
                    <a:off x="5380482" y="2059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9" name="Google Shape;629;p26"/>
                  <p:cNvSpPr/>
                  <p:nvPr/>
                </p:nvSpPr>
                <p:spPr>
                  <a:xfrm>
                    <a:off x="5410200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0" name="Google Shape;630;p26"/>
                  <p:cNvSpPr/>
                  <p:nvPr/>
                </p:nvSpPr>
                <p:spPr>
                  <a:xfrm>
                    <a:off x="5439918" y="1970531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1" name="Google Shape;631;p26"/>
                  <p:cNvSpPr/>
                  <p:nvPr/>
                </p:nvSpPr>
                <p:spPr>
                  <a:xfrm>
                    <a:off x="5112543" y="2297905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2" name="Google Shape;632;p26"/>
                  <p:cNvSpPr/>
                  <p:nvPr/>
                </p:nvSpPr>
                <p:spPr>
                  <a:xfrm>
                    <a:off x="5082730" y="232771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3" name="Google Shape;633;p26"/>
                  <p:cNvSpPr/>
                  <p:nvPr/>
                </p:nvSpPr>
                <p:spPr>
                  <a:xfrm>
                    <a:off x="4993481" y="2178843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4" name="Google Shape;634;p26"/>
                  <p:cNvSpPr/>
                  <p:nvPr/>
                </p:nvSpPr>
                <p:spPr>
                  <a:xfrm>
                    <a:off x="5053012" y="208959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5" name="Google Shape;635;p26"/>
                  <p:cNvSpPr/>
                  <p:nvPr/>
                </p:nvSpPr>
                <p:spPr>
                  <a:xfrm>
                    <a:off x="5112543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6" name="Google Shape;636;p26"/>
                  <p:cNvSpPr/>
                  <p:nvPr/>
                </p:nvSpPr>
                <p:spPr>
                  <a:xfrm>
                    <a:off x="5142357" y="200024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7" name="Google Shape;637;p26"/>
                  <p:cNvSpPr/>
                  <p:nvPr/>
                </p:nvSpPr>
                <p:spPr>
                  <a:xfrm>
                    <a:off x="5291137" y="1851469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8" name="Google Shape;638;p26"/>
                  <p:cNvSpPr/>
                  <p:nvPr/>
                </p:nvSpPr>
                <p:spPr>
                  <a:xfrm>
                    <a:off x="5142357" y="200024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26"/>
                  <p:cNvSpPr/>
                  <p:nvPr/>
                </p:nvSpPr>
                <p:spPr>
                  <a:xfrm>
                    <a:off x="5172075" y="197053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0" name="Google Shape;640;p26"/>
                  <p:cNvSpPr/>
                  <p:nvPr/>
                </p:nvSpPr>
                <p:spPr>
                  <a:xfrm>
                    <a:off x="5201793" y="1940718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1" name="Google Shape;641;p26"/>
                  <p:cNvSpPr/>
                  <p:nvPr/>
                </p:nvSpPr>
                <p:spPr>
                  <a:xfrm>
                    <a:off x="5231606" y="191090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2" name="Google Shape;642;p26"/>
                  <p:cNvSpPr/>
                  <p:nvPr/>
                </p:nvSpPr>
                <p:spPr>
                  <a:xfrm>
                    <a:off x="5261419" y="188118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3" name="Google Shape;643;p26"/>
                  <p:cNvSpPr/>
                  <p:nvPr/>
                </p:nvSpPr>
                <p:spPr>
                  <a:xfrm>
                    <a:off x="5023294" y="2119312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4" name="Google Shape;644;p26"/>
                  <p:cNvSpPr/>
                  <p:nvPr/>
                </p:nvSpPr>
                <p:spPr>
                  <a:xfrm>
                    <a:off x="5082730" y="2059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5" name="Google Shape;645;p26"/>
                  <p:cNvSpPr/>
                  <p:nvPr/>
                </p:nvSpPr>
                <p:spPr>
                  <a:xfrm>
                    <a:off x="5142357" y="2268092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26"/>
                  <p:cNvSpPr/>
                  <p:nvPr/>
                </p:nvSpPr>
                <p:spPr>
                  <a:xfrm>
                    <a:off x="5529262" y="2000249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7" name="Google Shape;647;p26"/>
                  <p:cNvSpPr/>
                  <p:nvPr/>
                </p:nvSpPr>
                <p:spPr>
                  <a:xfrm>
                    <a:off x="5558980" y="1910905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8" name="Google Shape;648;p26"/>
                  <p:cNvSpPr/>
                  <p:nvPr/>
                </p:nvSpPr>
                <p:spPr>
                  <a:xfrm>
                    <a:off x="5588793" y="1970531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9" name="Google Shape;649;p26"/>
                  <p:cNvSpPr/>
                  <p:nvPr/>
                </p:nvSpPr>
                <p:spPr>
                  <a:xfrm>
                    <a:off x="5558980" y="2059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0" name="Google Shape;650;p26"/>
                  <p:cNvSpPr/>
                  <p:nvPr/>
                </p:nvSpPr>
                <p:spPr>
                  <a:xfrm>
                    <a:off x="5648325" y="2059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1" name="Google Shape;651;p26"/>
                  <p:cNvSpPr/>
                  <p:nvPr/>
                </p:nvSpPr>
                <p:spPr>
                  <a:xfrm>
                    <a:off x="5618607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2" name="Google Shape;652;p26"/>
                  <p:cNvSpPr/>
                  <p:nvPr/>
                </p:nvSpPr>
                <p:spPr>
                  <a:xfrm>
                    <a:off x="5588793" y="2089594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3" name="Google Shape;653;p26"/>
                  <p:cNvSpPr/>
                  <p:nvPr/>
                </p:nvSpPr>
                <p:spPr>
                  <a:xfrm>
                    <a:off x="5231606" y="1732406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4" name="Google Shape;654;p26"/>
                  <p:cNvSpPr/>
                  <p:nvPr/>
                </p:nvSpPr>
                <p:spPr>
                  <a:xfrm>
                    <a:off x="5231606" y="164306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6"/>
                  <p:cNvSpPr/>
                  <p:nvPr/>
                </p:nvSpPr>
                <p:spPr>
                  <a:xfrm>
                    <a:off x="5261419" y="1672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6"/>
                  <p:cNvSpPr/>
                  <p:nvPr/>
                </p:nvSpPr>
                <p:spPr>
                  <a:xfrm>
                    <a:off x="5201793" y="1672780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6"/>
                  <p:cNvSpPr/>
                  <p:nvPr/>
                </p:nvSpPr>
                <p:spPr>
                  <a:xfrm>
                    <a:off x="5261419" y="1762124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8" name="Google Shape;658;p26"/>
                  <p:cNvSpPr/>
                  <p:nvPr/>
                </p:nvSpPr>
                <p:spPr>
                  <a:xfrm>
                    <a:off x="5350668" y="1732406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9" name="Google Shape;659;p26"/>
                  <p:cNvSpPr/>
                  <p:nvPr/>
                </p:nvSpPr>
                <p:spPr>
                  <a:xfrm>
                    <a:off x="5291137" y="1702593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0" name="Google Shape;660;p26"/>
                  <p:cNvSpPr/>
                  <p:nvPr/>
                </p:nvSpPr>
                <p:spPr>
                  <a:xfrm>
                    <a:off x="5320855" y="1791842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1" name="Google Shape;661;p26"/>
                  <p:cNvSpPr/>
                  <p:nvPr/>
                </p:nvSpPr>
                <p:spPr>
                  <a:xfrm>
                    <a:off x="5350668" y="182165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2" name="Google Shape;662;p26"/>
                  <p:cNvSpPr/>
                  <p:nvPr/>
                </p:nvSpPr>
                <p:spPr>
                  <a:xfrm>
                    <a:off x="5410200" y="1762124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3" name="Google Shape;663;p26"/>
                  <p:cNvSpPr/>
                  <p:nvPr/>
                </p:nvSpPr>
                <p:spPr>
                  <a:xfrm>
                    <a:off x="5529262" y="1851469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4" name="Google Shape;664;p26"/>
                  <p:cNvSpPr/>
                  <p:nvPr/>
                </p:nvSpPr>
                <p:spPr>
                  <a:xfrm>
                    <a:off x="5558980" y="1791842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5" name="Google Shape;665;p26"/>
                  <p:cNvSpPr/>
                  <p:nvPr/>
                </p:nvSpPr>
                <p:spPr>
                  <a:xfrm>
                    <a:off x="5588793" y="1762124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6" name="Google Shape;666;p26"/>
                  <p:cNvSpPr/>
                  <p:nvPr/>
                </p:nvSpPr>
                <p:spPr>
                  <a:xfrm>
                    <a:off x="5529262" y="1702593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26"/>
                  <p:cNvSpPr/>
                  <p:nvPr/>
                </p:nvSpPr>
                <p:spPr>
                  <a:xfrm>
                    <a:off x="5558980" y="1672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8" name="Google Shape;668;p26"/>
                  <p:cNvSpPr/>
                  <p:nvPr/>
                </p:nvSpPr>
                <p:spPr>
                  <a:xfrm>
                    <a:off x="5588793" y="164306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9" name="Google Shape;669;p26"/>
                  <p:cNvSpPr/>
                  <p:nvPr/>
                </p:nvSpPr>
                <p:spPr>
                  <a:xfrm>
                    <a:off x="5618607" y="161334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0" name="Google Shape;670;p26"/>
                  <p:cNvSpPr/>
                  <p:nvPr/>
                </p:nvSpPr>
                <p:spPr>
                  <a:xfrm>
                    <a:off x="5678043" y="161334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1" name="Google Shape;671;p26"/>
                  <p:cNvSpPr/>
                  <p:nvPr/>
                </p:nvSpPr>
                <p:spPr>
                  <a:xfrm>
                    <a:off x="5767387" y="1613344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2" name="Google Shape;672;p26"/>
                  <p:cNvSpPr/>
                  <p:nvPr/>
                </p:nvSpPr>
                <p:spPr>
                  <a:xfrm>
                    <a:off x="5678043" y="1494281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3" name="Google Shape;673;p26"/>
                  <p:cNvSpPr/>
                  <p:nvPr/>
                </p:nvSpPr>
                <p:spPr>
                  <a:xfrm>
                    <a:off x="5707856" y="1464468"/>
                    <a:ext cx="89344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29718" extrusionOk="0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4" name="Google Shape;674;p26"/>
                  <p:cNvSpPr/>
                  <p:nvPr/>
                </p:nvSpPr>
                <p:spPr>
                  <a:xfrm>
                    <a:off x="5797105" y="1434655"/>
                    <a:ext cx="89344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29718" extrusionOk="0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5" name="Google Shape;675;p26"/>
                  <p:cNvSpPr/>
                  <p:nvPr/>
                </p:nvSpPr>
                <p:spPr>
                  <a:xfrm>
                    <a:off x="5707856" y="155371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6" name="Google Shape;676;p26"/>
                  <p:cNvSpPr/>
                  <p:nvPr/>
                </p:nvSpPr>
                <p:spPr>
                  <a:xfrm>
                    <a:off x="5737669" y="158353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7" name="Google Shape;677;p26"/>
                  <p:cNvSpPr/>
                  <p:nvPr/>
                </p:nvSpPr>
                <p:spPr>
                  <a:xfrm>
                    <a:off x="5797105" y="149428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8" name="Google Shape;678;p26"/>
                  <p:cNvSpPr/>
                  <p:nvPr/>
                </p:nvSpPr>
                <p:spPr>
                  <a:xfrm>
                    <a:off x="5767387" y="152399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9" name="Google Shape;679;p26"/>
                  <p:cNvSpPr/>
                  <p:nvPr/>
                </p:nvSpPr>
                <p:spPr>
                  <a:xfrm>
                    <a:off x="5707856" y="1494281"/>
                    <a:ext cx="89249" cy="59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249" h="59435" extrusionOk="0">
                        <a:moveTo>
                          <a:pt x="89249" y="0"/>
                        </a:moveTo>
                        <a:lnTo>
                          <a:pt x="89249" y="29718"/>
                        </a:lnTo>
                        <a:lnTo>
                          <a:pt x="59531" y="29718"/>
                        </a:lnTo>
                        <a:lnTo>
                          <a:pt x="59531" y="59436"/>
                        </a:lnTo>
                        <a:lnTo>
                          <a:pt x="0" y="59436"/>
                        </a:lnTo>
                        <a:lnTo>
                          <a:pt x="0" y="0"/>
                        </a:lnTo>
                        <a:lnTo>
                          <a:pt x="89249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0" name="Google Shape;680;p26"/>
                  <p:cNvSpPr/>
                  <p:nvPr/>
                </p:nvSpPr>
                <p:spPr>
                  <a:xfrm>
                    <a:off x="5737669" y="155371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1" name="Google Shape;681;p26"/>
                  <p:cNvSpPr/>
                  <p:nvPr/>
                </p:nvSpPr>
                <p:spPr>
                  <a:xfrm>
                    <a:off x="5767387" y="1523999"/>
                    <a:ext cx="59531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89344" extrusionOk="0">
                        <a:moveTo>
                          <a:pt x="59531" y="0"/>
                        </a:moveTo>
                        <a:lnTo>
                          <a:pt x="59531" y="89344"/>
                        </a:lnTo>
                        <a:lnTo>
                          <a:pt x="0" y="89344"/>
                        </a:lnTo>
                        <a:lnTo>
                          <a:pt x="0" y="29718"/>
                        </a:lnTo>
                        <a:lnTo>
                          <a:pt x="29718" y="29718"/>
                        </a:lnTo>
                        <a:lnTo>
                          <a:pt x="29718" y="0"/>
                        </a:lnTo>
                        <a:lnTo>
                          <a:pt x="59531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2" name="Google Shape;682;p26"/>
                  <p:cNvSpPr/>
                  <p:nvPr/>
                </p:nvSpPr>
                <p:spPr>
                  <a:xfrm>
                    <a:off x="5826918" y="1523999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3" name="Google Shape;683;p26"/>
                  <p:cNvSpPr/>
                  <p:nvPr/>
                </p:nvSpPr>
                <p:spPr>
                  <a:xfrm>
                    <a:off x="5797105" y="1464468"/>
                    <a:ext cx="5962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626" h="59531" extrusionOk="0">
                        <a:moveTo>
                          <a:pt x="59627" y="0"/>
                        </a:moveTo>
                        <a:lnTo>
                          <a:pt x="59627" y="59531"/>
                        </a:lnTo>
                        <a:lnTo>
                          <a:pt x="29813" y="59531"/>
                        </a:lnTo>
                        <a:lnTo>
                          <a:pt x="29813" y="29813"/>
                        </a:lnTo>
                        <a:lnTo>
                          <a:pt x="0" y="29813"/>
                        </a:lnTo>
                        <a:lnTo>
                          <a:pt x="0" y="0"/>
                        </a:lnTo>
                        <a:lnTo>
                          <a:pt x="59627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4" name="Google Shape;684;p26"/>
                  <p:cNvSpPr/>
                  <p:nvPr/>
                </p:nvSpPr>
                <p:spPr>
                  <a:xfrm>
                    <a:off x="5856732" y="1434655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6"/>
                  <p:cNvSpPr/>
                  <p:nvPr/>
                </p:nvSpPr>
                <p:spPr>
                  <a:xfrm>
                    <a:off x="5707856" y="1643062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6" name="Google Shape;686;p26"/>
                  <p:cNvSpPr/>
                  <p:nvPr/>
                </p:nvSpPr>
                <p:spPr>
                  <a:xfrm>
                    <a:off x="5678042" y="1553717"/>
                    <a:ext cx="89344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89344" extrusionOk="0">
                        <a:moveTo>
                          <a:pt x="89345" y="59626"/>
                        </a:moveTo>
                        <a:lnTo>
                          <a:pt x="89345" y="89345"/>
                        </a:lnTo>
                        <a:lnTo>
                          <a:pt x="29813" y="89345"/>
                        </a:lnTo>
                        <a:lnTo>
                          <a:pt x="29813" y="59626"/>
                        </a:lnTo>
                        <a:lnTo>
                          <a:pt x="0" y="59626"/>
                        </a:lnTo>
                        <a:lnTo>
                          <a:pt x="0" y="0"/>
                        </a:lnTo>
                        <a:lnTo>
                          <a:pt x="29813" y="0"/>
                        </a:lnTo>
                        <a:lnTo>
                          <a:pt x="29813" y="29813"/>
                        </a:lnTo>
                        <a:lnTo>
                          <a:pt x="59627" y="29813"/>
                        </a:lnTo>
                        <a:lnTo>
                          <a:pt x="59627" y="59626"/>
                        </a:lnTo>
                        <a:lnTo>
                          <a:pt x="89345" y="5962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7" name="Google Shape;687;p26"/>
                  <p:cNvSpPr/>
                  <p:nvPr/>
                </p:nvSpPr>
                <p:spPr>
                  <a:xfrm>
                    <a:off x="5648325" y="1553717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6"/>
                  <p:cNvSpPr/>
                  <p:nvPr/>
                </p:nvSpPr>
                <p:spPr>
                  <a:xfrm>
                    <a:off x="5618607" y="1732406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9" name="Google Shape;689;p26"/>
                  <p:cNvSpPr/>
                  <p:nvPr/>
                </p:nvSpPr>
                <p:spPr>
                  <a:xfrm>
                    <a:off x="5648325" y="1702593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0" name="Google Shape;690;p26"/>
                  <p:cNvSpPr/>
                  <p:nvPr/>
                </p:nvSpPr>
                <p:spPr>
                  <a:xfrm>
                    <a:off x="5678043" y="1672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6"/>
                  <p:cNvSpPr/>
                  <p:nvPr/>
                </p:nvSpPr>
                <p:spPr>
                  <a:xfrm>
                    <a:off x="5469731" y="1732406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p26"/>
                  <p:cNvSpPr/>
                  <p:nvPr/>
                </p:nvSpPr>
                <p:spPr>
                  <a:xfrm>
                    <a:off x="5499544" y="182165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26"/>
                  <p:cNvSpPr/>
                  <p:nvPr/>
                </p:nvSpPr>
                <p:spPr>
                  <a:xfrm>
                    <a:off x="5469731" y="1613343"/>
                    <a:ext cx="238125" cy="238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5" h="238125" extrusionOk="0">
                        <a:moveTo>
                          <a:pt x="238125" y="29718"/>
                        </a:moveTo>
                        <a:lnTo>
                          <a:pt x="238125" y="59436"/>
                        </a:lnTo>
                        <a:lnTo>
                          <a:pt x="208312" y="59436"/>
                        </a:lnTo>
                        <a:lnTo>
                          <a:pt x="208312" y="89249"/>
                        </a:lnTo>
                        <a:lnTo>
                          <a:pt x="178594" y="89249"/>
                        </a:lnTo>
                        <a:lnTo>
                          <a:pt x="178594" y="119063"/>
                        </a:lnTo>
                        <a:lnTo>
                          <a:pt x="148876" y="119063"/>
                        </a:lnTo>
                        <a:lnTo>
                          <a:pt x="148876" y="148781"/>
                        </a:lnTo>
                        <a:lnTo>
                          <a:pt x="119063" y="148781"/>
                        </a:lnTo>
                        <a:lnTo>
                          <a:pt x="119063" y="178499"/>
                        </a:lnTo>
                        <a:lnTo>
                          <a:pt x="89249" y="178499"/>
                        </a:lnTo>
                        <a:lnTo>
                          <a:pt x="89249" y="238125"/>
                        </a:lnTo>
                        <a:lnTo>
                          <a:pt x="59531" y="238125"/>
                        </a:lnTo>
                        <a:lnTo>
                          <a:pt x="59531" y="208312"/>
                        </a:lnTo>
                        <a:lnTo>
                          <a:pt x="29813" y="208312"/>
                        </a:lnTo>
                        <a:lnTo>
                          <a:pt x="29813" y="178499"/>
                        </a:lnTo>
                        <a:lnTo>
                          <a:pt x="0" y="178499"/>
                        </a:lnTo>
                        <a:lnTo>
                          <a:pt x="0" y="148781"/>
                        </a:lnTo>
                        <a:lnTo>
                          <a:pt x="59531" y="148781"/>
                        </a:lnTo>
                        <a:lnTo>
                          <a:pt x="59531" y="119063"/>
                        </a:lnTo>
                        <a:lnTo>
                          <a:pt x="89249" y="119063"/>
                        </a:lnTo>
                        <a:lnTo>
                          <a:pt x="89249" y="89249"/>
                        </a:lnTo>
                        <a:lnTo>
                          <a:pt x="119063" y="89249"/>
                        </a:lnTo>
                        <a:lnTo>
                          <a:pt x="119063" y="59436"/>
                        </a:lnTo>
                        <a:lnTo>
                          <a:pt x="148876" y="59436"/>
                        </a:lnTo>
                        <a:lnTo>
                          <a:pt x="148876" y="29718"/>
                        </a:lnTo>
                        <a:lnTo>
                          <a:pt x="178594" y="29718"/>
                        </a:lnTo>
                        <a:lnTo>
                          <a:pt x="178594" y="0"/>
                        </a:lnTo>
                        <a:lnTo>
                          <a:pt x="208312" y="0"/>
                        </a:lnTo>
                        <a:lnTo>
                          <a:pt x="208312" y="29718"/>
                        </a:lnTo>
                        <a:lnTo>
                          <a:pt x="238125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4" name="Google Shape;694;p26"/>
                  <p:cNvSpPr/>
                  <p:nvPr/>
                </p:nvSpPr>
                <p:spPr>
                  <a:xfrm>
                    <a:off x="5469731" y="1791842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26"/>
                  <p:cNvSpPr/>
                  <p:nvPr/>
                </p:nvSpPr>
                <p:spPr>
                  <a:xfrm>
                    <a:off x="5499544" y="1791842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26"/>
                  <p:cNvSpPr/>
                  <p:nvPr/>
                </p:nvSpPr>
                <p:spPr>
                  <a:xfrm>
                    <a:off x="5558980" y="1762124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26"/>
                  <p:cNvSpPr/>
                  <p:nvPr/>
                </p:nvSpPr>
                <p:spPr>
                  <a:xfrm>
                    <a:off x="5529262" y="1762124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26"/>
                  <p:cNvSpPr/>
                  <p:nvPr/>
                </p:nvSpPr>
                <p:spPr>
                  <a:xfrm>
                    <a:off x="5588793" y="1732406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9" name="Google Shape;699;p26"/>
                  <p:cNvSpPr/>
                  <p:nvPr/>
                </p:nvSpPr>
                <p:spPr>
                  <a:xfrm>
                    <a:off x="5648325" y="1672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0" name="Google Shape;700;p26"/>
                  <p:cNvSpPr/>
                  <p:nvPr/>
                </p:nvSpPr>
                <p:spPr>
                  <a:xfrm>
                    <a:off x="5529262" y="182165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1" name="Google Shape;701;p26"/>
                  <p:cNvSpPr/>
                  <p:nvPr/>
                </p:nvSpPr>
                <p:spPr>
                  <a:xfrm>
                    <a:off x="5469731" y="1762124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2" name="Google Shape;702;p26"/>
                  <p:cNvSpPr/>
                  <p:nvPr/>
                </p:nvSpPr>
                <p:spPr>
                  <a:xfrm>
                    <a:off x="5023770" y="1851564"/>
                    <a:ext cx="445865" cy="475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865" h="475773" extrusionOk="0">
                        <a:moveTo>
                          <a:pt x="416147" y="89154"/>
                        </a:moveTo>
                        <a:lnTo>
                          <a:pt x="416147" y="59436"/>
                        </a:lnTo>
                        <a:lnTo>
                          <a:pt x="386429" y="59436"/>
                        </a:lnTo>
                        <a:lnTo>
                          <a:pt x="386429" y="89154"/>
                        </a:lnTo>
                        <a:lnTo>
                          <a:pt x="356711" y="89154"/>
                        </a:lnTo>
                        <a:lnTo>
                          <a:pt x="356711" y="118872"/>
                        </a:lnTo>
                        <a:lnTo>
                          <a:pt x="326993" y="118872"/>
                        </a:lnTo>
                        <a:lnTo>
                          <a:pt x="326993" y="148590"/>
                        </a:lnTo>
                        <a:lnTo>
                          <a:pt x="297275" y="148590"/>
                        </a:lnTo>
                        <a:lnTo>
                          <a:pt x="297275" y="178308"/>
                        </a:lnTo>
                        <a:lnTo>
                          <a:pt x="267557" y="178308"/>
                        </a:lnTo>
                        <a:lnTo>
                          <a:pt x="267557" y="208026"/>
                        </a:lnTo>
                        <a:lnTo>
                          <a:pt x="237839" y="208026"/>
                        </a:lnTo>
                        <a:lnTo>
                          <a:pt x="237839" y="178308"/>
                        </a:lnTo>
                        <a:lnTo>
                          <a:pt x="267557" y="178308"/>
                        </a:lnTo>
                        <a:lnTo>
                          <a:pt x="267557" y="148590"/>
                        </a:lnTo>
                        <a:lnTo>
                          <a:pt x="297275" y="148590"/>
                        </a:lnTo>
                        <a:lnTo>
                          <a:pt x="297275" y="118872"/>
                        </a:lnTo>
                        <a:lnTo>
                          <a:pt x="326993" y="118872"/>
                        </a:lnTo>
                        <a:lnTo>
                          <a:pt x="326993" y="89154"/>
                        </a:lnTo>
                        <a:lnTo>
                          <a:pt x="356711" y="89154"/>
                        </a:lnTo>
                        <a:lnTo>
                          <a:pt x="356711" y="59436"/>
                        </a:lnTo>
                        <a:lnTo>
                          <a:pt x="386429" y="59436"/>
                        </a:lnTo>
                        <a:lnTo>
                          <a:pt x="386429" y="29718"/>
                        </a:lnTo>
                        <a:lnTo>
                          <a:pt x="356711" y="29718"/>
                        </a:lnTo>
                        <a:lnTo>
                          <a:pt x="356711" y="0"/>
                        </a:lnTo>
                        <a:lnTo>
                          <a:pt x="326993" y="0"/>
                        </a:lnTo>
                        <a:lnTo>
                          <a:pt x="326993" y="29718"/>
                        </a:lnTo>
                        <a:lnTo>
                          <a:pt x="267462" y="29718"/>
                        </a:lnTo>
                        <a:lnTo>
                          <a:pt x="267462" y="59436"/>
                        </a:lnTo>
                        <a:lnTo>
                          <a:pt x="237744" y="59436"/>
                        </a:lnTo>
                        <a:lnTo>
                          <a:pt x="237744" y="89154"/>
                        </a:lnTo>
                        <a:lnTo>
                          <a:pt x="208026" y="89154"/>
                        </a:lnTo>
                        <a:lnTo>
                          <a:pt x="208026" y="118872"/>
                        </a:lnTo>
                        <a:lnTo>
                          <a:pt x="178308" y="118872"/>
                        </a:lnTo>
                        <a:lnTo>
                          <a:pt x="178308" y="148590"/>
                        </a:lnTo>
                        <a:lnTo>
                          <a:pt x="148590" y="148590"/>
                        </a:lnTo>
                        <a:lnTo>
                          <a:pt x="148590" y="178308"/>
                        </a:lnTo>
                        <a:lnTo>
                          <a:pt x="118872" y="178308"/>
                        </a:lnTo>
                        <a:lnTo>
                          <a:pt x="118872" y="208026"/>
                        </a:lnTo>
                        <a:lnTo>
                          <a:pt x="89154" y="208026"/>
                        </a:lnTo>
                        <a:lnTo>
                          <a:pt x="89154" y="237744"/>
                        </a:lnTo>
                        <a:lnTo>
                          <a:pt x="59436" y="237744"/>
                        </a:lnTo>
                        <a:lnTo>
                          <a:pt x="59436" y="267462"/>
                        </a:lnTo>
                        <a:lnTo>
                          <a:pt x="29718" y="267462"/>
                        </a:lnTo>
                        <a:lnTo>
                          <a:pt x="29718" y="326993"/>
                        </a:lnTo>
                        <a:lnTo>
                          <a:pt x="0" y="326993"/>
                        </a:lnTo>
                        <a:lnTo>
                          <a:pt x="0" y="386525"/>
                        </a:lnTo>
                        <a:lnTo>
                          <a:pt x="29718" y="386525"/>
                        </a:lnTo>
                        <a:lnTo>
                          <a:pt x="29718" y="446056"/>
                        </a:lnTo>
                        <a:lnTo>
                          <a:pt x="59436" y="446056"/>
                        </a:lnTo>
                        <a:lnTo>
                          <a:pt x="59436" y="475774"/>
                        </a:lnTo>
                        <a:lnTo>
                          <a:pt x="89154" y="475774"/>
                        </a:lnTo>
                        <a:lnTo>
                          <a:pt x="89154" y="446056"/>
                        </a:lnTo>
                        <a:lnTo>
                          <a:pt x="118872" y="446056"/>
                        </a:lnTo>
                        <a:lnTo>
                          <a:pt x="118872" y="416338"/>
                        </a:lnTo>
                        <a:lnTo>
                          <a:pt x="178403" y="416338"/>
                        </a:lnTo>
                        <a:lnTo>
                          <a:pt x="178403" y="386620"/>
                        </a:lnTo>
                        <a:lnTo>
                          <a:pt x="208121" y="386620"/>
                        </a:lnTo>
                        <a:lnTo>
                          <a:pt x="208121" y="356902"/>
                        </a:lnTo>
                        <a:lnTo>
                          <a:pt x="237839" y="356902"/>
                        </a:lnTo>
                        <a:lnTo>
                          <a:pt x="237839" y="327184"/>
                        </a:lnTo>
                        <a:lnTo>
                          <a:pt x="267557" y="327184"/>
                        </a:lnTo>
                        <a:lnTo>
                          <a:pt x="267557" y="297466"/>
                        </a:lnTo>
                        <a:lnTo>
                          <a:pt x="297275" y="297466"/>
                        </a:lnTo>
                        <a:lnTo>
                          <a:pt x="297275" y="267748"/>
                        </a:lnTo>
                        <a:lnTo>
                          <a:pt x="326993" y="267748"/>
                        </a:lnTo>
                        <a:lnTo>
                          <a:pt x="326993" y="238030"/>
                        </a:lnTo>
                        <a:lnTo>
                          <a:pt x="356711" y="238030"/>
                        </a:lnTo>
                        <a:lnTo>
                          <a:pt x="356711" y="208312"/>
                        </a:lnTo>
                        <a:lnTo>
                          <a:pt x="386429" y="208312"/>
                        </a:lnTo>
                        <a:lnTo>
                          <a:pt x="386429" y="178594"/>
                        </a:lnTo>
                        <a:lnTo>
                          <a:pt x="416147" y="178594"/>
                        </a:lnTo>
                        <a:lnTo>
                          <a:pt x="416147" y="119063"/>
                        </a:lnTo>
                        <a:lnTo>
                          <a:pt x="445865" y="119063"/>
                        </a:lnTo>
                        <a:lnTo>
                          <a:pt x="445865" y="89345"/>
                        </a:lnTo>
                        <a:lnTo>
                          <a:pt x="416147" y="89345"/>
                        </a:lnTo>
                        <a:close/>
                        <a:moveTo>
                          <a:pt x="207740" y="267748"/>
                        </a:moveTo>
                        <a:lnTo>
                          <a:pt x="178022" y="267748"/>
                        </a:lnTo>
                        <a:lnTo>
                          <a:pt x="178022" y="297466"/>
                        </a:lnTo>
                        <a:lnTo>
                          <a:pt x="148304" y="297466"/>
                        </a:lnTo>
                        <a:lnTo>
                          <a:pt x="148304" y="327184"/>
                        </a:lnTo>
                        <a:lnTo>
                          <a:pt x="118586" y="327184"/>
                        </a:lnTo>
                        <a:lnTo>
                          <a:pt x="118586" y="356902"/>
                        </a:lnTo>
                        <a:lnTo>
                          <a:pt x="88868" y="356902"/>
                        </a:lnTo>
                        <a:lnTo>
                          <a:pt x="88868" y="327184"/>
                        </a:lnTo>
                        <a:lnTo>
                          <a:pt x="118586" y="327184"/>
                        </a:lnTo>
                        <a:lnTo>
                          <a:pt x="118586" y="297466"/>
                        </a:lnTo>
                        <a:lnTo>
                          <a:pt x="148304" y="297466"/>
                        </a:lnTo>
                        <a:lnTo>
                          <a:pt x="148304" y="267748"/>
                        </a:lnTo>
                        <a:lnTo>
                          <a:pt x="178022" y="267748"/>
                        </a:lnTo>
                        <a:lnTo>
                          <a:pt x="178022" y="238030"/>
                        </a:lnTo>
                        <a:lnTo>
                          <a:pt x="207740" y="238030"/>
                        </a:lnTo>
                        <a:lnTo>
                          <a:pt x="207740" y="26774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3" name="Google Shape;703;p26"/>
                  <p:cNvSpPr/>
                  <p:nvPr/>
                </p:nvSpPr>
                <p:spPr>
                  <a:xfrm>
                    <a:off x="5231606" y="1672780"/>
                    <a:ext cx="416718" cy="416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6718" h="416813" extrusionOk="0">
                        <a:moveTo>
                          <a:pt x="416719" y="387001"/>
                        </a:moveTo>
                        <a:lnTo>
                          <a:pt x="416719" y="416814"/>
                        </a:lnTo>
                        <a:lnTo>
                          <a:pt x="357188" y="416814"/>
                        </a:lnTo>
                        <a:lnTo>
                          <a:pt x="357188" y="387001"/>
                        </a:lnTo>
                        <a:lnTo>
                          <a:pt x="327374" y="387001"/>
                        </a:lnTo>
                        <a:lnTo>
                          <a:pt x="327374" y="327470"/>
                        </a:lnTo>
                        <a:lnTo>
                          <a:pt x="297656" y="327470"/>
                        </a:lnTo>
                        <a:lnTo>
                          <a:pt x="297656" y="297752"/>
                        </a:lnTo>
                        <a:lnTo>
                          <a:pt x="267938" y="297752"/>
                        </a:lnTo>
                        <a:lnTo>
                          <a:pt x="267938" y="267938"/>
                        </a:lnTo>
                        <a:lnTo>
                          <a:pt x="238125" y="267938"/>
                        </a:lnTo>
                        <a:lnTo>
                          <a:pt x="238125" y="238125"/>
                        </a:lnTo>
                        <a:lnTo>
                          <a:pt x="208312" y="238125"/>
                        </a:lnTo>
                        <a:lnTo>
                          <a:pt x="208312" y="208407"/>
                        </a:lnTo>
                        <a:lnTo>
                          <a:pt x="178594" y="208407"/>
                        </a:lnTo>
                        <a:lnTo>
                          <a:pt x="178594" y="178689"/>
                        </a:lnTo>
                        <a:lnTo>
                          <a:pt x="148876" y="178689"/>
                        </a:lnTo>
                        <a:lnTo>
                          <a:pt x="148876" y="148876"/>
                        </a:lnTo>
                        <a:lnTo>
                          <a:pt x="119063" y="148876"/>
                        </a:lnTo>
                        <a:lnTo>
                          <a:pt x="119063" y="119062"/>
                        </a:lnTo>
                        <a:lnTo>
                          <a:pt x="89249" y="119062"/>
                        </a:lnTo>
                        <a:lnTo>
                          <a:pt x="89249" y="89344"/>
                        </a:lnTo>
                        <a:lnTo>
                          <a:pt x="29813" y="89344"/>
                        </a:lnTo>
                        <a:lnTo>
                          <a:pt x="29813" y="59627"/>
                        </a:lnTo>
                        <a:lnTo>
                          <a:pt x="0" y="59627"/>
                        </a:lnTo>
                        <a:lnTo>
                          <a:pt x="0" y="0"/>
                        </a:lnTo>
                        <a:lnTo>
                          <a:pt x="29813" y="0"/>
                        </a:lnTo>
                        <a:lnTo>
                          <a:pt x="29813" y="29813"/>
                        </a:lnTo>
                        <a:lnTo>
                          <a:pt x="59531" y="29813"/>
                        </a:lnTo>
                        <a:lnTo>
                          <a:pt x="59531" y="59627"/>
                        </a:lnTo>
                        <a:lnTo>
                          <a:pt x="119063" y="59627"/>
                        </a:lnTo>
                        <a:lnTo>
                          <a:pt x="119063" y="89344"/>
                        </a:lnTo>
                        <a:lnTo>
                          <a:pt x="178594" y="89344"/>
                        </a:lnTo>
                        <a:lnTo>
                          <a:pt x="178594" y="119062"/>
                        </a:lnTo>
                        <a:lnTo>
                          <a:pt x="238125" y="119062"/>
                        </a:lnTo>
                        <a:lnTo>
                          <a:pt x="238125" y="148876"/>
                        </a:lnTo>
                        <a:lnTo>
                          <a:pt x="267938" y="148876"/>
                        </a:lnTo>
                        <a:lnTo>
                          <a:pt x="267938" y="178689"/>
                        </a:lnTo>
                        <a:lnTo>
                          <a:pt x="297656" y="178689"/>
                        </a:lnTo>
                        <a:lnTo>
                          <a:pt x="297656" y="238125"/>
                        </a:lnTo>
                        <a:lnTo>
                          <a:pt x="327374" y="238125"/>
                        </a:lnTo>
                        <a:lnTo>
                          <a:pt x="327374" y="297752"/>
                        </a:lnTo>
                        <a:lnTo>
                          <a:pt x="357188" y="297752"/>
                        </a:lnTo>
                        <a:lnTo>
                          <a:pt x="357188" y="357188"/>
                        </a:lnTo>
                        <a:lnTo>
                          <a:pt x="387001" y="357188"/>
                        </a:lnTo>
                        <a:lnTo>
                          <a:pt x="387001" y="387001"/>
                        </a:lnTo>
                        <a:lnTo>
                          <a:pt x="416719" y="38700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4" name="Google Shape;704;p26"/>
                  <p:cNvSpPr/>
                  <p:nvPr/>
                </p:nvSpPr>
                <p:spPr>
                  <a:xfrm>
                    <a:off x="5380482" y="1851469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5" name="Google Shape;705;p26"/>
                  <p:cNvSpPr/>
                  <p:nvPr/>
                </p:nvSpPr>
                <p:spPr>
                  <a:xfrm>
                    <a:off x="5023294" y="2178843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6" name="Google Shape;706;p26"/>
                  <p:cNvSpPr/>
                  <p:nvPr/>
                </p:nvSpPr>
                <p:spPr>
                  <a:xfrm>
                    <a:off x="5053012" y="211931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26"/>
                  <p:cNvSpPr/>
                  <p:nvPr/>
                </p:nvSpPr>
                <p:spPr>
                  <a:xfrm>
                    <a:off x="5082730" y="208959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26"/>
                  <p:cNvSpPr/>
                  <p:nvPr/>
                </p:nvSpPr>
                <p:spPr>
                  <a:xfrm>
                    <a:off x="5142357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26"/>
                  <p:cNvSpPr/>
                  <p:nvPr/>
                </p:nvSpPr>
                <p:spPr>
                  <a:xfrm>
                    <a:off x="5053012" y="226809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0" name="Google Shape;710;p26"/>
                  <p:cNvSpPr/>
                  <p:nvPr/>
                </p:nvSpPr>
                <p:spPr>
                  <a:xfrm>
                    <a:off x="5082730" y="2297905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1" name="Google Shape;711;p26"/>
                  <p:cNvSpPr/>
                  <p:nvPr/>
                </p:nvSpPr>
                <p:spPr>
                  <a:xfrm>
                    <a:off x="5112543" y="226809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2" name="Google Shape;712;p26"/>
                  <p:cNvSpPr/>
                  <p:nvPr/>
                </p:nvSpPr>
                <p:spPr>
                  <a:xfrm>
                    <a:off x="5082730" y="223837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3" name="Google Shape;713;p26"/>
                  <p:cNvSpPr/>
                  <p:nvPr/>
                </p:nvSpPr>
                <p:spPr>
                  <a:xfrm>
                    <a:off x="5201793" y="2208656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26"/>
                  <p:cNvSpPr/>
                  <p:nvPr/>
                </p:nvSpPr>
                <p:spPr>
                  <a:xfrm>
                    <a:off x="5291137" y="188118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5" name="Google Shape;715;p26"/>
                  <p:cNvSpPr/>
                  <p:nvPr/>
                </p:nvSpPr>
                <p:spPr>
                  <a:xfrm>
                    <a:off x="5261419" y="191090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6" name="Google Shape;716;p26"/>
                  <p:cNvSpPr/>
                  <p:nvPr/>
                </p:nvSpPr>
                <p:spPr>
                  <a:xfrm>
                    <a:off x="5231606" y="1940718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717;p26"/>
                  <p:cNvSpPr/>
                  <p:nvPr/>
                </p:nvSpPr>
                <p:spPr>
                  <a:xfrm>
                    <a:off x="5201793" y="197053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8" name="Google Shape;718;p26"/>
                  <p:cNvSpPr/>
                  <p:nvPr/>
                </p:nvSpPr>
                <p:spPr>
                  <a:xfrm>
                    <a:off x="5142357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9" name="Google Shape;719;p26"/>
                  <p:cNvSpPr/>
                  <p:nvPr/>
                </p:nvSpPr>
                <p:spPr>
                  <a:xfrm>
                    <a:off x="5558980" y="197053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0" name="Google Shape;720;p26"/>
                  <p:cNvSpPr/>
                  <p:nvPr/>
                </p:nvSpPr>
                <p:spPr>
                  <a:xfrm>
                    <a:off x="5529262" y="197053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1" name="Google Shape;721;p26"/>
                  <p:cNvSpPr/>
                  <p:nvPr/>
                </p:nvSpPr>
                <p:spPr>
                  <a:xfrm>
                    <a:off x="5499544" y="1940718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2" name="Google Shape;722;p26"/>
                  <p:cNvSpPr/>
                  <p:nvPr/>
                </p:nvSpPr>
                <p:spPr>
                  <a:xfrm>
                    <a:off x="5469731" y="191090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3" name="Google Shape;723;p26"/>
                  <p:cNvSpPr/>
                  <p:nvPr/>
                </p:nvSpPr>
                <p:spPr>
                  <a:xfrm>
                    <a:off x="5439918" y="188118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26"/>
                  <p:cNvSpPr/>
                  <p:nvPr/>
                </p:nvSpPr>
                <p:spPr>
                  <a:xfrm>
                    <a:off x="5529262" y="191090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26"/>
                  <p:cNvSpPr/>
                  <p:nvPr/>
                </p:nvSpPr>
                <p:spPr>
                  <a:xfrm>
                    <a:off x="5588793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6" name="Google Shape;726;p26"/>
                  <p:cNvSpPr/>
                  <p:nvPr/>
                </p:nvSpPr>
                <p:spPr>
                  <a:xfrm>
                    <a:off x="5558980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7" name="Google Shape;727;p26"/>
                  <p:cNvSpPr/>
                  <p:nvPr/>
                </p:nvSpPr>
                <p:spPr>
                  <a:xfrm>
                    <a:off x="5588793" y="2059780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8" name="Google Shape;728;p26"/>
                  <p:cNvSpPr/>
                  <p:nvPr/>
                </p:nvSpPr>
                <p:spPr>
                  <a:xfrm>
                    <a:off x="5142357" y="223837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9" name="Google Shape;729;p26"/>
                  <p:cNvSpPr/>
                  <p:nvPr/>
                </p:nvSpPr>
                <p:spPr>
                  <a:xfrm>
                    <a:off x="5201793" y="2208656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0" name="Google Shape;730;p26"/>
                  <p:cNvSpPr/>
                  <p:nvPr/>
                </p:nvSpPr>
                <p:spPr>
                  <a:xfrm>
                    <a:off x="5172075" y="223837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1" name="Google Shape;731;p26"/>
                  <p:cNvSpPr/>
                  <p:nvPr/>
                </p:nvSpPr>
                <p:spPr>
                  <a:xfrm>
                    <a:off x="5261419" y="214903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2" name="Google Shape;732;p26"/>
                  <p:cNvSpPr/>
                  <p:nvPr/>
                </p:nvSpPr>
                <p:spPr>
                  <a:xfrm>
                    <a:off x="5231606" y="2178843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3" name="Google Shape;733;p26"/>
                  <p:cNvSpPr/>
                  <p:nvPr/>
                </p:nvSpPr>
                <p:spPr>
                  <a:xfrm>
                    <a:off x="5320855" y="208959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4" name="Google Shape;734;p26"/>
                  <p:cNvSpPr/>
                  <p:nvPr/>
                </p:nvSpPr>
                <p:spPr>
                  <a:xfrm>
                    <a:off x="5231606" y="1672780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5" name="Google Shape;735;p26"/>
                  <p:cNvSpPr/>
                  <p:nvPr/>
                </p:nvSpPr>
                <p:spPr>
                  <a:xfrm>
                    <a:off x="5261419" y="1732406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6" name="Google Shape;736;p26"/>
                  <p:cNvSpPr/>
                  <p:nvPr/>
                </p:nvSpPr>
                <p:spPr>
                  <a:xfrm>
                    <a:off x="5320855" y="1732406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7" name="Google Shape;737;p26"/>
                  <p:cNvSpPr/>
                  <p:nvPr/>
                </p:nvSpPr>
                <p:spPr>
                  <a:xfrm>
                    <a:off x="5350668" y="1791842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8" name="Google Shape;738;p26"/>
                  <p:cNvSpPr/>
                  <p:nvPr/>
                </p:nvSpPr>
                <p:spPr>
                  <a:xfrm>
                    <a:off x="5588793" y="1672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9" name="Google Shape;739;p26"/>
                  <p:cNvSpPr/>
                  <p:nvPr/>
                </p:nvSpPr>
                <p:spPr>
                  <a:xfrm>
                    <a:off x="5529262" y="1732406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26"/>
                  <p:cNvSpPr/>
                  <p:nvPr/>
                </p:nvSpPr>
                <p:spPr>
                  <a:xfrm>
                    <a:off x="5707856" y="1494281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1" name="Google Shape;741;p26"/>
                  <p:cNvSpPr/>
                  <p:nvPr/>
                </p:nvSpPr>
                <p:spPr>
                  <a:xfrm>
                    <a:off x="5678043" y="155371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26"/>
                  <p:cNvSpPr/>
                  <p:nvPr/>
                </p:nvSpPr>
                <p:spPr>
                  <a:xfrm>
                    <a:off x="5678043" y="1583530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26"/>
                  <p:cNvSpPr/>
                  <p:nvPr/>
                </p:nvSpPr>
                <p:spPr>
                  <a:xfrm>
                    <a:off x="5797105" y="1464468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4" name="Google Shape;744;p26"/>
                  <p:cNvSpPr/>
                  <p:nvPr/>
                </p:nvSpPr>
                <p:spPr>
                  <a:xfrm>
                    <a:off x="5767387" y="1583530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5" name="Google Shape;745;p26"/>
                  <p:cNvSpPr/>
                  <p:nvPr/>
                </p:nvSpPr>
                <p:spPr>
                  <a:xfrm>
                    <a:off x="5797105" y="155371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6" name="Google Shape;746;p26"/>
                  <p:cNvSpPr/>
                  <p:nvPr/>
                </p:nvSpPr>
                <p:spPr>
                  <a:xfrm>
                    <a:off x="5826918" y="1464468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7" name="Google Shape;747;p26"/>
                <p:cNvGrpSpPr/>
                <p:nvPr/>
              </p:nvGrpSpPr>
              <p:grpSpPr>
                <a:xfrm>
                  <a:off x="4993481" y="2178843"/>
                  <a:ext cx="148780" cy="267843"/>
                  <a:chOff x="4993481" y="2178843"/>
                  <a:chExt cx="148780" cy="267843"/>
                </a:xfrm>
              </p:grpSpPr>
              <p:sp>
                <p:nvSpPr>
                  <p:cNvPr id="748" name="Google Shape;748;p26"/>
                  <p:cNvSpPr/>
                  <p:nvPr/>
                </p:nvSpPr>
                <p:spPr>
                  <a:xfrm>
                    <a:off x="4993481" y="2178843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9" name="Google Shape;749;p26"/>
                  <p:cNvSpPr/>
                  <p:nvPr/>
                </p:nvSpPr>
                <p:spPr>
                  <a:xfrm>
                    <a:off x="5023294" y="2238374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0" name="Google Shape;750;p26"/>
                  <p:cNvSpPr/>
                  <p:nvPr/>
                </p:nvSpPr>
                <p:spPr>
                  <a:xfrm>
                    <a:off x="5053012" y="2297905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1" name="Google Shape;751;p26"/>
                  <p:cNvSpPr/>
                  <p:nvPr/>
                </p:nvSpPr>
                <p:spPr>
                  <a:xfrm>
                    <a:off x="5082730" y="2357437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2" name="Google Shape;752;p26"/>
                  <p:cNvSpPr/>
                  <p:nvPr/>
                </p:nvSpPr>
                <p:spPr>
                  <a:xfrm>
                    <a:off x="5112543" y="2387155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3" name="Google Shape;753;p26"/>
                  <p:cNvSpPr/>
                  <p:nvPr/>
                </p:nvSpPr>
                <p:spPr>
                  <a:xfrm>
                    <a:off x="5082730" y="2416968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54" name="Google Shape;754;p26"/>
              <p:cNvGrpSpPr/>
              <p:nvPr/>
            </p:nvGrpSpPr>
            <p:grpSpPr>
              <a:xfrm>
                <a:off x="5439918" y="2149030"/>
                <a:ext cx="148780" cy="148780"/>
                <a:chOff x="5439918" y="2149030"/>
                <a:chExt cx="148780" cy="148780"/>
              </a:xfrm>
            </p:grpSpPr>
            <p:sp>
              <p:nvSpPr>
                <p:cNvPr id="755" name="Google Shape;755;p26"/>
                <p:cNvSpPr/>
                <p:nvPr/>
              </p:nvSpPr>
              <p:spPr>
                <a:xfrm>
                  <a:off x="5499544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26"/>
                <p:cNvSpPr/>
                <p:nvPr/>
              </p:nvSpPr>
              <p:spPr>
                <a:xfrm>
                  <a:off x="5499544" y="2178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26"/>
                <p:cNvSpPr/>
                <p:nvPr/>
              </p:nvSpPr>
              <p:spPr>
                <a:xfrm>
                  <a:off x="5529262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26"/>
                <p:cNvSpPr/>
                <p:nvPr/>
              </p:nvSpPr>
              <p:spPr>
                <a:xfrm>
                  <a:off x="5529262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26"/>
                <p:cNvSpPr/>
                <p:nvPr/>
              </p:nvSpPr>
              <p:spPr>
                <a:xfrm>
                  <a:off x="5469731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26"/>
                <p:cNvSpPr/>
                <p:nvPr/>
              </p:nvSpPr>
              <p:spPr>
                <a:xfrm>
                  <a:off x="5469731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26"/>
                <p:cNvSpPr/>
                <p:nvPr/>
              </p:nvSpPr>
              <p:spPr>
                <a:xfrm>
                  <a:off x="5558980" y="217884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26"/>
                <p:cNvSpPr/>
                <p:nvPr/>
              </p:nvSpPr>
              <p:spPr>
                <a:xfrm>
                  <a:off x="5469731" y="2178843"/>
                  <a:ext cx="89249" cy="89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89249" extrusionOk="0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531" y="59531"/>
                      </a:lnTo>
                      <a:lnTo>
                        <a:pt x="59531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813" y="0"/>
                      </a:lnTo>
                      <a:lnTo>
                        <a:pt x="29813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26"/>
                <p:cNvSpPr/>
                <p:nvPr/>
              </p:nvSpPr>
              <p:spPr>
                <a:xfrm>
                  <a:off x="5439918" y="217884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26"/>
                <p:cNvSpPr/>
                <p:nvPr/>
              </p:nvSpPr>
              <p:spPr>
                <a:xfrm>
                  <a:off x="5469731" y="2178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26"/>
                <p:cNvSpPr/>
                <p:nvPr/>
              </p:nvSpPr>
              <p:spPr>
                <a:xfrm>
                  <a:off x="5499544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6" name="Google Shape;766;p26"/>
              <p:cNvGrpSpPr/>
              <p:nvPr/>
            </p:nvGrpSpPr>
            <p:grpSpPr>
              <a:xfrm>
                <a:off x="4189857" y="2000249"/>
                <a:ext cx="148779" cy="148781"/>
                <a:chOff x="4189857" y="2000249"/>
                <a:chExt cx="148779" cy="148781"/>
              </a:xfrm>
            </p:grpSpPr>
            <p:sp>
              <p:nvSpPr>
                <p:cNvPr id="767" name="Google Shape;767;p26"/>
                <p:cNvSpPr/>
                <p:nvPr/>
              </p:nvSpPr>
              <p:spPr>
                <a:xfrm>
                  <a:off x="4249293" y="20299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26"/>
                <p:cNvSpPr/>
                <p:nvPr/>
              </p:nvSpPr>
              <p:spPr>
                <a:xfrm>
                  <a:off x="4249293" y="20895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26"/>
                <p:cNvSpPr/>
                <p:nvPr/>
              </p:nvSpPr>
              <p:spPr>
                <a:xfrm>
                  <a:off x="4219575" y="2059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26"/>
                <p:cNvSpPr/>
                <p:nvPr/>
              </p:nvSpPr>
              <p:spPr>
                <a:xfrm>
                  <a:off x="4249293" y="2059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26"/>
                <p:cNvSpPr/>
                <p:nvPr/>
              </p:nvSpPr>
              <p:spPr>
                <a:xfrm>
                  <a:off x="4279106" y="205978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26"/>
                <p:cNvSpPr/>
                <p:nvPr/>
              </p:nvSpPr>
              <p:spPr>
                <a:xfrm>
                  <a:off x="4308919" y="205978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26"/>
                <p:cNvSpPr/>
                <p:nvPr/>
              </p:nvSpPr>
              <p:spPr>
                <a:xfrm>
                  <a:off x="4189857" y="2059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26"/>
                <p:cNvSpPr/>
                <p:nvPr/>
              </p:nvSpPr>
              <p:spPr>
                <a:xfrm>
                  <a:off x="4249293" y="20002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26"/>
                <p:cNvSpPr/>
                <p:nvPr/>
              </p:nvSpPr>
              <p:spPr>
                <a:xfrm>
                  <a:off x="4249293" y="2119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6" name="Google Shape;776;p26"/>
              <p:cNvGrpSpPr/>
              <p:nvPr/>
            </p:nvGrpSpPr>
            <p:grpSpPr>
              <a:xfrm>
                <a:off x="4338637" y="2089594"/>
                <a:ext cx="148780" cy="148780"/>
                <a:chOff x="4338637" y="2089594"/>
                <a:chExt cx="148780" cy="148780"/>
              </a:xfrm>
            </p:grpSpPr>
            <p:sp>
              <p:nvSpPr>
                <p:cNvPr id="777" name="Google Shape;777;p26"/>
                <p:cNvSpPr/>
                <p:nvPr/>
              </p:nvSpPr>
              <p:spPr>
                <a:xfrm>
                  <a:off x="4398168" y="211931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26"/>
                <p:cNvSpPr/>
                <p:nvPr/>
              </p:nvSpPr>
              <p:spPr>
                <a:xfrm>
                  <a:off x="4398168" y="2178843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26"/>
                <p:cNvSpPr/>
                <p:nvPr/>
              </p:nvSpPr>
              <p:spPr>
                <a:xfrm>
                  <a:off x="4368355" y="2149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26"/>
                <p:cNvSpPr/>
                <p:nvPr/>
              </p:nvSpPr>
              <p:spPr>
                <a:xfrm>
                  <a:off x="4398168" y="2149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26"/>
                <p:cNvSpPr/>
                <p:nvPr/>
              </p:nvSpPr>
              <p:spPr>
                <a:xfrm>
                  <a:off x="4427982" y="2149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26"/>
                <p:cNvSpPr/>
                <p:nvPr/>
              </p:nvSpPr>
              <p:spPr>
                <a:xfrm>
                  <a:off x="4398168" y="208959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26"/>
                <p:cNvSpPr/>
                <p:nvPr/>
              </p:nvSpPr>
              <p:spPr>
                <a:xfrm>
                  <a:off x="4457700" y="2149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26"/>
                <p:cNvSpPr/>
                <p:nvPr/>
              </p:nvSpPr>
              <p:spPr>
                <a:xfrm>
                  <a:off x="4338637" y="2149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26"/>
                <p:cNvSpPr/>
                <p:nvPr/>
              </p:nvSpPr>
              <p:spPr>
                <a:xfrm>
                  <a:off x="4398168" y="2208656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6" name="Google Shape;786;p26"/>
              <p:cNvGrpSpPr/>
              <p:nvPr/>
            </p:nvGrpSpPr>
            <p:grpSpPr>
              <a:xfrm>
                <a:off x="4606480" y="2774155"/>
                <a:ext cx="476250" cy="446437"/>
                <a:chOff x="4606480" y="2774155"/>
                <a:chExt cx="476250" cy="446437"/>
              </a:xfrm>
            </p:grpSpPr>
            <p:sp>
              <p:nvSpPr>
                <p:cNvPr id="787" name="Google Shape;787;p26"/>
                <p:cNvSpPr/>
                <p:nvPr/>
              </p:nvSpPr>
              <p:spPr>
                <a:xfrm>
                  <a:off x="4785169" y="3012280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26"/>
                <p:cNvSpPr/>
                <p:nvPr/>
              </p:nvSpPr>
              <p:spPr>
                <a:xfrm>
                  <a:off x="4785169" y="2774155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26"/>
                <p:cNvSpPr/>
                <p:nvPr/>
              </p:nvSpPr>
              <p:spPr>
                <a:xfrm>
                  <a:off x="4904232" y="29824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26"/>
                <p:cNvSpPr/>
                <p:nvPr/>
              </p:nvSpPr>
              <p:spPr>
                <a:xfrm>
                  <a:off x="4904232" y="280396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26"/>
                <p:cNvSpPr/>
                <p:nvPr/>
              </p:nvSpPr>
              <p:spPr>
                <a:xfrm>
                  <a:off x="4963668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26"/>
                <p:cNvSpPr/>
                <p:nvPr/>
              </p:nvSpPr>
              <p:spPr>
                <a:xfrm>
                  <a:off x="4963668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26"/>
                <p:cNvSpPr/>
                <p:nvPr/>
              </p:nvSpPr>
              <p:spPr>
                <a:xfrm>
                  <a:off x="4993481" y="2863405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26"/>
                <p:cNvSpPr/>
                <p:nvPr/>
              </p:nvSpPr>
              <p:spPr>
                <a:xfrm>
                  <a:off x="4725543" y="280396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26"/>
                <p:cNvSpPr/>
                <p:nvPr/>
              </p:nvSpPr>
              <p:spPr>
                <a:xfrm>
                  <a:off x="4725543" y="29824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6"/>
                <p:cNvSpPr/>
                <p:nvPr/>
              </p:nvSpPr>
              <p:spPr>
                <a:xfrm>
                  <a:off x="4695825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26"/>
                <p:cNvSpPr/>
                <p:nvPr/>
              </p:nvSpPr>
              <p:spPr>
                <a:xfrm>
                  <a:off x="4725543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26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26"/>
                <p:cNvSpPr/>
                <p:nvPr/>
              </p:nvSpPr>
              <p:spPr>
                <a:xfrm>
                  <a:off x="4695825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26"/>
                <p:cNvSpPr/>
                <p:nvPr/>
              </p:nvSpPr>
              <p:spPr>
                <a:xfrm>
                  <a:off x="4666107" y="2863405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26"/>
                <p:cNvSpPr/>
                <p:nvPr/>
              </p:nvSpPr>
              <p:spPr>
                <a:xfrm>
                  <a:off x="4755356" y="2863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26"/>
                <p:cNvSpPr/>
                <p:nvPr/>
              </p:nvSpPr>
              <p:spPr>
                <a:xfrm>
                  <a:off x="4755356" y="2923031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26"/>
                <p:cNvSpPr/>
                <p:nvPr/>
              </p:nvSpPr>
              <p:spPr>
                <a:xfrm>
                  <a:off x="4874418" y="2863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26"/>
                <p:cNvSpPr/>
                <p:nvPr/>
              </p:nvSpPr>
              <p:spPr>
                <a:xfrm>
                  <a:off x="4874418" y="2923031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26"/>
                <p:cNvSpPr/>
                <p:nvPr/>
              </p:nvSpPr>
              <p:spPr>
                <a:xfrm>
                  <a:off x="4725543" y="2893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26"/>
                <p:cNvSpPr/>
                <p:nvPr/>
              </p:nvSpPr>
              <p:spPr>
                <a:xfrm>
                  <a:off x="4933950" y="2893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26"/>
                <p:cNvSpPr/>
                <p:nvPr/>
              </p:nvSpPr>
              <p:spPr>
                <a:xfrm>
                  <a:off x="4814887" y="283368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6"/>
                <p:cNvSpPr/>
                <p:nvPr/>
              </p:nvSpPr>
              <p:spPr>
                <a:xfrm>
                  <a:off x="4695825" y="2803969"/>
                  <a:ext cx="297560" cy="208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560" h="208216" extrusionOk="0">
                      <a:moveTo>
                        <a:pt x="267843" y="59436"/>
                      </a:moveTo>
                      <a:lnTo>
                        <a:pt x="267843" y="29718"/>
                      </a:lnTo>
                      <a:lnTo>
                        <a:pt x="208312" y="29718"/>
                      </a:lnTo>
                      <a:lnTo>
                        <a:pt x="208312" y="0"/>
                      </a:lnTo>
                      <a:lnTo>
                        <a:pt x="89249" y="0"/>
                      </a:lnTo>
                      <a:lnTo>
                        <a:pt x="89249" y="29718"/>
                      </a:lnTo>
                      <a:lnTo>
                        <a:pt x="29718" y="29718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148780"/>
                      </a:lnTo>
                      <a:lnTo>
                        <a:pt x="29718" y="148780"/>
                      </a:lnTo>
                      <a:lnTo>
                        <a:pt x="29718" y="178498"/>
                      </a:lnTo>
                      <a:lnTo>
                        <a:pt x="89249" y="178498"/>
                      </a:lnTo>
                      <a:lnTo>
                        <a:pt x="89249" y="208217"/>
                      </a:lnTo>
                      <a:lnTo>
                        <a:pt x="208312" y="208217"/>
                      </a:lnTo>
                      <a:lnTo>
                        <a:pt x="208312" y="178498"/>
                      </a:lnTo>
                      <a:lnTo>
                        <a:pt x="267843" y="178498"/>
                      </a:lnTo>
                      <a:lnTo>
                        <a:pt x="267843" y="148780"/>
                      </a:lnTo>
                      <a:lnTo>
                        <a:pt x="297561" y="148780"/>
                      </a:lnTo>
                      <a:lnTo>
                        <a:pt x="297561" y="59436"/>
                      </a:lnTo>
                      <a:lnTo>
                        <a:pt x="267843" y="59436"/>
                      </a:lnTo>
                      <a:close/>
                      <a:moveTo>
                        <a:pt x="267843" y="118967"/>
                      </a:moveTo>
                      <a:lnTo>
                        <a:pt x="238125" y="118967"/>
                      </a:lnTo>
                      <a:lnTo>
                        <a:pt x="238125" y="148685"/>
                      </a:lnTo>
                      <a:lnTo>
                        <a:pt x="178594" y="148685"/>
                      </a:lnTo>
                      <a:lnTo>
                        <a:pt x="178594" y="178403"/>
                      </a:lnTo>
                      <a:lnTo>
                        <a:pt x="119063" y="178403"/>
                      </a:lnTo>
                      <a:lnTo>
                        <a:pt x="119063" y="148685"/>
                      </a:lnTo>
                      <a:lnTo>
                        <a:pt x="59531" y="148685"/>
                      </a:lnTo>
                      <a:lnTo>
                        <a:pt x="59531" y="118967"/>
                      </a:lnTo>
                      <a:lnTo>
                        <a:pt x="29813" y="118967"/>
                      </a:lnTo>
                      <a:lnTo>
                        <a:pt x="29813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119063" y="59531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38125" y="59531"/>
                      </a:lnTo>
                      <a:lnTo>
                        <a:pt x="238125" y="89249"/>
                      </a:lnTo>
                      <a:lnTo>
                        <a:pt x="267843" y="89249"/>
                      </a:lnTo>
                      <a:lnTo>
                        <a:pt x="267843" y="11896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26"/>
                <p:cNvSpPr/>
                <p:nvPr/>
              </p:nvSpPr>
              <p:spPr>
                <a:xfrm>
                  <a:off x="4755356" y="2863404"/>
                  <a:ext cx="178593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89344" extrusionOk="0">
                      <a:moveTo>
                        <a:pt x="178594" y="29813"/>
                      </a:moveTo>
                      <a:lnTo>
                        <a:pt x="178594" y="59627"/>
                      </a:lnTo>
                      <a:lnTo>
                        <a:pt x="119063" y="59627"/>
                      </a:lnTo>
                      <a:lnTo>
                        <a:pt x="119063" y="89345"/>
                      </a:lnTo>
                      <a:lnTo>
                        <a:pt x="59531" y="89345"/>
                      </a:lnTo>
                      <a:lnTo>
                        <a:pt x="59531" y="59627"/>
                      </a:lnTo>
                      <a:lnTo>
                        <a:pt x="0" y="59627"/>
                      </a:lnTo>
                      <a:lnTo>
                        <a:pt x="0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19063" y="0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26"/>
                <p:cNvSpPr/>
                <p:nvPr/>
              </p:nvSpPr>
              <p:spPr>
                <a:xfrm>
                  <a:off x="4814887" y="295274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26"/>
                <p:cNvSpPr/>
                <p:nvPr/>
              </p:nvSpPr>
              <p:spPr>
                <a:xfrm>
                  <a:off x="4666107" y="3131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26"/>
                <p:cNvSpPr/>
                <p:nvPr/>
              </p:nvSpPr>
              <p:spPr>
                <a:xfrm>
                  <a:off x="4695825" y="3161156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26"/>
                <p:cNvSpPr/>
                <p:nvPr/>
              </p:nvSpPr>
              <p:spPr>
                <a:xfrm>
                  <a:off x="4933950" y="3161156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4755356" y="3190874"/>
                  <a:ext cx="17859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29718" extrusionOk="0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4993481" y="3131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4636293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26"/>
                <p:cNvSpPr/>
                <p:nvPr/>
              </p:nvSpPr>
              <p:spPr>
                <a:xfrm>
                  <a:off x="4636293" y="307181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26"/>
                <p:cNvSpPr/>
                <p:nvPr/>
              </p:nvSpPr>
              <p:spPr>
                <a:xfrm>
                  <a:off x="4606480" y="2982467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26"/>
                <p:cNvSpPr/>
                <p:nvPr/>
              </p:nvSpPr>
              <p:spPr>
                <a:xfrm>
                  <a:off x="5023294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26"/>
                <p:cNvSpPr/>
                <p:nvPr/>
              </p:nvSpPr>
              <p:spPr>
                <a:xfrm>
                  <a:off x="5023294" y="307181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1" name="Google Shape;821;p26"/>
                <p:cNvSpPr/>
                <p:nvPr/>
              </p:nvSpPr>
              <p:spPr>
                <a:xfrm>
                  <a:off x="4636293" y="2952749"/>
                  <a:ext cx="416718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8" h="238125" extrusionOk="0">
                      <a:moveTo>
                        <a:pt x="416719" y="29718"/>
                      </a:moveTo>
                      <a:lnTo>
                        <a:pt x="416719" y="119063"/>
                      </a:lnTo>
                      <a:lnTo>
                        <a:pt x="387001" y="119063"/>
                      </a:lnTo>
                      <a:lnTo>
                        <a:pt x="387001" y="178594"/>
                      </a:lnTo>
                      <a:lnTo>
                        <a:pt x="357188" y="178594"/>
                      </a:lnTo>
                      <a:lnTo>
                        <a:pt x="357188" y="208407"/>
                      </a:lnTo>
                      <a:lnTo>
                        <a:pt x="297656" y="208407"/>
                      </a:lnTo>
                      <a:lnTo>
                        <a:pt x="297656" y="238125"/>
                      </a:lnTo>
                      <a:lnTo>
                        <a:pt x="119063" y="238125"/>
                      </a:lnTo>
                      <a:lnTo>
                        <a:pt x="119063" y="208407"/>
                      </a:lnTo>
                      <a:lnTo>
                        <a:pt x="59531" y="208407"/>
                      </a:lnTo>
                      <a:lnTo>
                        <a:pt x="59531" y="178594"/>
                      </a:lnTo>
                      <a:lnTo>
                        <a:pt x="29813" y="178594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29718"/>
                      </a:lnTo>
                      <a:lnTo>
                        <a:pt x="29813" y="29718"/>
                      </a:lnTo>
                      <a:lnTo>
                        <a:pt x="29813" y="0"/>
                      </a:ln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89249" y="29718"/>
                      </a:lnTo>
                      <a:lnTo>
                        <a:pt x="89249" y="59531"/>
                      </a:lnTo>
                      <a:lnTo>
                        <a:pt x="148876" y="59531"/>
                      </a:lnTo>
                      <a:lnTo>
                        <a:pt x="148876" y="89345"/>
                      </a:lnTo>
                      <a:lnTo>
                        <a:pt x="267938" y="89345"/>
                      </a:lnTo>
                      <a:lnTo>
                        <a:pt x="267938" y="59531"/>
                      </a:lnTo>
                      <a:lnTo>
                        <a:pt x="327374" y="59531"/>
                      </a:lnTo>
                      <a:lnTo>
                        <a:pt x="327374" y="29718"/>
                      </a:lnTo>
                      <a:lnTo>
                        <a:pt x="357188" y="29718"/>
                      </a:lnTo>
                      <a:lnTo>
                        <a:pt x="357188" y="0"/>
                      </a:lnTo>
                      <a:lnTo>
                        <a:pt x="387001" y="0"/>
                      </a:lnTo>
                      <a:lnTo>
                        <a:pt x="387001" y="29718"/>
                      </a:lnTo>
                      <a:lnTo>
                        <a:pt x="416719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Google Shape;822;p26"/>
                <p:cNvSpPr/>
                <p:nvPr/>
              </p:nvSpPr>
              <p:spPr>
                <a:xfrm>
                  <a:off x="5053012" y="2982467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26"/>
                <p:cNvSpPr/>
                <p:nvPr/>
              </p:nvSpPr>
              <p:spPr>
                <a:xfrm>
                  <a:off x="4755356" y="283368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4" name="Google Shape;824;p26"/>
                <p:cNvSpPr/>
                <p:nvPr/>
              </p:nvSpPr>
              <p:spPr>
                <a:xfrm>
                  <a:off x="4785169" y="2803969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5" name="Google Shape;825;p26"/>
                <p:cNvSpPr/>
                <p:nvPr/>
              </p:nvSpPr>
              <p:spPr>
                <a:xfrm>
                  <a:off x="4695825" y="2863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26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7" name="Google Shape;827;p26"/>
                <p:cNvSpPr/>
                <p:nvPr/>
              </p:nvSpPr>
              <p:spPr>
                <a:xfrm>
                  <a:off x="4695825" y="2923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26"/>
                <p:cNvSpPr/>
                <p:nvPr/>
              </p:nvSpPr>
              <p:spPr>
                <a:xfrm>
                  <a:off x="4904232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26"/>
                <p:cNvSpPr/>
                <p:nvPr/>
              </p:nvSpPr>
              <p:spPr>
                <a:xfrm>
                  <a:off x="4933950" y="2863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26"/>
                <p:cNvSpPr/>
                <p:nvPr/>
              </p:nvSpPr>
              <p:spPr>
                <a:xfrm>
                  <a:off x="4725543" y="295274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p26"/>
                <p:cNvSpPr/>
                <p:nvPr/>
              </p:nvSpPr>
              <p:spPr>
                <a:xfrm>
                  <a:off x="5023294" y="2982467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26"/>
                <p:cNvSpPr/>
                <p:nvPr/>
              </p:nvSpPr>
              <p:spPr>
                <a:xfrm>
                  <a:off x="4993481" y="3101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26"/>
                <p:cNvSpPr/>
                <p:nvPr/>
              </p:nvSpPr>
              <p:spPr>
                <a:xfrm>
                  <a:off x="4963668" y="3131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4904232" y="3131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4844605" y="3131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26"/>
                <p:cNvSpPr/>
                <p:nvPr/>
              </p:nvSpPr>
              <p:spPr>
                <a:xfrm>
                  <a:off x="4933950" y="3101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7" name="Google Shape;837;p26"/>
                <p:cNvSpPr/>
                <p:nvPr/>
              </p:nvSpPr>
              <p:spPr>
                <a:xfrm>
                  <a:off x="4963668" y="3071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p26"/>
                <p:cNvSpPr/>
                <p:nvPr/>
              </p:nvSpPr>
              <p:spPr>
                <a:xfrm>
                  <a:off x="4933950" y="3042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26"/>
                <p:cNvSpPr/>
                <p:nvPr/>
              </p:nvSpPr>
              <p:spPr>
                <a:xfrm>
                  <a:off x="4874418" y="3071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0" name="Google Shape;840;p26"/>
                <p:cNvSpPr/>
                <p:nvPr/>
              </p:nvSpPr>
              <p:spPr>
                <a:xfrm>
                  <a:off x="4993481" y="3042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1" name="Google Shape;841;p26"/>
                <p:cNvSpPr/>
                <p:nvPr/>
              </p:nvSpPr>
              <p:spPr>
                <a:xfrm>
                  <a:off x="4993481" y="29824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26"/>
                <p:cNvSpPr/>
                <p:nvPr/>
              </p:nvSpPr>
              <p:spPr>
                <a:xfrm>
                  <a:off x="4814887" y="3161156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43" name="Google Shape;843;p26"/>
              <p:cNvGrpSpPr/>
              <p:nvPr/>
            </p:nvGrpSpPr>
            <p:grpSpPr>
              <a:xfrm>
                <a:off x="4011168" y="2119312"/>
                <a:ext cx="833437" cy="833437"/>
                <a:chOff x="4011168" y="2119312"/>
                <a:chExt cx="833437" cy="833437"/>
              </a:xfrm>
            </p:grpSpPr>
            <p:sp>
              <p:nvSpPr>
                <p:cNvPr id="844" name="Google Shape;844;p26"/>
                <p:cNvSpPr/>
                <p:nvPr/>
              </p:nvSpPr>
              <p:spPr>
                <a:xfrm>
                  <a:off x="4695825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26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26"/>
                <p:cNvSpPr/>
                <p:nvPr/>
              </p:nvSpPr>
              <p:spPr>
                <a:xfrm>
                  <a:off x="4755356" y="2863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26"/>
                <p:cNvSpPr/>
                <p:nvPr/>
              </p:nvSpPr>
              <p:spPr>
                <a:xfrm>
                  <a:off x="4785169" y="2893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4814887" y="2923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4666107" y="2774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p26"/>
                <p:cNvSpPr/>
                <p:nvPr/>
              </p:nvSpPr>
              <p:spPr>
                <a:xfrm>
                  <a:off x="4011168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26"/>
                <p:cNvSpPr/>
                <p:nvPr/>
              </p:nvSpPr>
              <p:spPr>
                <a:xfrm>
                  <a:off x="4636293" y="2774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26"/>
                <p:cNvSpPr/>
                <p:nvPr/>
              </p:nvSpPr>
              <p:spPr>
                <a:xfrm>
                  <a:off x="4606480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26"/>
                <p:cNvSpPr/>
                <p:nvPr/>
              </p:nvSpPr>
              <p:spPr>
                <a:xfrm>
                  <a:off x="4606480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26"/>
                <p:cNvSpPr/>
                <p:nvPr/>
              </p:nvSpPr>
              <p:spPr>
                <a:xfrm>
                  <a:off x="4666107" y="2655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26"/>
                <p:cNvSpPr/>
                <p:nvPr/>
              </p:nvSpPr>
              <p:spPr>
                <a:xfrm>
                  <a:off x="4517231" y="2774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26"/>
                <p:cNvSpPr/>
                <p:nvPr/>
              </p:nvSpPr>
              <p:spPr>
                <a:xfrm>
                  <a:off x="4457700" y="280396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4398168" y="2774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858;p26"/>
                <p:cNvSpPr/>
                <p:nvPr/>
              </p:nvSpPr>
              <p:spPr>
                <a:xfrm>
                  <a:off x="4368355" y="274434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26"/>
                <p:cNvSpPr/>
                <p:nvPr/>
              </p:nvSpPr>
              <p:spPr>
                <a:xfrm>
                  <a:off x="4398168" y="271462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860;p26"/>
                <p:cNvSpPr/>
                <p:nvPr/>
              </p:nvSpPr>
              <p:spPr>
                <a:xfrm>
                  <a:off x="4338637" y="2684906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p26"/>
                <p:cNvSpPr/>
                <p:nvPr/>
              </p:nvSpPr>
              <p:spPr>
                <a:xfrm>
                  <a:off x="4279106" y="265509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26"/>
                <p:cNvSpPr/>
                <p:nvPr/>
              </p:nvSpPr>
              <p:spPr>
                <a:xfrm>
                  <a:off x="4427982" y="2684906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26"/>
                <p:cNvSpPr/>
                <p:nvPr/>
              </p:nvSpPr>
              <p:spPr>
                <a:xfrm>
                  <a:off x="4457700" y="265509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26"/>
                <p:cNvSpPr/>
                <p:nvPr/>
              </p:nvSpPr>
              <p:spPr>
                <a:xfrm>
                  <a:off x="4249293" y="2625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p26"/>
                <p:cNvSpPr/>
                <p:nvPr/>
              </p:nvSpPr>
              <p:spPr>
                <a:xfrm>
                  <a:off x="4219575" y="256584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866;p26"/>
                <p:cNvSpPr/>
                <p:nvPr/>
              </p:nvSpPr>
              <p:spPr>
                <a:xfrm>
                  <a:off x="4189857" y="250621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" name="Google Shape;867;p26"/>
                <p:cNvSpPr/>
                <p:nvPr/>
              </p:nvSpPr>
              <p:spPr>
                <a:xfrm>
                  <a:off x="4160043" y="244678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26"/>
                <p:cNvSpPr/>
                <p:nvPr/>
              </p:nvSpPr>
              <p:spPr>
                <a:xfrm>
                  <a:off x="4130230" y="2387155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26"/>
                <p:cNvSpPr/>
                <p:nvPr/>
              </p:nvSpPr>
              <p:spPr>
                <a:xfrm>
                  <a:off x="4100512" y="232771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26"/>
                <p:cNvSpPr/>
                <p:nvPr/>
              </p:nvSpPr>
              <p:spPr>
                <a:xfrm>
                  <a:off x="4070794" y="2268092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26"/>
                <p:cNvSpPr/>
                <p:nvPr/>
              </p:nvSpPr>
              <p:spPr>
                <a:xfrm>
                  <a:off x="4040981" y="220865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26"/>
                <p:cNvSpPr/>
                <p:nvPr/>
              </p:nvSpPr>
              <p:spPr>
                <a:xfrm>
                  <a:off x="4011168" y="214903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26"/>
                <p:cNvSpPr/>
                <p:nvPr/>
              </p:nvSpPr>
              <p:spPr>
                <a:xfrm>
                  <a:off x="4695825" y="259556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4" name="Google Shape;874;p26"/>
                <p:cNvSpPr/>
                <p:nvPr/>
              </p:nvSpPr>
              <p:spPr>
                <a:xfrm>
                  <a:off x="4666107" y="253603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875;p26"/>
                <p:cNvSpPr/>
                <p:nvPr/>
              </p:nvSpPr>
              <p:spPr>
                <a:xfrm>
                  <a:off x="4636293" y="250621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26"/>
                <p:cNvSpPr/>
                <p:nvPr/>
              </p:nvSpPr>
              <p:spPr>
                <a:xfrm>
                  <a:off x="4576762" y="2387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26"/>
                <p:cNvSpPr/>
                <p:nvPr/>
              </p:nvSpPr>
              <p:spPr>
                <a:xfrm>
                  <a:off x="4517231" y="235743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26"/>
                <p:cNvSpPr/>
                <p:nvPr/>
              </p:nvSpPr>
              <p:spPr>
                <a:xfrm>
                  <a:off x="4457700" y="232771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26"/>
                <p:cNvSpPr/>
                <p:nvPr/>
              </p:nvSpPr>
              <p:spPr>
                <a:xfrm>
                  <a:off x="4398168" y="22979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26"/>
                <p:cNvSpPr/>
                <p:nvPr/>
              </p:nvSpPr>
              <p:spPr>
                <a:xfrm>
                  <a:off x="4338637" y="226809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4279106" y="223837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26"/>
                <p:cNvSpPr/>
                <p:nvPr/>
              </p:nvSpPr>
              <p:spPr>
                <a:xfrm>
                  <a:off x="4219575" y="2208656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26"/>
                <p:cNvSpPr/>
                <p:nvPr/>
              </p:nvSpPr>
              <p:spPr>
                <a:xfrm>
                  <a:off x="4160043" y="217884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26"/>
                <p:cNvSpPr/>
                <p:nvPr/>
              </p:nvSpPr>
              <p:spPr>
                <a:xfrm>
                  <a:off x="4100512" y="214903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26"/>
                <p:cNvSpPr/>
                <p:nvPr/>
              </p:nvSpPr>
              <p:spPr>
                <a:xfrm>
                  <a:off x="4040981" y="211931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26"/>
                <p:cNvSpPr/>
                <p:nvPr/>
              </p:nvSpPr>
              <p:spPr>
                <a:xfrm>
                  <a:off x="4606480" y="2536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26"/>
                <p:cNvSpPr/>
                <p:nvPr/>
              </p:nvSpPr>
              <p:spPr>
                <a:xfrm>
                  <a:off x="4576762" y="247649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26"/>
                <p:cNvSpPr/>
                <p:nvPr/>
              </p:nvSpPr>
              <p:spPr>
                <a:xfrm>
                  <a:off x="4606480" y="241696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26"/>
                <p:cNvSpPr/>
                <p:nvPr/>
              </p:nvSpPr>
              <p:spPr>
                <a:xfrm>
                  <a:off x="4576762" y="25658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26"/>
                <p:cNvSpPr/>
                <p:nvPr/>
              </p:nvSpPr>
              <p:spPr>
                <a:xfrm>
                  <a:off x="4547044" y="259556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26"/>
                <p:cNvSpPr/>
                <p:nvPr/>
              </p:nvSpPr>
              <p:spPr>
                <a:xfrm>
                  <a:off x="4666107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26"/>
                <p:cNvSpPr/>
                <p:nvPr/>
              </p:nvSpPr>
              <p:spPr>
                <a:xfrm>
                  <a:off x="4636293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p26"/>
                <p:cNvSpPr/>
                <p:nvPr/>
              </p:nvSpPr>
              <p:spPr>
                <a:xfrm>
                  <a:off x="4576762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p26"/>
                <p:cNvSpPr/>
                <p:nvPr/>
              </p:nvSpPr>
              <p:spPr>
                <a:xfrm>
                  <a:off x="4636293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26"/>
                <p:cNvSpPr/>
                <p:nvPr/>
              </p:nvSpPr>
              <p:spPr>
                <a:xfrm>
                  <a:off x="4040981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26"/>
                <p:cNvSpPr/>
                <p:nvPr/>
              </p:nvSpPr>
              <p:spPr>
                <a:xfrm>
                  <a:off x="4011168" y="2119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26"/>
                <p:cNvSpPr/>
                <p:nvPr/>
              </p:nvSpPr>
              <p:spPr>
                <a:xfrm>
                  <a:off x="4040981" y="2178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26"/>
                <p:cNvSpPr/>
                <p:nvPr/>
              </p:nvSpPr>
              <p:spPr>
                <a:xfrm>
                  <a:off x="4070794" y="2149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Google Shape;899;p26"/>
                <p:cNvSpPr/>
                <p:nvPr/>
              </p:nvSpPr>
              <p:spPr>
                <a:xfrm>
                  <a:off x="4070794" y="2178843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0" name="Google Shape;900;p26"/>
                <p:cNvSpPr/>
                <p:nvPr/>
              </p:nvSpPr>
              <p:spPr>
                <a:xfrm>
                  <a:off x="4100512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p26"/>
                <p:cNvSpPr/>
                <p:nvPr/>
              </p:nvSpPr>
              <p:spPr>
                <a:xfrm>
                  <a:off x="4130230" y="223837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26"/>
                <p:cNvSpPr/>
                <p:nvPr/>
              </p:nvSpPr>
              <p:spPr>
                <a:xfrm>
                  <a:off x="4160043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26"/>
                <p:cNvSpPr/>
                <p:nvPr/>
              </p:nvSpPr>
              <p:spPr>
                <a:xfrm>
                  <a:off x="4189857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26"/>
                <p:cNvSpPr/>
                <p:nvPr/>
              </p:nvSpPr>
              <p:spPr>
                <a:xfrm>
                  <a:off x="4219575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05;p26"/>
                <p:cNvSpPr/>
                <p:nvPr/>
              </p:nvSpPr>
              <p:spPr>
                <a:xfrm>
                  <a:off x="4249293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906;p26"/>
                <p:cNvSpPr/>
                <p:nvPr/>
              </p:nvSpPr>
              <p:spPr>
                <a:xfrm>
                  <a:off x="4279106" y="2387155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907;p26"/>
                <p:cNvSpPr/>
                <p:nvPr/>
              </p:nvSpPr>
              <p:spPr>
                <a:xfrm>
                  <a:off x="4308919" y="2416968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8" name="Google Shape;908;p26"/>
                <p:cNvSpPr/>
                <p:nvPr/>
              </p:nvSpPr>
              <p:spPr>
                <a:xfrm>
                  <a:off x="4338637" y="2446781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p26"/>
                <p:cNvSpPr/>
                <p:nvPr/>
              </p:nvSpPr>
              <p:spPr>
                <a:xfrm>
                  <a:off x="4100512" y="2178843"/>
                  <a:ext cx="178593" cy="1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148875" extrusionOk="0">
                      <a:moveTo>
                        <a:pt x="178594" y="59531"/>
                      </a:moveTo>
                      <a:lnTo>
                        <a:pt x="178594" y="89249"/>
                      </a:lnTo>
                      <a:lnTo>
                        <a:pt x="148781" y="89249"/>
                      </a:lnTo>
                      <a:lnTo>
                        <a:pt x="148781" y="148876"/>
                      </a:lnTo>
                      <a:lnTo>
                        <a:pt x="119063" y="148876"/>
                      </a:lnTo>
                      <a:lnTo>
                        <a:pt x="119063" y="119063"/>
                      </a:lnTo>
                      <a:lnTo>
                        <a:pt x="89344" y="119063"/>
                      </a:lnTo>
                      <a:lnTo>
                        <a:pt x="89344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0" y="29813"/>
                      </a:lnTo>
                      <a:lnTo>
                        <a:pt x="0" y="0"/>
                      </a:lnTo>
                      <a:lnTo>
                        <a:pt x="59531" y="0"/>
                      </a:lnTo>
                      <a:lnTo>
                        <a:pt x="59531" y="29813"/>
                      </a:lnTo>
                      <a:lnTo>
                        <a:pt x="119063" y="29813"/>
                      </a:lnTo>
                      <a:lnTo>
                        <a:pt x="119063" y="59531"/>
                      </a:lnTo>
                      <a:lnTo>
                        <a:pt x="178594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26"/>
                <p:cNvSpPr/>
                <p:nvPr/>
              </p:nvSpPr>
              <p:spPr>
                <a:xfrm>
                  <a:off x="4249293" y="226809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26"/>
                <p:cNvSpPr/>
                <p:nvPr/>
              </p:nvSpPr>
              <p:spPr>
                <a:xfrm>
                  <a:off x="4368355" y="2387155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912;p26"/>
                <p:cNvSpPr/>
                <p:nvPr/>
              </p:nvSpPr>
              <p:spPr>
                <a:xfrm>
                  <a:off x="4279106" y="247649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3" name="Google Shape;913;p26"/>
                <p:cNvSpPr/>
                <p:nvPr/>
              </p:nvSpPr>
              <p:spPr>
                <a:xfrm>
                  <a:off x="4338637" y="2536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4" name="Google Shape;914;p26"/>
                <p:cNvSpPr/>
                <p:nvPr/>
              </p:nvSpPr>
              <p:spPr>
                <a:xfrm>
                  <a:off x="4368355" y="2506217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915;p26"/>
                <p:cNvSpPr/>
                <p:nvPr/>
              </p:nvSpPr>
              <p:spPr>
                <a:xfrm>
                  <a:off x="4308919" y="256584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6" name="Google Shape;916;p26"/>
                <p:cNvSpPr/>
                <p:nvPr/>
              </p:nvSpPr>
              <p:spPr>
                <a:xfrm>
                  <a:off x="4279106" y="259556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917;p26"/>
                <p:cNvSpPr/>
                <p:nvPr/>
              </p:nvSpPr>
              <p:spPr>
                <a:xfrm>
                  <a:off x="4070794" y="2208656"/>
                  <a:ext cx="267842" cy="297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2" h="297561" extrusionOk="0">
                      <a:moveTo>
                        <a:pt x="267843" y="238125"/>
                      </a:moveTo>
                      <a:lnTo>
                        <a:pt x="267843" y="267843"/>
                      </a:lnTo>
                      <a:lnTo>
                        <a:pt x="208312" y="267843"/>
                      </a:lnTo>
                      <a:lnTo>
                        <a:pt x="208312" y="297561"/>
                      </a:lnTo>
                      <a:lnTo>
                        <a:pt x="119062" y="297561"/>
                      </a:lnTo>
                      <a:lnTo>
                        <a:pt x="119062" y="238125"/>
                      </a:lnTo>
                      <a:lnTo>
                        <a:pt x="89249" y="238125"/>
                      </a:lnTo>
                      <a:lnTo>
                        <a:pt x="89249" y="178499"/>
                      </a:lnTo>
                      <a:lnTo>
                        <a:pt x="59436" y="178499"/>
                      </a:lnTo>
                      <a:lnTo>
                        <a:pt x="59436" y="119063"/>
                      </a:lnTo>
                      <a:lnTo>
                        <a:pt x="29718" y="119063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59436"/>
                      </a:lnTo>
                      <a:lnTo>
                        <a:pt x="89249" y="59436"/>
                      </a:lnTo>
                      <a:lnTo>
                        <a:pt x="89249" y="89249"/>
                      </a:lnTo>
                      <a:lnTo>
                        <a:pt x="119062" y="89249"/>
                      </a:lnTo>
                      <a:lnTo>
                        <a:pt x="119062" y="119063"/>
                      </a:lnTo>
                      <a:lnTo>
                        <a:pt x="148781" y="119063"/>
                      </a:lnTo>
                      <a:lnTo>
                        <a:pt x="148781" y="148781"/>
                      </a:lnTo>
                      <a:lnTo>
                        <a:pt x="178499" y="148781"/>
                      </a:lnTo>
                      <a:lnTo>
                        <a:pt x="178499" y="178499"/>
                      </a:lnTo>
                      <a:lnTo>
                        <a:pt x="208312" y="178499"/>
                      </a:lnTo>
                      <a:lnTo>
                        <a:pt x="208312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67843" y="23812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26"/>
                <p:cNvSpPr/>
                <p:nvPr/>
              </p:nvSpPr>
              <p:spPr>
                <a:xfrm>
                  <a:off x="4219575" y="25062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9" name="Google Shape;919;p26"/>
                <p:cNvSpPr/>
                <p:nvPr/>
              </p:nvSpPr>
              <p:spPr>
                <a:xfrm>
                  <a:off x="4249293" y="2268092"/>
                  <a:ext cx="148875" cy="178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75" h="178688" extrusionOk="0">
                      <a:moveTo>
                        <a:pt x="148876" y="29813"/>
                      </a:moveTo>
                      <a:lnTo>
                        <a:pt x="148876" y="119063"/>
                      </a:lnTo>
                      <a:lnTo>
                        <a:pt x="119062" y="119063"/>
                      </a:lnTo>
                      <a:lnTo>
                        <a:pt x="119062" y="178689"/>
                      </a:lnTo>
                      <a:lnTo>
                        <a:pt x="89344" y="178689"/>
                      </a:lnTo>
                      <a:lnTo>
                        <a:pt x="89344" y="148876"/>
                      </a:lnTo>
                      <a:lnTo>
                        <a:pt x="59627" y="148876"/>
                      </a:lnTo>
                      <a:lnTo>
                        <a:pt x="59627" y="119063"/>
                      </a:lnTo>
                      <a:lnTo>
                        <a:pt x="29813" y="119063"/>
                      </a:lnTo>
                      <a:lnTo>
                        <a:pt x="29813" y="89344"/>
                      </a:lnTo>
                      <a:lnTo>
                        <a:pt x="0" y="89344"/>
                      </a:lnTo>
                      <a:lnTo>
                        <a:pt x="0" y="59626"/>
                      </a:lnTo>
                      <a:lnTo>
                        <a:pt x="29813" y="59626"/>
                      </a:lnTo>
                      <a:lnTo>
                        <a:pt x="29813" y="0"/>
                      </a:lnTo>
                      <a:lnTo>
                        <a:pt x="89344" y="0"/>
                      </a:lnTo>
                      <a:lnTo>
                        <a:pt x="89344" y="29813"/>
                      </a:lnTo>
                      <a:lnTo>
                        <a:pt x="148876" y="298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920;p26"/>
                <p:cNvSpPr/>
                <p:nvPr/>
              </p:nvSpPr>
              <p:spPr>
                <a:xfrm>
                  <a:off x="4398168" y="2327719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26"/>
                <p:cNvSpPr/>
                <p:nvPr/>
              </p:nvSpPr>
              <p:spPr>
                <a:xfrm>
                  <a:off x="4219575" y="2476499"/>
                  <a:ext cx="148780" cy="14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148780" extrusionOk="0">
                      <a:moveTo>
                        <a:pt x="148780" y="0"/>
                      </a:moveTo>
                      <a:lnTo>
                        <a:pt x="148780" y="59531"/>
                      </a:lnTo>
                      <a:lnTo>
                        <a:pt x="119063" y="59531"/>
                      </a:lnTo>
                      <a:lnTo>
                        <a:pt x="119063" y="89344"/>
                      </a:lnTo>
                      <a:lnTo>
                        <a:pt x="89345" y="89344"/>
                      </a:lnTo>
                      <a:lnTo>
                        <a:pt x="89345" y="119063"/>
                      </a:lnTo>
                      <a:lnTo>
                        <a:pt x="59531" y="119063"/>
                      </a:lnTo>
                      <a:lnTo>
                        <a:pt x="59531" y="148780"/>
                      </a:lnTo>
                      <a:lnTo>
                        <a:pt x="29718" y="14878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lnTo>
                        <a:pt x="0" y="59531"/>
                      </a:lnTo>
                      <a:lnTo>
                        <a:pt x="59531" y="59531"/>
                      </a:lnTo>
                      <a:lnTo>
                        <a:pt x="59531" y="29718"/>
                      </a:lnTo>
                      <a:lnTo>
                        <a:pt x="119063" y="29718"/>
                      </a:lnTo>
                      <a:lnTo>
                        <a:pt x="119063" y="0"/>
                      </a:lnTo>
                      <a:lnTo>
                        <a:pt x="1487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26"/>
                <p:cNvSpPr/>
                <p:nvPr/>
              </p:nvSpPr>
              <p:spPr>
                <a:xfrm>
                  <a:off x="4368355" y="2476499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6"/>
                <p:cNvSpPr/>
                <p:nvPr/>
              </p:nvSpPr>
              <p:spPr>
                <a:xfrm>
                  <a:off x="4398168" y="2506217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6"/>
                <p:cNvSpPr/>
                <p:nvPr/>
              </p:nvSpPr>
              <p:spPr>
                <a:xfrm>
                  <a:off x="4427982" y="2536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6"/>
                <p:cNvSpPr/>
                <p:nvPr/>
              </p:nvSpPr>
              <p:spPr>
                <a:xfrm>
                  <a:off x="4457700" y="256584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26"/>
                <p:cNvSpPr/>
                <p:nvPr/>
              </p:nvSpPr>
              <p:spPr>
                <a:xfrm>
                  <a:off x="4487418" y="259556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26"/>
                <p:cNvSpPr/>
                <p:nvPr/>
              </p:nvSpPr>
              <p:spPr>
                <a:xfrm>
                  <a:off x="4279106" y="2536030"/>
                  <a:ext cx="238125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178593" extrusionOk="0">
                      <a:moveTo>
                        <a:pt x="238125" y="89249"/>
                      </a:moveTo>
                      <a:lnTo>
                        <a:pt x="238125" y="119063"/>
                      </a:lnTo>
                      <a:lnTo>
                        <a:pt x="178594" y="119063"/>
                      </a:lnTo>
                      <a:lnTo>
                        <a:pt x="178594" y="148876"/>
                      </a:lnTo>
                      <a:lnTo>
                        <a:pt x="148876" y="148876"/>
                      </a:lnTo>
                      <a:lnTo>
                        <a:pt x="148876" y="178594"/>
                      </a:lnTo>
                      <a:lnTo>
                        <a:pt x="119063" y="178594"/>
                      </a:lnTo>
                      <a:lnTo>
                        <a:pt x="119063" y="148876"/>
                      </a:lnTo>
                      <a:lnTo>
                        <a:pt x="59531" y="148876"/>
                      </a:lnTo>
                      <a:lnTo>
                        <a:pt x="59531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59531" y="59531"/>
                      </a:lnTo>
                      <a:lnTo>
                        <a:pt x="59531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08312" y="59531"/>
                      </a:lnTo>
                      <a:lnTo>
                        <a:pt x="208312" y="89249"/>
                      </a:lnTo>
                      <a:lnTo>
                        <a:pt x="238125" y="8924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26"/>
                <p:cNvSpPr/>
                <p:nvPr/>
              </p:nvSpPr>
              <p:spPr>
                <a:xfrm>
                  <a:off x="4368355" y="2327718"/>
                  <a:ext cx="238125" cy="29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297560" extrusionOk="0">
                      <a:moveTo>
                        <a:pt x="208407" y="148781"/>
                      </a:moveTo>
                      <a:lnTo>
                        <a:pt x="208407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08407" y="238125"/>
                      </a:lnTo>
                      <a:lnTo>
                        <a:pt x="208407" y="267843"/>
                      </a:lnTo>
                      <a:lnTo>
                        <a:pt x="178689" y="267843"/>
                      </a:lnTo>
                      <a:lnTo>
                        <a:pt x="178689" y="297561"/>
                      </a:lnTo>
                      <a:lnTo>
                        <a:pt x="148876" y="297561"/>
                      </a:lnTo>
                      <a:lnTo>
                        <a:pt x="148876" y="267843"/>
                      </a:lnTo>
                      <a:lnTo>
                        <a:pt x="119063" y="267843"/>
                      </a:lnTo>
                      <a:lnTo>
                        <a:pt x="119063" y="238125"/>
                      </a:lnTo>
                      <a:lnTo>
                        <a:pt x="89345" y="238125"/>
                      </a:lnTo>
                      <a:lnTo>
                        <a:pt x="89345" y="208312"/>
                      </a:lnTo>
                      <a:lnTo>
                        <a:pt x="59627" y="208312"/>
                      </a:lnTo>
                      <a:lnTo>
                        <a:pt x="59627" y="178499"/>
                      </a:lnTo>
                      <a:lnTo>
                        <a:pt x="29813" y="178499"/>
                      </a:lnTo>
                      <a:lnTo>
                        <a:pt x="29813" y="148781"/>
                      </a:lnTo>
                      <a:lnTo>
                        <a:pt x="0" y="148781"/>
                      </a:lnTo>
                      <a:lnTo>
                        <a:pt x="0" y="119063"/>
                      </a:lnTo>
                      <a:lnTo>
                        <a:pt x="29813" y="119063"/>
                      </a:lnTo>
                      <a:lnTo>
                        <a:pt x="29813" y="59436"/>
                      </a:lnTo>
                      <a:lnTo>
                        <a:pt x="59627" y="59436"/>
                      </a:lnTo>
                      <a:lnTo>
                        <a:pt x="59627" y="0"/>
                      </a:ln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148876" y="29718"/>
                      </a:lnTo>
                      <a:lnTo>
                        <a:pt x="148876" y="59436"/>
                      </a:lnTo>
                      <a:lnTo>
                        <a:pt x="208407" y="59436"/>
                      </a:lnTo>
                      <a:lnTo>
                        <a:pt x="208407" y="89249"/>
                      </a:lnTo>
                      <a:lnTo>
                        <a:pt x="238125" y="89249"/>
                      </a:lnTo>
                      <a:lnTo>
                        <a:pt x="238125" y="148781"/>
                      </a:lnTo>
                      <a:lnTo>
                        <a:pt x="208407" y="14878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929;p26"/>
                <p:cNvSpPr/>
                <p:nvPr/>
              </p:nvSpPr>
              <p:spPr>
                <a:xfrm>
                  <a:off x="4517231" y="262528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26"/>
                <p:cNvSpPr/>
                <p:nvPr/>
              </p:nvSpPr>
              <p:spPr>
                <a:xfrm>
                  <a:off x="4547044" y="2655093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6"/>
                <p:cNvSpPr/>
                <p:nvPr/>
              </p:nvSpPr>
              <p:spPr>
                <a:xfrm>
                  <a:off x="4398168" y="2655093"/>
                  <a:ext cx="208311" cy="1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11" h="148875" extrusionOk="0">
                      <a:moveTo>
                        <a:pt x="208312" y="59531"/>
                      </a:moveTo>
                      <a:lnTo>
                        <a:pt x="208312" y="89249"/>
                      </a:lnTo>
                      <a:lnTo>
                        <a:pt x="178594" y="89249"/>
                      </a:lnTo>
                      <a:lnTo>
                        <a:pt x="178594" y="119063"/>
                      </a:lnTo>
                      <a:lnTo>
                        <a:pt x="119063" y="119063"/>
                      </a:lnTo>
                      <a:lnTo>
                        <a:pt x="119063" y="148876"/>
                      </a:lnTo>
                      <a:lnTo>
                        <a:pt x="59531" y="148876"/>
                      </a:lnTo>
                      <a:lnTo>
                        <a:pt x="59531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59531" y="59531"/>
                      </a:lnTo>
                      <a:lnTo>
                        <a:pt x="59531" y="29813"/>
                      </a:lnTo>
                      <a:lnTo>
                        <a:pt x="119063" y="29813"/>
                      </a:lnTo>
                      <a:lnTo>
                        <a:pt x="119063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08312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6"/>
                <p:cNvSpPr/>
                <p:nvPr/>
              </p:nvSpPr>
              <p:spPr>
                <a:xfrm>
                  <a:off x="4547044" y="2536030"/>
                  <a:ext cx="148780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178593" extrusionOk="0">
                      <a:moveTo>
                        <a:pt x="148780" y="59531"/>
                      </a:moveTo>
                      <a:lnTo>
                        <a:pt x="148780" y="119063"/>
                      </a:lnTo>
                      <a:lnTo>
                        <a:pt x="119062" y="119063"/>
                      </a:lnTo>
                      <a:lnTo>
                        <a:pt x="119062" y="148876"/>
                      </a:lnTo>
                      <a:lnTo>
                        <a:pt x="89249" y="148876"/>
                      </a:lnTo>
                      <a:lnTo>
                        <a:pt x="89249" y="178594"/>
                      </a:lnTo>
                      <a:lnTo>
                        <a:pt x="59436" y="178594"/>
                      </a:lnTo>
                      <a:lnTo>
                        <a:pt x="59436" y="148876"/>
                      </a:lnTo>
                      <a:lnTo>
                        <a:pt x="29718" y="148876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59436" y="59531"/>
                      </a:lnTo>
                      <a:lnTo>
                        <a:pt x="59436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119062" y="0"/>
                      </a:lnTo>
                      <a:lnTo>
                        <a:pt x="119062" y="59531"/>
                      </a:lnTo>
                      <a:lnTo>
                        <a:pt x="14878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6"/>
                <p:cNvSpPr/>
                <p:nvPr/>
              </p:nvSpPr>
              <p:spPr>
                <a:xfrm>
                  <a:off x="4576762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4" name="Google Shape;934;p26"/>
                <p:cNvSpPr/>
                <p:nvPr/>
              </p:nvSpPr>
              <p:spPr>
                <a:xfrm>
                  <a:off x="4636293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5" name="Google Shape;935;p26"/>
                <p:cNvSpPr/>
                <p:nvPr/>
              </p:nvSpPr>
              <p:spPr>
                <a:xfrm>
                  <a:off x="4606480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6" name="Google Shape;936;p26"/>
                <p:cNvSpPr/>
                <p:nvPr/>
              </p:nvSpPr>
              <p:spPr>
                <a:xfrm>
                  <a:off x="4576762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7" name="Google Shape;937;p26"/>
                <p:cNvSpPr/>
                <p:nvPr/>
              </p:nvSpPr>
              <p:spPr>
                <a:xfrm>
                  <a:off x="4636293" y="2655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8" name="Google Shape;938;p26"/>
                <p:cNvSpPr/>
                <p:nvPr/>
              </p:nvSpPr>
              <p:spPr>
                <a:xfrm>
                  <a:off x="4606480" y="25658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9" name="Google Shape;939;p26"/>
                <p:cNvSpPr/>
                <p:nvPr/>
              </p:nvSpPr>
              <p:spPr>
                <a:xfrm>
                  <a:off x="4576762" y="259556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6"/>
                <p:cNvSpPr/>
                <p:nvPr/>
              </p:nvSpPr>
              <p:spPr>
                <a:xfrm>
                  <a:off x="4636293" y="2536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6"/>
                <p:cNvSpPr/>
                <p:nvPr/>
              </p:nvSpPr>
              <p:spPr>
                <a:xfrm>
                  <a:off x="4517231" y="274434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6"/>
                <p:cNvSpPr/>
                <p:nvPr/>
              </p:nvSpPr>
              <p:spPr>
                <a:xfrm>
                  <a:off x="4666107" y="259556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26"/>
                <p:cNvSpPr/>
                <p:nvPr/>
              </p:nvSpPr>
              <p:spPr>
                <a:xfrm>
                  <a:off x="4517231" y="2655093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26"/>
                <p:cNvSpPr/>
                <p:nvPr/>
              </p:nvSpPr>
              <p:spPr>
                <a:xfrm>
                  <a:off x="4457700" y="2684906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26"/>
                <p:cNvSpPr/>
                <p:nvPr/>
              </p:nvSpPr>
              <p:spPr>
                <a:xfrm>
                  <a:off x="4368355" y="2536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6"/>
                <p:cNvSpPr/>
                <p:nvPr/>
              </p:nvSpPr>
              <p:spPr>
                <a:xfrm>
                  <a:off x="4487418" y="2357437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26"/>
                <p:cNvSpPr/>
                <p:nvPr/>
              </p:nvSpPr>
              <p:spPr>
                <a:xfrm>
                  <a:off x="4457700" y="2506217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26"/>
                <p:cNvSpPr/>
                <p:nvPr/>
              </p:nvSpPr>
              <p:spPr>
                <a:xfrm>
                  <a:off x="4487418" y="2476499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26"/>
                <p:cNvSpPr/>
                <p:nvPr/>
              </p:nvSpPr>
              <p:spPr>
                <a:xfrm>
                  <a:off x="4517231" y="2446781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26"/>
                <p:cNvSpPr/>
                <p:nvPr/>
              </p:nvSpPr>
              <p:spPr>
                <a:xfrm>
                  <a:off x="4547044" y="2416968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26"/>
                <p:cNvSpPr/>
                <p:nvPr/>
              </p:nvSpPr>
              <p:spPr>
                <a:xfrm>
                  <a:off x="4368355" y="2297905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26"/>
                <p:cNvSpPr/>
                <p:nvPr/>
              </p:nvSpPr>
              <p:spPr>
                <a:xfrm>
                  <a:off x="4249293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26"/>
                <p:cNvSpPr/>
                <p:nvPr/>
              </p:nvSpPr>
              <p:spPr>
                <a:xfrm>
                  <a:off x="4547044" y="2387155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26"/>
                <p:cNvSpPr/>
                <p:nvPr/>
              </p:nvSpPr>
              <p:spPr>
                <a:xfrm>
                  <a:off x="4576762" y="24467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26"/>
                <p:cNvSpPr/>
                <p:nvPr/>
              </p:nvSpPr>
              <p:spPr>
                <a:xfrm>
                  <a:off x="4368355" y="2446781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26"/>
                <p:cNvSpPr/>
                <p:nvPr/>
              </p:nvSpPr>
              <p:spPr>
                <a:xfrm>
                  <a:off x="4189857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26"/>
                <p:cNvSpPr/>
                <p:nvPr/>
              </p:nvSpPr>
              <p:spPr>
                <a:xfrm>
                  <a:off x="4249293" y="2387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26"/>
                <p:cNvSpPr/>
                <p:nvPr/>
              </p:nvSpPr>
              <p:spPr>
                <a:xfrm>
                  <a:off x="4427982" y="256584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6"/>
                <p:cNvSpPr/>
                <p:nvPr/>
              </p:nvSpPr>
              <p:spPr>
                <a:xfrm>
                  <a:off x="4487418" y="262528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26"/>
                <p:cNvSpPr/>
                <p:nvPr/>
              </p:nvSpPr>
              <p:spPr>
                <a:xfrm>
                  <a:off x="4308919" y="2446781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26"/>
                <p:cNvSpPr/>
                <p:nvPr/>
              </p:nvSpPr>
              <p:spPr>
                <a:xfrm>
                  <a:off x="4130230" y="226809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26"/>
                <p:cNvSpPr/>
                <p:nvPr/>
              </p:nvSpPr>
              <p:spPr>
                <a:xfrm>
                  <a:off x="4070794" y="2208656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26"/>
                <p:cNvSpPr/>
                <p:nvPr/>
              </p:nvSpPr>
              <p:spPr>
                <a:xfrm>
                  <a:off x="4398168" y="2387155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26"/>
                <p:cNvSpPr/>
                <p:nvPr/>
              </p:nvSpPr>
              <p:spPr>
                <a:xfrm>
                  <a:off x="4427982" y="2327719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26"/>
                <p:cNvSpPr/>
                <p:nvPr/>
              </p:nvSpPr>
              <p:spPr>
                <a:xfrm>
                  <a:off x="4279106" y="2268092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26"/>
                <p:cNvSpPr/>
                <p:nvPr/>
              </p:nvSpPr>
              <p:spPr>
                <a:xfrm>
                  <a:off x="4338637" y="256584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26"/>
                <p:cNvSpPr/>
                <p:nvPr/>
              </p:nvSpPr>
              <p:spPr>
                <a:xfrm>
                  <a:off x="4308919" y="259556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968" name="Google Shape;968;p26"/>
          <p:cNvGrpSpPr/>
          <p:nvPr/>
        </p:nvGrpSpPr>
        <p:grpSpPr>
          <a:xfrm>
            <a:off x="7508379" y="3347439"/>
            <a:ext cx="1174471" cy="1374022"/>
            <a:chOff x="6600825" y="3577779"/>
            <a:chExt cx="1577530" cy="1845564"/>
          </a:xfrm>
        </p:grpSpPr>
        <p:grpSp>
          <p:nvGrpSpPr>
            <p:cNvPr id="969" name="Google Shape;969;p26"/>
            <p:cNvGrpSpPr/>
            <p:nvPr/>
          </p:nvGrpSpPr>
          <p:grpSpPr>
            <a:xfrm>
              <a:off x="6600825" y="3577779"/>
              <a:ext cx="1577530" cy="1845564"/>
              <a:chOff x="6600825" y="3577779"/>
              <a:chExt cx="1577530" cy="1845564"/>
            </a:xfrm>
          </p:grpSpPr>
          <p:sp>
            <p:nvSpPr>
              <p:cNvPr id="970" name="Google Shape;970;p26"/>
              <p:cNvSpPr/>
              <p:nvPr/>
            </p:nvSpPr>
            <p:spPr>
              <a:xfrm>
                <a:off x="7136606" y="38457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26"/>
              <p:cNvSpPr/>
              <p:nvPr/>
            </p:nvSpPr>
            <p:spPr>
              <a:xfrm>
                <a:off x="7136606" y="390524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26"/>
              <p:cNvSpPr/>
              <p:nvPr/>
            </p:nvSpPr>
            <p:spPr>
              <a:xfrm>
                <a:off x="7106793" y="38755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26"/>
              <p:cNvSpPr/>
              <p:nvPr/>
            </p:nvSpPr>
            <p:spPr>
              <a:xfrm>
                <a:off x="7166419" y="38755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26"/>
              <p:cNvSpPr/>
              <p:nvPr/>
            </p:nvSpPr>
            <p:spPr>
              <a:xfrm>
                <a:off x="7404544" y="357778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26"/>
              <p:cNvSpPr/>
              <p:nvPr/>
            </p:nvSpPr>
            <p:spPr>
              <a:xfrm>
                <a:off x="7404544" y="36374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26"/>
              <p:cNvSpPr/>
              <p:nvPr/>
            </p:nvSpPr>
            <p:spPr>
              <a:xfrm>
                <a:off x="7374731" y="360759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26"/>
              <p:cNvSpPr/>
              <p:nvPr/>
            </p:nvSpPr>
            <p:spPr>
              <a:xfrm>
                <a:off x="7434262" y="360759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26"/>
              <p:cNvSpPr/>
              <p:nvPr/>
            </p:nvSpPr>
            <p:spPr>
              <a:xfrm>
                <a:off x="6600825" y="3577779"/>
                <a:ext cx="1577530" cy="1845564"/>
              </a:xfrm>
              <a:custGeom>
                <a:avLst/>
                <a:gdLst/>
                <a:ahLst/>
                <a:cxnLst/>
                <a:rect l="l" t="t" r="r" b="b"/>
                <a:pathLst>
                  <a:path w="1577530" h="1845564" extrusionOk="0">
                    <a:moveTo>
                      <a:pt x="1547813" y="922782"/>
                    </a:moveTo>
                    <a:lnTo>
                      <a:pt x="1518095" y="922782"/>
                    </a:lnTo>
                    <a:lnTo>
                      <a:pt x="1518095" y="952500"/>
                    </a:lnTo>
                    <a:lnTo>
                      <a:pt x="1488281" y="952500"/>
                    </a:lnTo>
                    <a:lnTo>
                      <a:pt x="1488281" y="982313"/>
                    </a:lnTo>
                    <a:lnTo>
                      <a:pt x="1458468" y="982313"/>
                    </a:lnTo>
                    <a:lnTo>
                      <a:pt x="1458468" y="1012127"/>
                    </a:lnTo>
                    <a:lnTo>
                      <a:pt x="1428750" y="1012127"/>
                    </a:lnTo>
                    <a:lnTo>
                      <a:pt x="1428750" y="1041845"/>
                    </a:lnTo>
                    <a:lnTo>
                      <a:pt x="1399032" y="1041845"/>
                    </a:lnTo>
                    <a:lnTo>
                      <a:pt x="1399032" y="1071563"/>
                    </a:lnTo>
                    <a:lnTo>
                      <a:pt x="1369219" y="1071563"/>
                    </a:lnTo>
                    <a:lnTo>
                      <a:pt x="1369219" y="1101376"/>
                    </a:lnTo>
                    <a:lnTo>
                      <a:pt x="1339406" y="1101376"/>
                    </a:lnTo>
                    <a:lnTo>
                      <a:pt x="1339406" y="1131189"/>
                    </a:lnTo>
                    <a:lnTo>
                      <a:pt x="1309688" y="1131189"/>
                    </a:lnTo>
                    <a:lnTo>
                      <a:pt x="1309688" y="1160907"/>
                    </a:lnTo>
                    <a:lnTo>
                      <a:pt x="1279970" y="1160907"/>
                    </a:lnTo>
                    <a:lnTo>
                      <a:pt x="1279970" y="1190625"/>
                    </a:lnTo>
                    <a:lnTo>
                      <a:pt x="1250156" y="1190625"/>
                    </a:lnTo>
                    <a:lnTo>
                      <a:pt x="1250156" y="1101376"/>
                    </a:lnTo>
                    <a:lnTo>
                      <a:pt x="1220343" y="1101376"/>
                    </a:lnTo>
                    <a:lnTo>
                      <a:pt x="1220343" y="982313"/>
                    </a:lnTo>
                    <a:lnTo>
                      <a:pt x="1190625" y="982313"/>
                    </a:lnTo>
                    <a:lnTo>
                      <a:pt x="1190625" y="922782"/>
                    </a:lnTo>
                    <a:lnTo>
                      <a:pt x="1160907" y="922782"/>
                    </a:lnTo>
                    <a:lnTo>
                      <a:pt x="1160907" y="893064"/>
                    </a:lnTo>
                    <a:lnTo>
                      <a:pt x="1131094" y="893064"/>
                    </a:lnTo>
                    <a:lnTo>
                      <a:pt x="1131094" y="863251"/>
                    </a:lnTo>
                    <a:lnTo>
                      <a:pt x="1101281" y="863251"/>
                    </a:lnTo>
                    <a:lnTo>
                      <a:pt x="1101281" y="833438"/>
                    </a:lnTo>
                    <a:lnTo>
                      <a:pt x="1041845" y="833438"/>
                    </a:lnTo>
                    <a:lnTo>
                      <a:pt x="1041845" y="803720"/>
                    </a:lnTo>
                    <a:lnTo>
                      <a:pt x="982218" y="803720"/>
                    </a:lnTo>
                    <a:lnTo>
                      <a:pt x="982218" y="774002"/>
                    </a:lnTo>
                    <a:lnTo>
                      <a:pt x="922782" y="774002"/>
                    </a:lnTo>
                    <a:lnTo>
                      <a:pt x="922782" y="744188"/>
                    </a:lnTo>
                    <a:lnTo>
                      <a:pt x="892969" y="744188"/>
                    </a:lnTo>
                    <a:lnTo>
                      <a:pt x="892969" y="714375"/>
                    </a:lnTo>
                    <a:lnTo>
                      <a:pt x="833438" y="714375"/>
                    </a:lnTo>
                    <a:lnTo>
                      <a:pt x="833438" y="684657"/>
                    </a:lnTo>
                    <a:lnTo>
                      <a:pt x="803720" y="684657"/>
                    </a:lnTo>
                    <a:lnTo>
                      <a:pt x="803720" y="595313"/>
                    </a:lnTo>
                    <a:lnTo>
                      <a:pt x="833438" y="595313"/>
                    </a:lnTo>
                    <a:lnTo>
                      <a:pt x="833438" y="476250"/>
                    </a:lnTo>
                    <a:lnTo>
                      <a:pt x="863155" y="476250"/>
                    </a:lnTo>
                    <a:lnTo>
                      <a:pt x="863155" y="416814"/>
                    </a:lnTo>
                    <a:lnTo>
                      <a:pt x="833438" y="416814"/>
                    </a:lnTo>
                    <a:lnTo>
                      <a:pt x="833438" y="387001"/>
                    </a:lnTo>
                    <a:lnTo>
                      <a:pt x="803720" y="387001"/>
                    </a:lnTo>
                    <a:lnTo>
                      <a:pt x="803720" y="357188"/>
                    </a:lnTo>
                    <a:lnTo>
                      <a:pt x="744093" y="357188"/>
                    </a:lnTo>
                    <a:lnTo>
                      <a:pt x="744093" y="387001"/>
                    </a:lnTo>
                    <a:lnTo>
                      <a:pt x="714375" y="387001"/>
                    </a:lnTo>
                    <a:lnTo>
                      <a:pt x="714375" y="297752"/>
                    </a:lnTo>
                    <a:lnTo>
                      <a:pt x="744093" y="297752"/>
                    </a:lnTo>
                    <a:lnTo>
                      <a:pt x="744093" y="267938"/>
                    </a:lnTo>
                    <a:lnTo>
                      <a:pt x="773906" y="267938"/>
                    </a:lnTo>
                    <a:lnTo>
                      <a:pt x="773906" y="238125"/>
                    </a:lnTo>
                    <a:lnTo>
                      <a:pt x="803720" y="238125"/>
                    </a:lnTo>
                    <a:lnTo>
                      <a:pt x="803720" y="178689"/>
                    </a:lnTo>
                    <a:lnTo>
                      <a:pt x="773906" y="178689"/>
                    </a:lnTo>
                    <a:lnTo>
                      <a:pt x="773906" y="119063"/>
                    </a:lnTo>
                    <a:lnTo>
                      <a:pt x="744093" y="119063"/>
                    </a:lnTo>
                    <a:lnTo>
                      <a:pt x="744093" y="59627"/>
                    </a:lnTo>
                    <a:lnTo>
                      <a:pt x="714375" y="59627"/>
                    </a:lnTo>
                    <a:lnTo>
                      <a:pt x="714375" y="0"/>
                    </a:lnTo>
                    <a:lnTo>
                      <a:pt x="684657" y="0"/>
                    </a:lnTo>
                    <a:lnTo>
                      <a:pt x="684657" y="59627"/>
                    </a:lnTo>
                    <a:lnTo>
                      <a:pt x="654844" y="59627"/>
                    </a:lnTo>
                    <a:lnTo>
                      <a:pt x="654844" y="119063"/>
                    </a:lnTo>
                    <a:lnTo>
                      <a:pt x="625030" y="119063"/>
                    </a:lnTo>
                    <a:lnTo>
                      <a:pt x="625030" y="178689"/>
                    </a:lnTo>
                    <a:lnTo>
                      <a:pt x="595313" y="178689"/>
                    </a:lnTo>
                    <a:lnTo>
                      <a:pt x="595313" y="238125"/>
                    </a:lnTo>
                    <a:lnTo>
                      <a:pt x="625030" y="238125"/>
                    </a:lnTo>
                    <a:lnTo>
                      <a:pt x="625030" y="267938"/>
                    </a:lnTo>
                    <a:lnTo>
                      <a:pt x="654844" y="267938"/>
                    </a:lnTo>
                    <a:lnTo>
                      <a:pt x="654844" y="297752"/>
                    </a:lnTo>
                    <a:lnTo>
                      <a:pt x="684657" y="297752"/>
                    </a:lnTo>
                    <a:lnTo>
                      <a:pt x="684657" y="387001"/>
                    </a:lnTo>
                    <a:lnTo>
                      <a:pt x="654844" y="387001"/>
                    </a:lnTo>
                    <a:lnTo>
                      <a:pt x="654844" y="416814"/>
                    </a:lnTo>
                    <a:lnTo>
                      <a:pt x="625030" y="416814"/>
                    </a:lnTo>
                    <a:lnTo>
                      <a:pt x="625030" y="446532"/>
                    </a:lnTo>
                    <a:lnTo>
                      <a:pt x="595313" y="446532"/>
                    </a:lnTo>
                    <a:lnTo>
                      <a:pt x="595313" y="476250"/>
                    </a:lnTo>
                    <a:lnTo>
                      <a:pt x="625030" y="476250"/>
                    </a:lnTo>
                    <a:lnTo>
                      <a:pt x="625030" y="595313"/>
                    </a:lnTo>
                    <a:lnTo>
                      <a:pt x="595313" y="595313"/>
                    </a:lnTo>
                    <a:lnTo>
                      <a:pt x="595313" y="684657"/>
                    </a:lnTo>
                    <a:lnTo>
                      <a:pt x="535781" y="684657"/>
                    </a:lnTo>
                    <a:lnTo>
                      <a:pt x="535781" y="714375"/>
                    </a:lnTo>
                    <a:lnTo>
                      <a:pt x="476250" y="714375"/>
                    </a:lnTo>
                    <a:lnTo>
                      <a:pt x="476250" y="744188"/>
                    </a:lnTo>
                    <a:lnTo>
                      <a:pt x="446532" y="744188"/>
                    </a:lnTo>
                    <a:lnTo>
                      <a:pt x="446532" y="774002"/>
                    </a:lnTo>
                    <a:lnTo>
                      <a:pt x="416719" y="774002"/>
                    </a:lnTo>
                    <a:lnTo>
                      <a:pt x="416719" y="803720"/>
                    </a:lnTo>
                    <a:lnTo>
                      <a:pt x="386905" y="803720"/>
                    </a:lnTo>
                    <a:lnTo>
                      <a:pt x="386905" y="506063"/>
                    </a:lnTo>
                    <a:lnTo>
                      <a:pt x="357188" y="506063"/>
                    </a:lnTo>
                    <a:lnTo>
                      <a:pt x="357188" y="476250"/>
                    </a:lnTo>
                    <a:lnTo>
                      <a:pt x="327470" y="476250"/>
                    </a:lnTo>
                    <a:lnTo>
                      <a:pt x="327470" y="446532"/>
                    </a:lnTo>
                    <a:lnTo>
                      <a:pt x="59531" y="446532"/>
                    </a:lnTo>
                    <a:lnTo>
                      <a:pt x="59531" y="476250"/>
                    </a:lnTo>
                    <a:lnTo>
                      <a:pt x="29718" y="476250"/>
                    </a:lnTo>
                    <a:lnTo>
                      <a:pt x="29718" y="506063"/>
                    </a:lnTo>
                    <a:lnTo>
                      <a:pt x="0" y="506063"/>
                    </a:lnTo>
                    <a:lnTo>
                      <a:pt x="0" y="982313"/>
                    </a:lnTo>
                    <a:lnTo>
                      <a:pt x="29718" y="982313"/>
                    </a:lnTo>
                    <a:lnTo>
                      <a:pt x="29718" y="1012127"/>
                    </a:lnTo>
                    <a:lnTo>
                      <a:pt x="59531" y="1012127"/>
                    </a:lnTo>
                    <a:lnTo>
                      <a:pt x="59531" y="1041845"/>
                    </a:lnTo>
                    <a:lnTo>
                      <a:pt x="178594" y="1041845"/>
                    </a:lnTo>
                    <a:lnTo>
                      <a:pt x="178594" y="1071563"/>
                    </a:lnTo>
                    <a:lnTo>
                      <a:pt x="148780" y="1071563"/>
                    </a:lnTo>
                    <a:lnTo>
                      <a:pt x="148780" y="1279970"/>
                    </a:lnTo>
                    <a:lnTo>
                      <a:pt x="119063" y="1279970"/>
                    </a:lnTo>
                    <a:lnTo>
                      <a:pt x="119063" y="1339501"/>
                    </a:lnTo>
                    <a:lnTo>
                      <a:pt x="89345" y="1339501"/>
                    </a:lnTo>
                    <a:lnTo>
                      <a:pt x="89345" y="1399032"/>
                    </a:lnTo>
                    <a:lnTo>
                      <a:pt x="119063" y="1399032"/>
                    </a:lnTo>
                    <a:lnTo>
                      <a:pt x="119063" y="1428750"/>
                    </a:lnTo>
                    <a:lnTo>
                      <a:pt x="178594" y="1428750"/>
                    </a:lnTo>
                    <a:lnTo>
                      <a:pt x="178594" y="1458563"/>
                    </a:lnTo>
                    <a:lnTo>
                      <a:pt x="208407" y="1458563"/>
                    </a:lnTo>
                    <a:lnTo>
                      <a:pt x="208407" y="1488377"/>
                    </a:lnTo>
                    <a:lnTo>
                      <a:pt x="238125" y="1488377"/>
                    </a:lnTo>
                    <a:lnTo>
                      <a:pt x="238125" y="1518095"/>
                    </a:lnTo>
                    <a:lnTo>
                      <a:pt x="267843" y="1518095"/>
                    </a:lnTo>
                    <a:lnTo>
                      <a:pt x="267843" y="1547813"/>
                    </a:lnTo>
                    <a:lnTo>
                      <a:pt x="267843" y="1607439"/>
                    </a:lnTo>
                    <a:lnTo>
                      <a:pt x="238125" y="1607439"/>
                    </a:lnTo>
                    <a:lnTo>
                      <a:pt x="238125" y="1637157"/>
                    </a:lnTo>
                    <a:lnTo>
                      <a:pt x="208407" y="1637157"/>
                    </a:lnTo>
                    <a:lnTo>
                      <a:pt x="208407" y="1696688"/>
                    </a:lnTo>
                    <a:lnTo>
                      <a:pt x="178594" y="1696688"/>
                    </a:lnTo>
                    <a:lnTo>
                      <a:pt x="178594" y="1756220"/>
                    </a:lnTo>
                    <a:lnTo>
                      <a:pt x="208407" y="1756220"/>
                    </a:lnTo>
                    <a:lnTo>
                      <a:pt x="208407" y="1785938"/>
                    </a:lnTo>
                    <a:lnTo>
                      <a:pt x="238125" y="1785938"/>
                    </a:lnTo>
                    <a:lnTo>
                      <a:pt x="238125" y="1815751"/>
                    </a:lnTo>
                    <a:lnTo>
                      <a:pt x="654844" y="1815751"/>
                    </a:lnTo>
                    <a:lnTo>
                      <a:pt x="684657" y="1815751"/>
                    </a:lnTo>
                    <a:lnTo>
                      <a:pt x="684657" y="1845564"/>
                    </a:lnTo>
                    <a:lnTo>
                      <a:pt x="714375" y="1845564"/>
                    </a:lnTo>
                    <a:lnTo>
                      <a:pt x="714375" y="1815751"/>
                    </a:lnTo>
                    <a:lnTo>
                      <a:pt x="773906" y="1815751"/>
                    </a:lnTo>
                    <a:lnTo>
                      <a:pt x="773906" y="1785938"/>
                    </a:lnTo>
                    <a:lnTo>
                      <a:pt x="803720" y="1785938"/>
                    </a:lnTo>
                    <a:lnTo>
                      <a:pt x="803720" y="1756220"/>
                    </a:lnTo>
                    <a:lnTo>
                      <a:pt x="833438" y="1756220"/>
                    </a:lnTo>
                    <a:lnTo>
                      <a:pt x="833438" y="1726502"/>
                    </a:lnTo>
                    <a:lnTo>
                      <a:pt x="863155" y="1726502"/>
                    </a:lnTo>
                    <a:lnTo>
                      <a:pt x="863155" y="1756220"/>
                    </a:lnTo>
                    <a:lnTo>
                      <a:pt x="952500" y="1756220"/>
                    </a:lnTo>
                    <a:lnTo>
                      <a:pt x="952500" y="1726502"/>
                    </a:lnTo>
                    <a:lnTo>
                      <a:pt x="1041845" y="1726502"/>
                    </a:lnTo>
                    <a:lnTo>
                      <a:pt x="1041845" y="1696688"/>
                    </a:lnTo>
                    <a:lnTo>
                      <a:pt x="1101281" y="1696688"/>
                    </a:lnTo>
                    <a:lnTo>
                      <a:pt x="1101281" y="1666875"/>
                    </a:lnTo>
                    <a:lnTo>
                      <a:pt x="1131094" y="1666875"/>
                    </a:lnTo>
                    <a:lnTo>
                      <a:pt x="1131094" y="1637157"/>
                    </a:lnTo>
                    <a:lnTo>
                      <a:pt x="1160907" y="1637157"/>
                    </a:lnTo>
                    <a:lnTo>
                      <a:pt x="1160907" y="1577626"/>
                    </a:lnTo>
                    <a:lnTo>
                      <a:pt x="1190625" y="1577626"/>
                    </a:lnTo>
                    <a:lnTo>
                      <a:pt x="1190625" y="1488377"/>
                    </a:lnTo>
                    <a:lnTo>
                      <a:pt x="1220343" y="1488377"/>
                    </a:lnTo>
                    <a:lnTo>
                      <a:pt x="1220343" y="1339501"/>
                    </a:lnTo>
                    <a:lnTo>
                      <a:pt x="1220343" y="1309688"/>
                    </a:lnTo>
                    <a:lnTo>
                      <a:pt x="1250156" y="1309688"/>
                    </a:lnTo>
                    <a:lnTo>
                      <a:pt x="1250156" y="1279970"/>
                    </a:lnTo>
                    <a:lnTo>
                      <a:pt x="1279970" y="1279970"/>
                    </a:lnTo>
                    <a:lnTo>
                      <a:pt x="1279970" y="1250252"/>
                    </a:lnTo>
                    <a:lnTo>
                      <a:pt x="1309688" y="1250252"/>
                    </a:lnTo>
                    <a:lnTo>
                      <a:pt x="1309688" y="1220438"/>
                    </a:lnTo>
                    <a:lnTo>
                      <a:pt x="1339406" y="1220438"/>
                    </a:lnTo>
                    <a:lnTo>
                      <a:pt x="1339406" y="1190625"/>
                    </a:lnTo>
                    <a:lnTo>
                      <a:pt x="1369219" y="1190625"/>
                    </a:lnTo>
                    <a:lnTo>
                      <a:pt x="1369219" y="1160907"/>
                    </a:lnTo>
                    <a:lnTo>
                      <a:pt x="1399032" y="1160907"/>
                    </a:lnTo>
                    <a:lnTo>
                      <a:pt x="1399032" y="1131189"/>
                    </a:lnTo>
                    <a:lnTo>
                      <a:pt x="1428750" y="1131189"/>
                    </a:lnTo>
                    <a:lnTo>
                      <a:pt x="1428750" y="1101376"/>
                    </a:lnTo>
                    <a:lnTo>
                      <a:pt x="1458468" y="1101376"/>
                    </a:lnTo>
                    <a:lnTo>
                      <a:pt x="1458468" y="1071563"/>
                    </a:lnTo>
                    <a:lnTo>
                      <a:pt x="1488281" y="1071563"/>
                    </a:lnTo>
                    <a:lnTo>
                      <a:pt x="1488281" y="1041845"/>
                    </a:lnTo>
                    <a:lnTo>
                      <a:pt x="1518095" y="1041845"/>
                    </a:lnTo>
                    <a:lnTo>
                      <a:pt x="1518095" y="1012127"/>
                    </a:lnTo>
                    <a:lnTo>
                      <a:pt x="1547813" y="1012127"/>
                    </a:lnTo>
                    <a:lnTo>
                      <a:pt x="1547813" y="982313"/>
                    </a:lnTo>
                    <a:lnTo>
                      <a:pt x="1577531" y="982313"/>
                    </a:lnTo>
                    <a:lnTo>
                      <a:pt x="1577531" y="952500"/>
                    </a:lnTo>
                    <a:lnTo>
                      <a:pt x="1577531" y="922782"/>
                    </a:lnTo>
                    <a:lnTo>
                      <a:pt x="1547813" y="922782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9" name="Google Shape;979;p26"/>
            <p:cNvGrpSpPr/>
            <p:nvPr/>
          </p:nvGrpSpPr>
          <p:grpSpPr>
            <a:xfrm>
              <a:off x="6600825" y="3577780"/>
              <a:ext cx="1577530" cy="1845468"/>
              <a:chOff x="6600825" y="3577780"/>
              <a:chExt cx="1577530" cy="1845468"/>
            </a:xfrm>
          </p:grpSpPr>
          <p:grpSp>
            <p:nvGrpSpPr>
              <p:cNvPr id="980" name="Google Shape;980;p26"/>
              <p:cNvGrpSpPr/>
              <p:nvPr/>
            </p:nvGrpSpPr>
            <p:grpSpPr>
              <a:xfrm>
                <a:off x="6600825" y="4024312"/>
                <a:ext cx="386905" cy="595312"/>
                <a:chOff x="6600825" y="4024312"/>
                <a:chExt cx="386905" cy="595312"/>
              </a:xfrm>
            </p:grpSpPr>
            <p:sp>
              <p:nvSpPr>
                <p:cNvPr id="981" name="Google Shape;981;p26"/>
                <p:cNvSpPr/>
                <p:nvPr/>
              </p:nvSpPr>
              <p:spPr>
                <a:xfrm>
                  <a:off x="6600825" y="4083843"/>
                  <a:ext cx="29718" cy="47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47625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26"/>
                <p:cNvSpPr/>
                <p:nvPr/>
              </p:nvSpPr>
              <p:spPr>
                <a:xfrm>
                  <a:off x="6958012" y="4083843"/>
                  <a:ext cx="29718" cy="47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47625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26"/>
                <p:cNvSpPr/>
                <p:nvPr/>
              </p:nvSpPr>
              <p:spPr>
                <a:xfrm>
                  <a:off x="6630543" y="4054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26"/>
                <p:cNvSpPr/>
                <p:nvPr/>
              </p:nvSpPr>
              <p:spPr>
                <a:xfrm>
                  <a:off x="6928294" y="4054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26"/>
                <p:cNvSpPr/>
                <p:nvPr/>
              </p:nvSpPr>
              <p:spPr>
                <a:xfrm>
                  <a:off x="6660356" y="4024312"/>
                  <a:ext cx="26784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3" h="29718" extrusionOk="0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26"/>
                <p:cNvSpPr/>
                <p:nvPr/>
              </p:nvSpPr>
              <p:spPr>
                <a:xfrm>
                  <a:off x="6630543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26"/>
                <p:cNvSpPr/>
                <p:nvPr/>
              </p:nvSpPr>
              <p:spPr>
                <a:xfrm>
                  <a:off x="6928294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26"/>
                <p:cNvSpPr/>
                <p:nvPr/>
              </p:nvSpPr>
              <p:spPr>
                <a:xfrm>
                  <a:off x="6660356" y="4589906"/>
                  <a:ext cx="26784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3" h="29718" extrusionOk="0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26"/>
                <p:cNvSpPr/>
                <p:nvPr/>
              </p:nvSpPr>
              <p:spPr>
                <a:xfrm>
                  <a:off x="6660356" y="4470844"/>
                  <a:ext cx="26784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3" h="29718" extrusionOk="0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26"/>
                <p:cNvSpPr/>
                <p:nvPr/>
              </p:nvSpPr>
              <p:spPr>
                <a:xfrm>
                  <a:off x="6690169" y="4441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26"/>
                <p:cNvSpPr/>
                <p:nvPr/>
              </p:nvSpPr>
              <p:spPr>
                <a:xfrm>
                  <a:off x="6719887" y="44112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26"/>
                <p:cNvSpPr/>
                <p:nvPr/>
              </p:nvSpPr>
              <p:spPr>
                <a:xfrm>
                  <a:off x="6868668" y="4441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26"/>
                <p:cNvSpPr/>
                <p:nvPr/>
              </p:nvSpPr>
              <p:spPr>
                <a:xfrm>
                  <a:off x="6809232" y="44112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26"/>
                <p:cNvSpPr/>
                <p:nvPr/>
              </p:nvSpPr>
              <p:spPr>
                <a:xfrm>
                  <a:off x="6838950" y="42029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26"/>
                <p:cNvSpPr/>
                <p:nvPr/>
              </p:nvSpPr>
              <p:spPr>
                <a:xfrm>
                  <a:off x="6719887" y="42029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26"/>
                <p:cNvSpPr/>
                <p:nvPr/>
              </p:nvSpPr>
              <p:spPr>
                <a:xfrm>
                  <a:off x="6809232" y="4173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26"/>
                <p:cNvSpPr/>
                <p:nvPr/>
              </p:nvSpPr>
              <p:spPr>
                <a:xfrm>
                  <a:off x="6868668" y="4292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26"/>
                <p:cNvSpPr/>
                <p:nvPr/>
              </p:nvSpPr>
              <p:spPr>
                <a:xfrm>
                  <a:off x="6838950" y="4143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26"/>
                <p:cNvSpPr/>
                <p:nvPr/>
              </p:nvSpPr>
              <p:spPr>
                <a:xfrm>
                  <a:off x="6809232" y="432196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26"/>
                <p:cNvSpPr/>
                <p:nvPr/>
              </p:nvSpPr>
              <p:spPr>
                <a:xfrm>
                  <a:off x="6690169" y="4292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26"/>
                <p:cNvSpPr/>
                <p:nvPr/>
              </p:nvSpPr>
              <p:spPr>
                <a:xfrm>
                  <a:off x="6719887" y="432196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26"/>
                <p:cNvSpPr/>
                <p:nvPr/>
              </p:nvSpPr>
              <p:spPr>
                <a:xfrm>
                  <a:off x="6719887" y="4143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26"/>
                <p:cNvSpPr/>
                <p:nvPr/>
              </p:nvSpPr>
              <p:spPr>
                <a:xfrm>
                  <a:off x="6779418" y="4143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26"/>
                <p:cNvSpPr/>
                <p:nvPr/>
              </p:nvSpPr>
              <p:spPr>
                <a:xfrm>
                  <a:off x="6660356" y="4083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26"/>
                <p:cNvSpPr/>
                <p:nvPr/>
              </p:nvSpPr>
              <p:spPr>
                <a:xfrm>
                  <a:off x="6898481" y="4083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26"/>
                <p:cNvSpPr/>
                <p:nvPr/>
              </p:nvSpPr>
              <p:spPr>
                <a:xfrm>
                  <a:off x="6660356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26"/>
                <p:cNvSpPr/>
                <p:nvPr/>
              </p:nvSpPr>
              <p:spPr>
                <a:xfrm>
                  <a:off x="6898481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26"/>
                <p:cNvSpPr/>
                <p:nvPr/>
              </p:nvSpPr>
              <p:spPr>
                <a:xfrm>
                  <a:off x="6749605" y="4173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26"/>
                <p:cNvSpPr/>
                <p:nvPr/>
              </p:nvSpPr>
              <p:spPr>
                <a:xfrm>
                  <a:off x="6749605" y="4262437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26"/>
                <p:cNvSpPr/>
                <p:nvPr/>
              </p:nvSpPr>
              <p:spPr>
                <a:xfrm>
                  <a:off x="6630733" y="4054125"/>
                  <a:ext cx="327278" cy="5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278" h="535685" extrusionOk="0">
                      <a:moveTo>
                        <a:pt x="297561" y="29718"/>
                      </a:moveTo>
                      <a:lnTo>
                        <a:pt x="297561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297561" y="29718"/>
                      </a:lnTo>
                      <a:lnTo>
                        <a:pt x="297561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59436"/>
                      </a:lnTo>
                      <a:lnTo>
                        <a:pt x="29718" y="59436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lnTo>
                        <a:pt x="0" y="505968"/>
                      </a:lnTo>
                      <a:lnTo>
                        <a:pt x="29718" y="505968"/>
                      </a:lnTo>
                      <a:lnTo>
                        <a:pt x="29718" y="476250"/>
                      </a:lnTo>
                      <a:lnTo>
                        <a:pt x="59436" y="476250"/>
                      </a:lnTo>
                      <a:lnTo>
                        <a:pt x="59436" y="505968"/>
                      </a:lnTo>
                      <a:lnTo>
                        <a:pt x="29718" y="505968"/>
                      </a:lnTo>
                      <a:lnTo>
                        <a:pt x="29718" y="535686"/>
                      </a:lnTo>
                      <a:lnTo>
                        <a:pt x="297561" y="535686"/>
                      </a:lnTo>
                      <a:lnTo>
                        <a:pt x="297561" y="505968"/>
                      </a:lnTo>
                      <a:lnTo>
                        <a:pt x="267843" y="505968"/>
                      </a:lnTo>
                      <a:lnTo>
                        <a:pt x="267843" y="476250"/>
                      </a:lnTo>
                      <a:lnTo>
                        <a:pt x="297561" y="476250"/>
                      </a:lnTo>
                      <a:lnTo>
                        <a:pt x="297561" y="505968"/>
                      </a:lnTo>
                      <a:lnTo>
                        <a:pt x="327279" y="505968"/>
                      </a:lnTo>
                      <a:lnTo>
                        <a:pt x="327279" y="29718"/>
                      </a:lnTo>
                      <a:lnTo>
                        <a:pt x="297561" y="29718"/>
                      </a:lnTo>
                      <a:close/>
                      <a:moveTo>
                        <a:pt x="297561" y="446437"/>
                      </a:moveTo>
                      <a:lnTo>
                        <a:pt x="29718" y="446437"/>
                      </a:lnTo>
                      <a:lnTo>
                        <a:pt x="29718" y="416719"/>
                      </a:lnTo>
                      <a:lnTo>
                        <a:pt x="59436" y="416719"/>
                      </a:lnTo>
                      <a:lnTo>
                        <a:pt x="59436" y="387001"/>
                      </a:lnTo>
                      <a:lnTo>
                        <a:pt x="89154" y="387001"/>
                      </a:lnTo>
                      <a:lnTo>
                        <a:pt x="89154" y="357283"/>
                      </a:lnTo>
                      <a:lnTo>
                        <a:pt x="148685" y="357283"/>
                      </a:lnTo>
                      <a:lnTo>
                        <a:pt x="148685" y="297752"/>
                      </a:lnTo>
                      <a:lnTo>
                        <a:pt x="89154" y="297752"/>
                      </a:lnTo>
                      <a:lnTo>
                        <a:pt x="89154" y="268033"/>
                      </a:lnTo>
                      <a:lnTo>
                        <a:pt x="59436" y="268033"/>
                      </a:lnTo>
                      <a:lnTo>
                        <a:pt x="59436" y="238315"/>
                      </a:lnTo>
                      <a:lnTo>
                        <a:pt x="89154" y="238315"/>
                      </a:lnTo>
                      <a:lnTo>
                        <a:pt x="89154" y="268033"/>
                      </a:lnTo>
                      <a:lnTo>
                        <a:pt x="148685" y="268033"/>
                      </a:lnTo>
                      <a:lnTo>
                        <a:pt x="148685" y="238315"/>
                      </a:lnTo>
                      <a:lnTo>
                        <a:pt x="118967" y="238315"/>
                      </a:lnTo>
                      <a:lnTo>
                        <a:pt x="118967" y="208597"/>
                      </a:lnTo>
                      <a:lnTo>
                        <a:pt x="89249" y="208597"/>
                      </a:lnTo>
                      <a:lnTo>
                        <a:pt x="89249" y="149066"/>
                      </a:lnTo>
                      <a:lnTo>
                        <a:pt x="118967" y="149066"/>
                      </a:lnTo>
                      <a:lnTo>
                        <a:pt x="118967" y="119348"/>
                      </a:lnTo>
                      <a:lnTo>
                        <a:pt x="89249" y="119348"/>
                      </a:lnTo>
                      <a:lnTo>
                        <a:pt x="89249" y="89630"/>
                      </a:lnTo>
                      <a:lnTo>
                        <a:pt x="118967" y="89630"/>
                      </a:lnTo>
                      <a:lnTo>
                        <a:pt x="118967" y="119348"/>
                      </a:lnTo>
                      <a:lnTo>
                        <a:pt x="148685" y="119348"/>
                      </a:lnTo>
                      <a:lnTo>
                        <a:pt x="148685" y="89630"/>
                      </a:lnTo>
                      <a:lnTo>
                        <a:pt x="178403" y="89630"/>
                      </a:lnTo>
                      <a:lnTo>
                        <a:pt x="178403" y="119348"/>
                      </a:lnTo>
                      <a:lnTo>
                        <a:pt x="208121" y="119348"/>
                      </a:lnTo>
                      <a:lnTo>
                        <a:pt x="208121" y="89630"/>
                      </a:lnTo>
                      <a:lnTo>
                        <a:pt x="237839" y="89630"/>
                      </a:lnTo>
                      <a:lnTo>
                        <a:pt x="237839" y="119348"/>
                      </a:lnTo>
                      <a:lnTo>
                        <a:pt x="208121" y="119348"/>
                      </a:lnTo>
                      <a:lnTo>
                        <a:pt x="208121" y="149066"/>
                      </a:lnTo>
                      <a:lnTo>
                        <a:pt x="237839" y="149066"/>
                      </a:lnTo>
                      <a:lnTo>
                        <a:pt x="237839" y="208597"/>
                      </a:lnTo>
                      <a:lnTo>
                        <a:pt x="208121" y="208597"/>
                      </a:lnTo>
                      <a:lnTo>
                        <a:pt x="208121" y="238315"/>
                      </a:lnTo>
                      <a:lnTo>
                        <a:pt x="178403" y="238315"/>
                      </a:lnTo>
                      <a:lnTo>
                        <a:pt x="178403" y="268033"/>
                      </a:lnTo>
                      <a:lnTo>
                        <a:pt x="237934" y="268033"/>
                      </a:lnTo>
                      <a:lnTo>
                        <a:pt x="237934" y="238315"/>
                      </a:lnTo>
                      <a:lnTo>
                        <a:pt x="267652" y="238315"/>
                      </a:lnTo>
                      <a:lnTo>
                        <a:pt x="267652" y="268033"/>
                      </a:lnTo>
                      <a:lnTo>
                        <a:pt x="237934" y="268033"/>
                      </a:lnTo>
                      <a:lnTo>
                        <a:pt x="237934" y="297752"/>
                      </a:lnTo>
                      <a:lnTo>
                        <a:pt x="178403" y="297752"/>
                      </a:lnTo>
                      <a:lnTo>
                        <a:pt x="178403" y="357283"/>
                      </a:lnTo>
                      <a:lnTo>
                        <a:pt x="237934" y="357283"/>
                      </a:lnTo>
                      <a:lnTo>
                        <a:pt x="237934" y="387001"/>
                      </a:lnTo>
                      <a:lnTo>
                        <a:pt x="267652" y="387001"/>
                      </a:lnTo>
                      <a:lnTo>
                        <a:pt x="267652" y="416719"/>
                      </a:lnTo>
                      <a:lnTo>
                        <a:pt x="297370" y="416719"/>
                      </a:lnTo>
                      <a:lnTo>
                        <a:pt x="297370" y="44643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26"/>
                <p:cNvSpPr/>
                <p:nvPr/>
              </p:nvSpPr>
              <p:spPr>
                <a:xfrm>
                  <a:off x="6719887" y="4441030"/>
                  <a:ext cx="148780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8" extrusionOk="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26"/>
                <p:cNvSpPr/>
                <p:nvPr/>
              </p:nvSpPr>
              <p:spPr>
                <a:xfrm>
                  <a:off x="6749605" y="4173092"/>
                  <a:ext cx="89344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89344" extrusionOk="0">
                      <a:moveTo>
                        <a:pt x="89345" y="29813"/>
                      </a:moveTo>
                      <a:lnTo>
                        <a:pt x="89345" y="89345"/>
                      </a:lnTo>
                      <a:lnTo>
                        <a:pt x="0" y="89345"/>
                      </a:lnTo>
                      <a:lnTo>
                        <a:pt x="0" y="29813"/>
                      </a:lnTo>
                      <a:lnTo>
                        <a:pt x="29813" y="29813"/>
                      </a:lnTo>
                      <a:lnTo>
                        <a:pt x="29813" y="0"/>
                      </a:lnTo>
                      <a:lnTo>
                        <a:pt x="59627" y="0"/>
                      </a:lnTo>
                      <a:lnTo>
                        <a:pt x="59627" y="29813"/>
                      </a:lnTo>
                      <a:lnTo>
                        <a:pt x="89345" y="2981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26"/>
                <p:cNvSpPr/>
                <p:nvPr/>
              </p:nvSpPr>
              <p:spPr>
                <a:xfrm>
                  <a:off x="6779418" y="4292155"/>
                  <a:ext cx="29718" cy="14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4878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4" name="Google Shape;1014;p26"/>
              <p:cNvGrpSpPr/>
              <p:nvPr/>
            </p:nvGrpSpPr>
            <p:grpSpPr>
              <a:xfrm>
                <a:off x="6690169" y="4292155"/>
                <a:ext cx="1160717" cy="1101280"/>
                <a:chOff x="6690169" y="4292155"/>
                <a:chExt cx="1160717" cy="1101280"/>
              </a:xfrm>
            </p:grpSpPr>
            <p:sp>
              <p:nvSpPr>
                <p:cNvPr id="1015" name="Google Shape;1015;p26"/>
                <p:cNvSpPr/>
                <p:nvPr/>
              </p:nvSpPr>
              <p:spPr>
                <a:xfrm>
                  <a:off x="6838950" y="5363717"/>
                  <a:ext cx="53578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781" h="29718" extrusionOk="0">
                      <a:moveTo>
                        <a:pt x="0" y="0"/>
                      </a:moveTo>
                      <a:lnTo>
                        <a:pt x="535781" y="0"/>
                      </a:lnTo>
                      <a:lnTo>
                        <a:pt x="535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26"/>
                <p:cNvSpPr/>
                <p:nvPr/>
              </p:nvSpPr>
              <p:spPr>
                <a:xfrm>
                  <a:off x="6809232" y="533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26"/>
                <p:cNvSpPr/>
                <p:nvPr/>
              </p:nvSpPr>
              <p:spPr>
                <a:xfrm>
                  <a:off x="7404544" y="53042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26"/>
                <p:cNvSpPr/>
                <p:nvPr/>
              </p:nvSpPr>
              <p:spPr>
                <a:xfrm>
                  <a:off x="7374731" y="533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26"/>
                <p:cNvSpPr/>
                <p:nvPr/>
              </p:nvSpPr>
              <p:spPr>
                <a:xfrm>
                  <a:off x="7404544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26"/>
                <p:cNvSpPr/>
                <p:nvPr/>
              </p:nvSpPr>
              <p:spPr>
                <a:xfrm>
                  <a:off x="7434262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1021;p26"/>
                <p:cNvSpPr/>
                <p:nvPr/>
              </p:nvSpPr>
              <p:spPr>
                <a:xfrm>
                  <a:off x="7463980" y="5304281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2" name="Google Shape;1022;p26"/>
                <p:cNvSpPr/>
                <p:nvPr/>
              </p:nvSpPr>
              <p:spPr>
                <a:xfrm>
                  <a:off x="7553325" y="5274468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26"/>
                <p:cNvSpPr/>
                <p:nvPr/>
              </p:nvSpPr>
              <p:spPr>
                <a:xfrm>
                  <a:off x="7642669" y="52446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26"/>
                <p:cNvSpPr/>
                <p:nvPr/>
              </p:nvSpPr>
              <p:spPr>
                <a:xfrm>
                  <a:off x="7731918" y="51554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26"/>
                <p:cNvSpPr/>
                <p:nvPr/>
              </p:nvSpPr>
              <p:spPr>
                <a:xfrm>
                  <a:off x="7761732" y="5066156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26"/>
                <p:cNvSpPr/>
                <p:nvPr/>
              </p:nvSpPr>
              <p:spPr>
                <a:xfrm>
                  <a:off x="7791450" y="4887467"/>
                  <a:ext cx="29718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78593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26"/>
                <p:cNvSpPr/>
                <p:nvPr/>
              </p:nvSpPr>
              <p:spPr>
                <a:xfrm>
                  <a:off x="7791450" y="4560093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26"/>
                <p:cNvSpPr/>
                <p:nvPr/>
              </p:nvSpPr>
              <p:spPr>
                <a:xfrm>
                  <a:off x="7761732" y="450056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26"/>
                <p:cNvSpPr/>
                <p:nvPr/>
              </p:nvSpPr>
              <p:spPr>
                <a:xfrm>
                  <a:off x="7731918" y="44708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26"/>
                <p:cNvSpPr/>
                <p:nvPr/>
              </p:nvSpPr>
              <p:spPr>
                <a:xfrm>
                  <a:off x="7702105" y="4441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26"/>
                <p:cNvSpPr/>
                <p:nvPr/>
              </p:nvSpPr>
              <p:spPr>
                <a:xfrm>
                  <a:off x="7642669" y="44112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26"/>
                <p:cNvSpPr/>
                <p:nvPr/>
              </p:nvSpPr>
              <p:spPr>
                <a:xfrm>
                  <a:off x="7583043" y="438149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26"/>
                <p:cNvSpPr/>
                <p:nvPr/>
              </p:nvSpPr>
              <p:spPr>
                <a:xfrm>
                  <a:off x="7523607" y="4351781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26"/>
                <p:cNvSpPr/>
                <p:nvPr/>
              </p:nvSpPr>
              <p:spPr>
                <a:xfrm>
                  <a:off x="6958012" y="438149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1035;p26"/>
                <p:cNvSpPr/>
                <p:nvPr/>
              </p:nvSpPr>
              <p:spPr>
                <a:xfrm>
                  <a:off x="6898481" y="44112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6" name="Google Shape;1036;p26"/>
                <p:cNvSpPr/>
                <p:nvPr/>
              </p:nvSpPr>
              <p:spPr>
                <a:xfrm>
                  <a:off x="6868668" y="4441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7" name="Google Shape;1037;p26"/>
                <p:cNvSpPr/>
                <p:nvPr/>
              </p:nvSpPr>
              <p:spPr>
                <a:xfrm>
                  <a:off x="6838950" y="44708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8" name="Google Shape;1038;p26"/>
                <p:cNvSpPr/>
                <p:nvPr/>
              </p:nvSpPr>
              <p:spPr>
                <a:xfrm>
                  <a:off x="6809232" y="450056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9" name="Google Shape;1039;p26"/>
                <p:cNvSpPr/>
                <p:nvPr/>
              </p:nvSpPr>
              <p:spPr>
                <a:xfrm>
                  <a:off x="6779418" y="4560093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0" name="Google Shape;1040;p26"/>
                <p:cNvSpPr/>
                <p:nvPr/>
              </p:nvSpPr>
              <p:spPr>
                <a:xfrm>
                  <a:off x="7017543" y="4351781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1" name="Google Shape;1041;p26"/>
                <p:cNvSpPr/>
                <p:nvPr/>
              </p:nvSpPr>
              <p:spPr>
                <a:xfrm>
                  <a:off x="7434262" y="4321968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2" name="Google Shape;1042;p26"/>
                <p:cNvSpPr/>
                <p:nvPr/>
              </p:nvSpPr>
              <p:spPr>
                <a:xfrm>
                  <a:off x="7077075" y="4321968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3" name="Google Shape;1043;p26"/>
                <p:cNvSpPr/>
                <p:nvPr/>
              </p:nvSpPr>
              <p:spPr>
                <a:xfrm>
                  <a:off x="7166419" y="4292155"/>
                  <a:ext cx="26784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3" h="29718" extrusionOk="0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4" name="Google Shape;1044;p26"/>
                <p:cNvSpPr/>
                <p:nvPr/>
              </p:nvSpPr>
              <p:spPr>
                <a:xfrm>
                  <a:off x="7821168" y="4679155"/>
                  <a:ext cx="29718" cy="20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08406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5" name="Google Shape;1045;p26"/>
                <p:cNvSpPr/>
                <p:nvPr/>
              </p:nvSpPr>
              <p:spPr>
                <a:xfrm>
                  <a:off x="6749605" y="4649342"/>
                  <a:ext cx="29718" cy="20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08406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6" name="Google Shape;1046;p26"/>
                <p:cNvSpPr/>
                <p:nvPr/>
              </p:nvSpPr>
              <p:spPr>
                <a:xfrm>
                  <a:off x="7702105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7" name="Google Shape;1047;p26"/>
                <p:cNvSpPr/>
                <p:nvPr/>
              </p:nvSpPr>
              <p:spPr>
                <a:xfrm>
                  <a:off x="6809232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8" name="Google Shape;1048;p26"/>
                <p:cNvSpPr/>
                <p:nvPr/>
              </p:nvSpPr>
              <p:spPr>
                <a:xfrm>
                  <a:off x="6779418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9" name="Google Shape;1049;p26"/>
                <p:cNvSpPr/>
                <p:nvPr/>
              </p:nvSpPr>
              <p:spPr>
                <a:xfrm>
                  <a:off x="6719887" y="4857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1050;p26"/>
                <p:cNvSpPr/>
                <p:nvPr/>
              </p:nvSpPr>
              <p:spPr>
                <a:xfrm>
                  <a:off x="6719887" y="497681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26"/>
                <p:cNvSpPr/>
                <p:nvPr/>
              </p:nvSpPr>
              <p:spPr>
                <a:xfrm>
                  <a:off x="6690169" y="49172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26"/>
                <p:cNvSpPr/>
                <p:nvPr/>
              </p:nvSpPr>
              <p:spPr>
                <a:xfrm>
                  <a:off x="6838950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3" name="Google Shape;1053;p26"/>
                <p:cNvSpPr/>
                <p:nvPr/>
              </p:nvSpPr>
              <p:spPr>
                <a:xfrm>
                  <a:off x="6898481" y="5155405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26"/>
                <p:cNvSpPr/>
                <p:nvPr/>
              </p:nvSpPr>
              <p:spPr>
                <a:xfrm>
                  <a:off x="6987730" y="5185219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26"/>
                <p:cNvSpPr/>
                <p:nvPr/>
              </p:nvSpPr>
              <p:spPr>
                <a:xfrm>
                  <a:off x="7077075" y="5214937"/>
                  <a:ext cx="148780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8" extrusionOk="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1056;p26"/>
                <p:cNvSpPr/>
                <p:nvPr/>
              </p:nvSpPr>
              <p:spPr>
                <a:xfrm>
                  <a:off x="7225855" y="518521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7" name="Google Shape;1057;p26"/>
                <p:cNvSpPr/>
                <p:nvPr/>
              </p:nvSpPr>
              <p:spPr>
                <a:xfrm>
                  <a:off x="7285482" y="5095874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26"/>
                <p:cNvSpPr/>
                <p:nvPr/>
              </p:nvSpPr>
              <p:spPr>
                <a:xfrm>
                  <a:off x="7315200" y="4976812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9" name="Google Shape;1059;p26"/>
                <p:cNvSpPr/>
                <p:nvPr/>
              </p:nvSpPr>
              <p:spPr>
                <a:xfrm>
                  <a:off x="6838950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0" name="Google Shape;1060;p26"/>
                <p:cNvSpPr/>
                <p:nvPr/>
              </p:nvSpPr>
              <p:spPr>
                <a:xfrm>
                  <a:off x="6868668" y="503634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1" name="Google Shape;1061;p26"/>
                <p:cNvSpPr/>
                <p:nvPr/>
              </p:nvSpPr>
              <p:spPr>
                <a:xfrm>
                  <a:off x="6868668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2" name="Google Shape;1062;p26"/>
                <p:cNvSpPr/>
                <p:nvPr/>
              </p:nvSpPr>
              <p:spPr>
                <a:xfrm>
                  <a:off x="6898481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3" name="Google Shape;1063;p26"/>
                <p:cNvSpPr/>
                <p:nvPr/>
              </p:nvSpPr>
              <p:spPr>
                <a:xfrm>
                  <a:off x="6898481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4" name="Google Shape;1064;p26"/>
                <p:cNvSpPr/>
                <p:nvPr/>
              </p:nvSpPr>
              <p:spPr>
                <a:xfrm>
                  <a:off x="6958012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5" name="Google Shape;1065;p26"/>
                <p:cNvSpPr/>
                <p:nvPr/>
              </p:nvSpPr>
              <p:spPr>
                <a:xfrm>
                  <a:off x="7017543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6" name="Google Shape;1066;p26"/>
                <p:cNvSpPr/>
                <p:nvPr/>
              </p:nvSpPr>
              <p:spPr>
                <a:xfrm>
                  <a:off x="7077075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7" name="Google Shape;1067;p26"/>
                <p:cNvSpPr/>
                <p:nvPr/>
              </p:nvSpPr>
              <p:spPr>
                <a:xfrm>
                  <a:off x="7136606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8" name="Google Shape;1068;p26"/>
                <p:cNvSpPr/>
                <p:nvPr/>
              </p:nvSpPr>
              <p:spPr>
                <a:xfrm>
                  <a:off x="7196137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9" name="Google Shape;1069;p26"/>
                <p:cNvSpPr/>
                <p:nvPr/>
              </p:nvSpPr>
              <p:spPr>
                <a:xfrm>
                  <a:off x="6928294" y="5066156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0" name="Google Shape;1070;p26"/>
                <p:cNvSpPr/>
                <p:nvPr/>
              </p:nvSpPr>
              <p:spPr>
                <a:xfrm>
                  <a:off x="6898481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1" name="Google Shape;1071;p26"/>
                <p:cNvSpPr/>
                <p:nvPr/>
              </p:nvSpPr>
              <p:spPr>
                <a:xfrm>
                  <a:off x="6868668" y="512559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2" name="Google Shape;1072;p26"/>
                <p:cNvSpPr/>
                <p:nvPr/>
              </p:nvSpPr>
              <p:spPr>
                <a:xfrm>
                  <a:off x="6928294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3" name="Google Shape;1073;p26"/>
                <p:cNvSpPr/>
                <p:nvPr/>
              </p:nvSpPr>
              <p:spPr>
                <a:xfrm>
                  <a:off x="6928294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4" name="Google Shape;1074;p26"/>
                <p:cNvSpPr/>
                <p:nvPr/>
              </p:nvSpPr>
              <p:spPr>
                <a:xfrm>
                  <a:off x="7047357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5" name="Google Shape;1075;p26"/>
                <p:cNvSpPr/>
                <p:nvPr/>
              </p:nvSpPr>
              <p:spPr>
                <a:xfrm>
                  <a:off x="6958012" y="509587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6" name="Google Shape;1076;p26"/>
                <p:cNvSpPr/>
                <p:nvPr/>
              </p:nvSpPr>
              <p:spPr>
                <a:xfrm>
                  <a:off x="7017543" y="512559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7" name="Google Shape;1077;p26"/>
                <p:cNvSpPr/>
                <p:nvPr/>
              </p:nvSpPr>
              <p:spPr>
                <a:xfrm>
                  <a:off x="6987730" y="512559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1078;p26"/>
                <p:cNvSpPr/>
                <p:nvPr/>
              </p:nvSpPr>
              <p:spPr>
                <a:xfrm>
                  <a:off x="6958012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1079;p26"/>
                <p:cNvSpPr/>
                <p:nvPr/>
              </p:nvSpPr>
              <p:spPr>
                <a:xfrm>
                  <a:off x="7017543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Google Shape;1080;p26"/>
                <p:cNvSpPr/>
                <p:nvPr/>
              </p:nvSpPr>
              <p:spPr>
                <a:xfrm>
                  <a:off x="7077075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1" name="Google Shape;1081;p26"/>
                <p:cNvSpPr/>
                <p:nvPr/>
              </p:nvSpPr>
              <p:spPr>
                <a:xfrm>
                  <a:off x="7136606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2" name="Google Shape;1082;p26"/>
                <p:cNvSpPr/>
                <p:nvPr/>
              </p:nvSpPr>
              <p:spPr>
                <a:xfrm>
                  <a:off x="7196137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3" name="Google Shape;1083;p26"/>
                <p:cNvSpPr/>
                <p:nvPr/>
              </p:nvSpPr>
              <p:spPr>
                <a:xfrm>
                  <a:off x="7077075" y="5155405"/>
                  <a:ext cx="148780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8" extrusionOk="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4" name="Google Shape;1084;p26"/>
                <p:cNvSpPr/>
                <p:nvPr/>
              </p:nvSpPr>
              <p:spPr>
                <a:xfrm>
                  <a:off x="7225855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5" name="Google Shape;1085;p26"/>
                <p:cNvSpPr/>
                <p:nvPr/>
              </p:nvSpPr>
              <p:spPr>
                <a:xfrm>
                  <a:off x="7166419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1086;p26"/>
                <p:cNvSpPr/>
                <p:nvPr/>
              </p:nvSpPr>
              <p:spPr>
                <a:xfrm>
                  <a:off x="7106793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1087;p26"/>
                <p:cNvSpPr/>
                <p:nvPr/>
              </p:nvSpPr>
              <p:spPr>
                <a:xfrm>
                  <a:off x="7255668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8" name="Google Shape;1088;p26"/>
                <p:cNvSpPr/>
                <p:nvPr/>
              </p:nvSpPr>
              <p:spPr>
                <a:xfrm>
                  <a:off x="7017543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9" name="Google Shape;1089;p26"/>
                <p:cNvSpPr/>
                <p:nvPr/>
              </p:nvSpPr>
              <p:spPr>
                <a:xfrm>
                  <a:off x="7017543" y="5036343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1090;p26"/>
                <p:cNvSpPr/>
                <p:nvPr/>
              </p:nvSpPr>
              <p:spPr>
                <a:xfrm>
                  <a:off x="7047357" y="509587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1091;p26"/>
                <p:cNvSpPr/>
                <p:nvPr/>
              </p:nvSpPr>
              <p:spPr>
                <a:xfrm>
                  <a:off x="6928294" y="500653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1092;p26"/>
                <p:cNvSpPr/>
                <p:nvPr/>
              </p:nvSpPr>
              <p:spPr>
                <a:xfrm>
                  <a:off x="7106793" y="5066156"/>
                  <a:ext cx="17859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29718" extrusionOk="0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1093;p26"/>
                <p:cNvSpPr/>
                <p:nvPr/>
              </p:nvSpPr>
              <p:spPr>
                <a:xfrm>
                  <a:off x="7106793" y="5125592"/>
                  <a:ext cx="17859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29718" extrusionOk="0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1094;p26"/>
                <p:cNvSpPr/>
                <p:nvPr/>
              </p:nvSpPr>
              <p:spPr>
                <a:xfrm>
                  <a:off x="7374731" y="52446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1095;p26"/>
                <p:cNvSpPr/>
                <p:nvPr/>
              </p:nvSpPr>
              <p:spPr>
                <a:xfrm>
                  <a:off x="7404544" y="518521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26"/>
                <p:cNvSpPr/>
                <p:nvPr/>
              </p:nvSpPr>
              <p:spPr>
                <a:xfrm>
                  <a:off x="7493793" y="494709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1097;p26"/>
                <p:cNvSpPr/>
                <p:nvPr/>
              </p:nvSpPr>
              <p:spPr>
                <a:xfrm>
                  <a:off x="7434262" y="5095874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1098;p26"/>
                <p:cNvSpPr/>
                <p:nvPr/>
              </p:nvSpPr>
              <p:spPr>
                <a:xfrm>
                  <a:off x="7463980" y="5006530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26"/>
                <p:cNvSpPr/>
                <p:nvPr/>
              </p:nvSpPr>
              <p:spPr>
                <a:xfrm>
                  <a:off x="6809232" y="521493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26"/>
                <p:cNvSpPr/>
                <p:nvPr/>
              </p:nvSpPr>
              <p:spPr>
                <a:xfrm>
                  <a:off x="6779418" y="527446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26"/>
                <p:cNvSpPr/>
                <p:nvPr/>
              </p:nvSpPr>
              <p:spPr>
                <a:xfrm>
                  <a:off x="6809232" y="4679155"/>
                  <a:ext cx="29718" cy="14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4878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1102;p26"/>
                <p:cNvSpPr/>
                <p:nvPr/>
              </p:nvSpPr>
              <p:spPr>
                <a:xfrm>
                  <a:off x="6838950" y="461962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1103;p26"/>
                <p:cNvSpPr/>
                <p:nvPr/>
              </p:nvSpPr>
              <p:spPr>
                <a:xfrm>
                  <a:off x="6868668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1104;p26"/>
                <p:cNvSpPr/>
                <p:nvPr/>
              </p:nvSpPr>
              <p:spPr>
                <a:xfrm>
                  <a:off x="6898481" y="4560093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1105;p26"/>
                <p:cNvSpPr/>
                <p:nvPr/>
              </p:nvSpPr>
              <p:spPr>
                <a:xfrm>
                  <a:off x="6987730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1106;p26"/>
                <p:cNvSpPr/>
                <p:nvPr/>
              </p:nvSpPr>
              <p:spPr>
                <a:xfrm>
                  <a:off x="6838950" y="4828031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107;p26"/>
                <p:cNvSpPr/>
                <p:nvPr/>
              </p:nvSpPr>
              <p:spPr>
                <a:xfrm>
                  <a:off x="6958012" y="4857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26"/>
                <p:cNvSpPr/>
                <p:nvPr/>
              </p:nvSpPr>
              <p:spPr>
                <a:xfrm>
                  <a:off x="6987730" y="491728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1109;p26"/>
                <p:cNvSpPr/>
                <p:nvPr/>
              </p:nvSpPr>
              <p:spPr>
                <a:xfrm>
                  <a:off x="7077075" y="48874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1110;p26"/>
                <p:cNvSpPr/>
                <p:nvPr/>
              </p:nvSpPr>
              <p:spPr>
                <a:xfrm>
                  <a:off x="6987730" y="479821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1111;p26"/>
                <p:cNvSpPr/>
                <p:nvPr/>
              </p:nvSpPr>
              <p:spPr>
                <a:xfrm>
                  <a:off x="7017543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1112;p26"/>
                <p:cNvSpPr/>
                <p:nvPr/>
              </p:nvSpPr>
              <p:spPr>
                <a:xfrm>
                  <a:off x="7047357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1113;p26"/>
                <p:cNvSpPr/>
                <p:nvPr/>
              </p:nvSpPr>
              <p:spPr>
                <a:xfrm>
                  <a:off x="7077075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1114;p26"/>
                <p:cNvSpPr/>
                <p:nvPr/>
              </p:nvSpPr>
              <p:spPr>
                <a:xfrm>
                  <a:off x="7077075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1115;p26"/>
                <p:cNvSpPr/>
                <p:nvPr/>
              </p:nvSpPr>
              <p:spPr>
                <a:xfrm>
                  <a:off x="7225855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1116;p26"/>
                <p:cNvSpPr/>
                <p:nvPr/>
              </p:nvSpPr>
              <p:spPr>
                <a:xfrm>
                  <a:off x="7374731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1117;p26"/>
                <p:cNvSpPr/>
                <p:nvPr/>
              </p:nvSpPr>
              <p:spPr>
                <a:xfrm>
                  <a:off x="7404544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26"/>
                <p:cNvSpPr/>
                <p:nvPr/>
              </p:nvSpPr>
              <p:spPr>
                <a:xfrm>
                  <a:off x="7196137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119;p26"/>
                <p:cNvSpPr/>
                <p:nvPr/>
              </p:nvSpPr>
              <p:spPr>
                <a:xfrm>
                  <a:off x="7166419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26"/>
                <p:cNvSpPr/>
                <p:nvPr/>
              </p:nvSpPr>
              <p:spPr>
                <a:xfrm>
                  <a:off x="7196137" y="456009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1121;p26"/>
                <p:cNvSpPr/>
                <p:nvPr/>
              </p:nvSpPr>
              <p:spPr>
                <a:xfrm>
                  <a:off x="7374731" y="456009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26"/>
                <p:cNvSpPr/>
                <p:nvPr/>
              </p:nvSpPr>
              <p:spPr>
                <a:xfrm>
                  <a:off x="7255668" y="4530280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1123;p26"/>
                <p:cNvSpPr/>
                <p:nvPr/>
              </p:nvSpPr>
              <p:spPr>
                <a:xfrm>
                  <a:off x="7166419" y="4679155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1124;p26"/>
                <p:cNvSpPr/>
                <p:nvPr/>
              </p:nvSpPr>
              <p:spPr>
                <a:xfrm>
                  <a:off x="7136606" y="461962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26"/>
                <p:cNvSpPr/>
                <p:nvPr/>
              </p:nvSpPr>
              <p:spPr>
                <a:xfrm>
                  <a:off x="7434262" y="4589906"/>
                  <a:ext cx="29718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78593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26"/>
                <p:cNvSpPr/>
                <p:nvPr/>
              </p:nvSpPr>
              <p:spPr>
                <a:xfrm>
                  <a:off x="7136606" y="4798218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1127;p26"/>
                <p:cNvSpPr/>
                <p:nvPr/>
              </p:nvSpPr>
              <p:spPr>
                <a:xfrm>
                  <a:off x="7106793" y="473868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1128;p26"/>
                <p:cNvSpPr/>
                <p:nvPr/>
              </p:nvSpPr>
              <p:spPr>
                <a:xfrm>
                  <a:off x="7017543" y="4857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26"/>
                <p:cNvSpPr/>
                <p:nvPr/>
              </p:nvSpPr>
              <p:spPr>
                <a:xfrm>
                  <a:off x="7047357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26"/>
                <p:cNvSpPr/>
                <p:nvPr/>
              </p:nvSpPr>
              <p:spPr>
                <a:xfrm>
                  <a:off x="7077075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1131;p26"/>
                <p:cNvSpPr/>
                <p:nvPr/>
              </p:nvSpPr>
              <p:spPr>
                <a:xfrm>
                  <a:off x="6928294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26"/>
                <p:cNvSpPr/>
                <p:nvPr/>
              </p:nvSpPr>
              <p:spPr>
                <a:xfrm>
                  <a:off x="6958012" y="473868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1133;p26"/>
                <p:cNvSpPr/>
                <p:nvPr/>
              </p:nvSpPr>
              <p:spPr>
                <a:xfrm>
                  <a:off x="6987730" y="46791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1134;p26"/>
                <p:cNvSpPr/>
                <p:nvPr/>
              </p:nvSpPr>
              <p:spPr>
                <a:xfrm>
                  <a:off x="7017543" y="461962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26"/>
                <p:cNvSpPr/>
                <p:nvPr/>
              </p:nvSpPr>
              <p:spPr>
                <a:xfrm>
                  <a:off x="7255668" y="4828031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26"/>
                <p:cNvSpPr/>
                <p:nvPr/>
              </p:nvSpPr>
              <p:spPr>
                <a:xfrm>
                  <a:off x="7255668" y="4947094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26"/>
                <p:cNvSpPr/>
                <p:nvPr/>
              </p:nvSpPr>
              <p:spPr>
                <a:xfrm>
                  <a:off x="7463980" y="4947094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26"/>
                <p:cNvSpPr/>
                <p:nvPr/>
              </p:nvSpPr>
              <p:spPr>
                <a:xfrm>
                  <a:off x="7523607" y="479821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1139;p26"/>
                <p:cNvSpPr/>
                <p:nvPr/>
              </p:nvSpPr>
              <p:spPr>
                <a:xfrm>
                  <a:off x="7523607" y="456009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1140;p26"/>
                <p:cNvSpPr/>
                <p:nvPr/>
              </p:nvSpPr>
              <p:spPr>
                <a:xfrm>
                  <a:off x="7553325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26"/>
                <p:cNvSpPr/>
                <p:nvPr/>
              </p:nvSpPr>
              <p:spPr>
                <a:xfrm>
                  <a:off x="7553325" y="4619624"/>
                  <a:ext cx="29718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78593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26"/>
                <p:cNvSpPr/>
                <p:nvPr/>
              </p:nvSpPr>
              <p:spPr>
                <a:xfrm>
                  <a:off x="7553325" y="497681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143;p26"/>
                <p:cNvSpPr/>
                <p:nvPr/>
              </p:nvSpPr>
              <p:spPr>
                <a:xfrm>
                  <a:off x="7553325" y="4857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144;p26"/>
                <p:cNvSpPr/>
                <p:nvPr/>
              </p:nvSpPr>
              <p:spPr>
                <a:xfrm>
                  <a:off x="7583043" y="48874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1145;p26"/>
                <p:cNvSpPr/>
                <p:nvPr/>
              </p:nvSpPr>
              <p:spPr>
                <a:xfrm>
                  <a:off x="7612856" y="500653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146;p26"/>
                <p:cNvSpPr/>
                <p:nvPr/>
              </p:nvSpPr>
              <p:spPr>
                <a:xfrm>
                  <a:off x="7642669" y="491728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26"/>
                <p:cNvSpPr/>
                <p:nvPr/>
              </p:nvSpPr>
              <p:spPr>
                <a:xfrm>
                  <a:off x="6720268" y="4322253"/>
                  <a:ext cx="1101375" cy="981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375" h="981932" extrusionOk="0">
                      <a:moveTo>
                        <a:pt x="1071181" y="356902"/>
                      </a:moveTo>
                      <a:lnTo>
                        <a:pt x="1071181" y="237839"/>
                      </a:lnTo>
                      <a:lnTo>
                        <a:pt x="1041463" y="237839"/>
                      </a:lnTo>
                      <a:lnTo>
                        <a:pt x="1041463" y="178308"/>
                      </a:lnTo>
                      <a:lnTo>
                        <a:pt x="1011746" y="178308"/>
                      </a:lnTo>
                      <a:lnTo>
                        <a:pt x="1011746" y="148590"/>
                      </a:lnTo>
                      <a:lnTo>
                        <a:pt x="982028" y="148590"/>
                      </a:lnTo>
                      <a:lnTo>
                        <a:pt x="982028" y="118872"/>
                      </a:lnTo>
                      <a:lnTo>
                        <a:pt x="922496" y="118872"/>
                      </a:lnTo>
                      <a:lnTo>
                        <a:pt x="922496" y="89154"/>
                      </a:lnTo>
                      <a:lnTo>
                        <a:pt x="862965" y="89154"/>
                      </a:lnTo>
                      <a:lnTo>
                        <a:pt x="862965" y="59436"/>
                      </a:lnTo>
                      <a:lnTo>
                        <a:pt x="803434" y="59436"/>
                      </a:lnTo>
                      <a:lnTo>
                        <a:pt x="803434" y="29718"/>
                      </a:lnTo>
                      <a:lnTo>
                        <a:pt x="714089" y="29718"/>
                      </a:lnTo>
                      <a:lnTo>
                        <a:pt x="714089" y="0"/>
                      </a:lnTo>
                      <a:lnTo>
                        <a:pt x="446246" y="0"/>
                      </a:lnTo>
                      <a:lnTo>
                        <a:pt x="446246" y="29718"/>
                      </a:lnTo>
                      <a:lnTo>
                        <a:pt x="356902" y="29718"/>
                      </a:lnTo>
                      <a:lnTo>
                        <a:pt x="356902" y="59436"/>
                      </a:lnTo>
                      <a:lnTo>
                        <a:pt x="297371" y="59436"/>
                      </a:lnTo>
                      <a:lnTo>
                        <a:pt x="297371" y="89154"/>
                      </a:lnTo>
                      <a:lnTo>
                        <a:pt x="237839" y="89154"/>
                      </a:lnTo>
                      <a:lnTo>
                        <a:pt x="237839" y="118872"/>
                      </a:lnTo>
                      <a:lnTo>
                        <a:pt x="178308" y="118872"/>
                      </a:lnTo>
                      <a:lnTo>
                        <a:pt x="178308" y="148590"/>
                      </a:lnTo>
                      <a:lnTo>
                        <a:pt x="148590" y="148590"/>
                      </a:lnTo>
                      <a:lnTo>
                        <a:pt x="148590" y="178308"/>
                      </a:lnTo>
                      <a:lnTo>
                        <a:pt x="118872" y="178308"/>
                      </a:lnTo>
                      <a:lnTo>
                        <a:pt x="118872" y="237839"/>
                      </a:lnTo>
                      <a:lnTo>
                        <a:pt x="89154" y="237839"/>
                      </a:lnTo>
                      <a:lnTo>
                        <a:pt x="89154" y="327184"/>
                      </a:lnTo>
                      <a:lnTo>
                        <a:pt x="59436" y="327184"/>
                      </a:lnTo>
                      <a:lnTo>
                        <a:pt x="59436" y="535591"/>
                      </a:lnTo>
                      <a:lnTo>
                        <a:pt x="29718" y="535591"/>
                      </a:lnTo>
                      <a:lnTo>
                        <a:pt x="29718" y="595122"/>
                      </a:lnTo>
                      <a:lnTo>
                        <a:pt x="0" y="595122"/>
                      </a:lnTo>
                      <a:lnTo>
                        <a:pt x="0" y="654653"/>
                      </a:lnTo>
                      <a:lnTo>
                        <a:pt x="59531" y="654653"/>
                      </a:lnTo>
                      <a:lnTo>
                        <a:pt x="59531" y="684371"/>
                      </a:lnTo>
                      <a:lnTo>
                        <a:pt x="89249" y="684371"/>
                      </a:lnTo>
                      <a:lnTo>
                        <a:pt x="89249" y="714089"/>
                      </a:lnTo>
                      <a:lnTo>
                        <a:pt x="118967" y="714089"/>
                      </a:lnTo>
                      <a:lnTo>
                        <a:pt x="118967" y="743807"/>
                      </a:lnTo>
                      <a:lnTo>
                        <a:pt x="148685" y="743807"/>
                      </a:lnTo>
                      <a:lnTo>
                        <a:pt x="148685" y="714089"/>
                      </a:lnTo>
                      <a:lnTo>
                        <a:pt x="208216" y="714089"/>
                      </a:lnTo>
                      <a:lnTo>
                        <a:pt x="208216" y="684371"/>
                      </a:lnTo>
                      <a:lnTo>
                        <a:pt x="297561" y="684371"/>
                      </a:lnTo>
                      <a:lnTo>
                        <a:pt x="297561" y="714089"/>
                      </a:lnTo>
                      <a:lnTo>
                        <a:pt x="386905" y="714089"/>
                      </a:lnTo>
                      <a:lnTo>
                        <a:pt x="386905" y="743807"/>
                      </a:lnTo>
                      <a:lnTo>
                        <a:pt x="565499" y="743807"/>
                      </a:lnTo>
                      <a:lnTo>
                        <a:pt x="565499" y="773525"/>
                      </a:lnTo>
                      <a:lnTo>
                        <a:pt x="595217" y="773525"/>
                      </a:lnTo>
                      <a:lnTo>
                        <a:pt x="595217" y="654463"/>
                      </a:lnTo>
                      <a:lnTo>
                        <a:pt x="535686" y="654463"/>
                      </a:lnTo>
                      <a:lnTo>
                        <a:pt x="535686" y="624745"/>
                      </a:lnTo>
                      <a:lnTo>
                        <a:pt x="625030" y="624745"/>
                      </a:lnTo>
                      <a:lnTo>
                        <a:pt x="625030" y="595027"/>
                      </a:lnTo>
                      <a:lnTo>
                        <a:pt x="744093" y="595027"/>
                      </a:lnTo>
                      <a:lnTo>
                        <a:pt x="744093" y="624745"/>
                      </a:lnTo>
                      <a:lnTo>
                        <a:pt x="833438" y="624745"/>
                      </a:lnTo>
                      <a:lnTo>
                        <a:pt x="833438" y="654463"/>
                      </a:lnTo>
                      <a:lnTo>
                        <a:pt x="892969" y="654463"/>
                      </a:lnTo>
                      <a:lnTo>
                        <a:pt x="892969" y="684181"/>
                      </a:lnTo>
                      <a:lnTo>
                        <a:pt x="982313" y="684181"/>
                      </a:lnTo>
                      <a:lnTo>
                        <a:pt x="982313" y="713899"/>
                      </a:lnTo>
                      <a:lnTo>
                        <a:pt x="892969" y="713899"/>
                      </a:lnTo>
                      <a:lnTo>
                        <a:pt x="892969" y="684181"/>
                      </a:lnTo>
                      <a:lnTo>
                        <a:pt x="833438" y="684181"/>
                      </a:lnTo>
                      <a:lnTo>
                        <a:pt x="833438" y="654463"/>
                      </a:lnTo>
                      <a:lnTo>
                        <a:pt x="803720" y="654463"/>
                      </a:lnTo>
                      <a:lnTo>
                        <a:pt x="803720" y="684181"/>
                      </a:lnTo>
                      <a:lnTo>
                        <a:pt x="774001" y="684181"/>
                      </a:lnTo>
                      <a:lnTo>
                        <a:pt x="774001" y="773525"/>
                      </a:lnTo>
                      <a:lnTo>
                        <a:pt x="744283" y="773525"/>
                      </a:lnTo>
                      <a:lnTo>
                        <a:pt x="744283" y="862870"/>
                      </a:lnTo>
                      <a:lnTo>
                        <a:pt x="714565" y="862870"/>
                      </a:lnTo>
                      <a:lnTo>
                        <a:pt x="714565" y="922401"/>
                      </a:lnTo>
                      <a:lnTo>
                        <a:pt x="684847" y="922401"/>
                      </a:lnTo>
                      <a:lnTo>
                        <a:pt x="684847" y="981932"/>
                      </a:lnTo>
                      <a:lnTo>
                        <a:pt x="714565" y="981932"/>
                      </a:lnTo>
                      <a:lnTo>
                        <a:pt x="714565" y="952214"/>
                      </a:lnTo>
                      <a:lnTo>
                        <a:pt x="744283" y="952214"/>
                      </a:lnTo>
                      <a:lnTo>
                        <a:pt x="744283" y="981932"/>
                      </a:lnTo>
                      <a:lnTo>
                        <a:pt x="833628" y="981932"/>
                      </a:lnTo>
                      <a:lnTo>
                        <a:pt x="833628" y="952214"/>
                      </a:lnTo>
                      <a:lnTo>
                        <a:pt x="922972" y="952214"/>
                      </a:lnTo>
                      <a:lnTo>
                        <a:pt x="922972" y="922496"/>
                      </a:lnTo>
                      <a:lnTo>
                        <a:pt x="982504" y="922496"/>
                      </a:lnTo>
                      <a:lnTo>
                        <a:pt x="982504" y="892778"/>
                      </a:lnTo>
                      <a:lnTo>
                        <a:pt x="1012222" y="892778"/>
                      </a:lnTo>
                      <a:lnTo>
                        <a:pt x="1012222" y="833247"/>
                      </a:lnTo>
                      <a:lnTo>
                        <a:pt x="1041940" y="833247"/>
                      </a:lnTo>
                      <a:lnTo>
                        <a:pt x="1041940" y="743903"/>
                      </a:lnTo>
                      <a:lnTo>
                        <a:pt x="1071658" y="743903"/>
                      </a:lnTo>
                      <a:lnTo>
                        <a:pt x="1071658" y="565309"/>
                      </a:lnTo>
                      <a:lnTo>
                        <a:pt x="1101376" y="565309"/>
                      </a:lnTo>
                      <a:lnTo>
                        <a:pt x="1101376" y="356902"/>
                      </a:lnTo>
                      <a:lnTo>
                        <a:pt x="1071658" y="356902"/>
                      </a:lnTo>
                      <a:close/>
                      <a:moveTo>
                        <a:pt x="446151" y="565309"/>
                      </a:moveTo>
                      <a:lnTo>
                        <a:pt x="416433" y="565309"/>
                      </a:lnTo>
                      <a:lnTo>
                        <a:pt x="416433" y="595027"/>
                      </a:lnTo>
                      <a:lnTo>
                        <a:pt x="356902" y="595027"/>
                      </a:lnTo>
                      <a:lnTo>
                        <a:pt x="356902" y="624745"/>
                      </a:lnTo>
                      <a:lnTo>
                        <a:pt x="267557" y="624745"/>
                      </a:lnTo>
                      <a:lnTo>
                        <a:pt x="267557" y="595027"/>
                      </a:lnTo>
                      <a:lnTo>
                        <a:pt x="237839" y="595027"/>
                      </a:lnTo>
                      <a:lnTo>
                        <a:pt x="237839" y="535496"/>
                      </a:lnTo>
                      <a:lnTo>
                        <a:pt x="267557" y="535496"/>
                      </a:lnTo>
                      <a:lnTo>
                        <a:pt x="267557" y="475964"/>
                      </a:lnTo>
                      <a:lnTo>
                        <a:pt x="237839" y="475964"/>
                      </a:lnTo>
                      <a:lnTo>
                        <a:pt x="237839" y="505682"/>
                      </a:lnTo>
                      <a:lnTo>
                        <a:pt x="208121" y="505682"/>
                      </a:lnTo>
                      <a:lnTo>
                        <a:pt x="208121" y="535400"/>
                      </a:lnTo>
                      <a:lnTo>
                        <a:pt x="118777" y="535400"/>
                      </a:lnTo>
                      <a:lnTo>
                        <a:pt x="118777" y="505682"/>
                      </a:lnTo>
                      <a:lnTo>
                        <a:pt x="89059" y="505682"/>
                      </a:lnTo>
                      <a:lnTo>
                        <a:pt x="89059" y="356902"/>
                      </a:lnTo>
                      <a:lnTo>
                        <a:pt x="118777" y="356902"/>
                      </a:lnTo>
                      <a:lnTo>
                        <a:pt x="118777" y="297371"/>
                      </a:lnTo>
                      <a:lnTo>
                        <a:pt x="148495" y="297371"/>
                      </a:lnTo>
                      <a:lnTo>
                        <a:pt x="148495" y="267653"/>
                      </a:lnTo>
                      <a:lnTo>
                        <a:pt x="178213" y="267653"/>
                      </a:lnTo>
                      <a:lnTo>
                        <a:pt x="178213" y="237935"/>
                      </a:lnTo>
                      <a:lnTo>
                        <a:pt x="267557" y="237935"/>
                      </a:lnTo>
                      <a:lnTo>
                        <a:pt x="267557" y="267653"/>
                      </a:lnTo>
                      <a:lnTo>
                        <a:pt x="297275" y="267653"/>
                      </a:lnTo>
                      <a:lnTo>
                        <a:pt x="297275" y="297371"/>
                      </a:lnTo>
                      <a:lnTo>
                        <a:pt x="326993" y="297371"/>
                      </a:lnTo>
                      <a:lnTo>
                        <a:pt x="326993" y="356902"/>
                      </a:lnTo>
                      <a:lnTo>
                        <a:pt x="297275" y="356902"/>
                      </a:lnTo>
                      <a:lnTo>
                        <a:pt x="297275" y="416433"/>
                      </a:lnTo>
                      <a:lnTo>
                        <a:pt x="267557" y="416433"/>
                      </a:lnTo>
                      <a:lnTo>
                        <a:pt x="267557" y="475964"/>
                      </a:lnTo>
                      <a:lnTo>
                        <a:pt x="297275" y="475964"/>
                      </a:lnTo>
                      <a:lnTo>
                        <a:pt x="297275" y="446246"/>
                      </a:lnTo>
                      <a:lnTo>
                        <a:pt x="326993" y="446246"/>
                      </a:lnTo>
                      <a:lnTo>
                        <a:pt x="326993" y="416528"/>
                      </a:lnTo>
                      <a:lnTo>
                        <a:pt x="356711" y="416528"/>
                      </a:lnTo>
                      <a:lnTo>
                        <a:pt x="356711" y="386810"/>
                      </a:lnTo>
                      <a:lnTo>
                        <a:pt x="386429" y="386810"/>
                      </a:lnTo>
                      <a:lnTo>
                        <a:pt x="386429" y="416528"/>
                      </a:lnTo>
                      <a:lnTo>
                        <a:pt x="416147" y="416528"/>
                      </a:lnTo>
                      <a:lnTo>
                        <a:pt x="416147" y="476060"/>
                      </a:lnTo>
                      <a:lnTo>
                        <a:pt x="445865" y="476060"/>
                      </a:lnTo>
                      <a:lnTo>
                        <a:pt x="445865" y="565404"/>
                      </a:lnTo>
                      <a:close/>
                      <a:moveTo>
                        <a:pt x="743807" y="446246"/>
                      </a:moveTo>
                      <a:lnTo>
                        <a:pt x="714089" y="446246"/>
                      </a:lnTo>
                      <a:lnTo>
                        <a:pt x="714089" y="475964"/>
                      </a:lnTo>
                      <a:lnTo>
                        <a:pt x="684371" y="475964"/>
                      </a:lnTo>
                      <a:lnTo>
                        <a:pt x="684371" y="505682"/>
                      </a:lnTo>
                      <a:lnTo>
                        <a:pt x="654653" y="505682"/>
                      </a:lnTo>
                      <a:lnTo>
                        <a:pt x="654653" y="535400"/>
                      </a:lnTo>
                      <a:lnTo>
                        <a:pt x="535591" y="535400"/>
                      </a:lnTo>
                      <a:lnTo>
                        <a:pt x="535591" y="505682"/>
                      </a:lnTo>
                      <a:lnTo>
                        <a:pt x="505873" y="505682"/>
                      </a:lnTo>
                      <a:lnTo>
                        <a:pt x="505873" y="475964"/>
                      </a:lnTo>
                      <a:lnTo>
                        <a:pt x="476155" y="475964"/>
                      </a:lnTo>
                      <a:lnTo>
                        <a:pt x="476155" y="446246"/>
                      </a:lnTo>
                      <a:lnTo>
                        <a:pt x="446437" y="446246"/>
                      </a:lnTo>
                      <a:lnTo>
                        <a:pt x="446437" y="356902"/>
                      </a:lnTo>
                      <a:lnTo>
                        <a:pt x="416719" y="356902"/>
                      </a:lnTo>
                      <a:lnTo>
                        <a:pt x="416719" y="297371"/>
                      </a:lnTo>
                      <a:lnTo>
                        <a:pt x="446437" y="297371"/>
                      </a:lnTo>
                      <a:lnTo>
                        <a:pt x="446437" y="267653"/>
                      </a:lnTo>
                      <a:lnTo>
                        <a:pt x="476155" y="267653"/>
                      </a:lnTo>
                      <a:lnTo>
                        <a:pt x="476155" y="237935"/>
                      </a:lnTo>
                      <a:lnTo>
                        <a:pt x="535686" y="237935"/>
                      </a:lnTo>
                      <a:lnTo>
                        <a:pt x="535686" y="208217"/>
                      </a:lnTo>
                      <a:lnTo>
                        <a:pt x="654748" y="208217"/>
                      </a:lnTo>
                      <a:lnTo>
                        <a:pt x="654748" y="237935"/>
                      </a:lnTo>
                      <a:lnTo>
                        <a:pt x="714280" y="237935"/>
                      </a:lnTo>
                      <a:lnTo>
                        <a:pt x="714280" y="267653"/>
                      </a:lnTo>
                      <a:lnTo>
                        <a:pt x="743998" y="267653"/>
                      </a:lnTo>
                      <a:lnTo>
                        <a:pt x="743998" y="446246"/>
                      </a:lnTo>
                      <a:close/>
                      <a:moveTo>
                        <a:pt x="1011650" y="624840"/>
                      </a:moveTo>
                      <a:lnTo>
                        <a:pt x="922306" y="624840"/>
                      </a:lnTo>
                      <a:lnTo>
                        <a:pt x="922306" y="595122"/>
                      </a:lnTo>
                      <a:lnTo>
                        <a:pt x="862774" y="595122"/>
                      </a:lnTo>
                      <a:lnTo>
                        <a:pt x="862774" y="565404"/>
                      </a:lnTo>
                      <a:lnTo>
                        <a:pt x="833056" y="565404"/>
                      </a:lnTo>
                      <a:lnTo>
                        <a:pt x="833056" y="535686"/>
                      </a:lnTo>
                      <a:lnTo>
                        <a:pt x="803338" y="535686"/>
                      </a:lnTo>
                      <a:lnTo>
                        <a:pt x="803338" y="476155"/>
                      </a:lnTo>
                      <a:lnTo>
                        <a:pt x="833056" y="476155"/>
                      </a:lnTo>
                      <a:lnTo>
                        <a:pt x="833056" y="297561"/>
                      </a:lnTo>
                      <a:lnTo>
                        <a:pt x="803338" y="297561"/>
                      </a:lnTo>
                      <a:lnTo>
                        <a:pt x="803338" y="238030"/>
                      </a:lnTo>
                      <a:lnTo>
                        <a:pt x="833056" y="238030"/>
                      </a:lnTo>
                      <a:lnTo>
                        <a:pt x="833056" y="208312"/>
                      </a:lnTo>
                      <a:lnTo>
                        <a:pt x="862774" y="208312"/>
                      </a:lnTo>
                      <a:lnTo>
                        <a:pt x="862774" y="238030"/>
                      </a:lnTo>
                      <a:lnTo>
                        <a:pt x="833056" y="238030"/>
                      </a:lnTo>
                      <a:lnTo>
                        <a:pt x="833056" y="297561"/>
                      </a:lnTo>
                      <a:lnTo>
                        <a:pt x="862774" y="297561"/>
                      </a:lnTo>
                      <a:lnTo>
                        <a:pt x="862774" y="476155"/>
                      </a:lnTo>
                      <a:lnTo>
                        <a:pt x="833056" y="476155"/>
                      </a:lnTo>
                      <a:lnTo>
                        <a:pt x="833056" y="535686"/>
                      </a:lnTo>
                      <a:lnTo>
                        <a:pt x="862774" y="535686"/>
                      </a:lnTo>
                      <a:lnTo>
                        <a:pt x="862774" y="565404"/>
                      </a:lnTo>
                      <a:lnTo>
                        <a:pt x="922306" y="565404"/>
                      </a:lnTo>
                      <a:lnTo>
                        <a:pt x="922306" y="595122"/>
                      </a:lnTo>
                      <a:lnTo>
                        <a:pt x="1011650" y="595122"/>
                      </a:lnTo>
                      <a:lnTo>
                        <a:pt x="1011650" y="6248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1148;p26"/>
                <p:cNvSpPr/>
                <p:nvPr/>
              </p:nvSpPr>
              <p:spPr>
                <a:xfrm>
                  <a:off x="7047357" y="4798218"/>
                  <a:ext cx="89249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119062" extrusionOk="0">
                      <a:moveTo>
                        <a:pt x="89249" y="0"/>
                      </a:moveTo>
                      <a:lnTo>
                        <a:pt x="89249" y="89249"/>
                      </a:lnTo>
                      <a:lnTo>
                        <a:pt x="29718" y="89249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149;p26"/>
                <p:cNvSpPr/>
                <p:nvPr/>
              </p:nvSpPr>
              <p:spPr>
                <a:xfrm>
                  <a:off x="6987730" y="4857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26"/>
                <p:cNvSpPr/>
                <p:nvPr/>
              </p:nvSpPr>
              <p:spPr>
                <a:xfrm>
                  <a:off x="6838950" y="4589906"/>
                  <a:ext cx="178593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238125" extrusionOk="0">
                      <a:moveTo>
                        <a:pt x="178594" y="29718"/>
                      </a:moveTo>
                      <a:lnTo>
                        <a:pt x="178594" y="89249"/>
                      </a:lnTo>
                      <a:lnTo>
                        <a:pt x="148780" y="89249"/>
                      </a:lnTo>
                      <a:lnTo>
                        <a:pt x="148780" y="148780"/>
                      </a:lnTo>
                      <a:lnTo>
                        <a:pt x="119063" y="148780"/>
                      </a:lnTo>
                      <a:lnTo>
                        <a:pt x="119063" y="208312"/>
                      </a:lnTo>
                      <a:lnTo>
                        <a:pt x="89345" y="208312"/>
                      </a:lnTo>
                      <a:lnTo>
                        <a:pt x="89345" y="238125"/>
                      </a:lnTo>
                      <a:lnTo>
                        <a:pt x="0" y="238125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29718"/>
                      </a:lnTo>
                      <a:lnTo>
                        <a:pt x="59531" y="29718"/>
                      </a:lnTo>
                      <a:lnTo>
                        <a:pt x="59531" y="0"/>
                      </a:ln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178594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26"/>
                <p:cNvSpPr/>
                <p:nvPr/>
              </p:nvSpPr>
              <p:spPr>
                <a:xfrm>
                  <a:off x="7017543" y="4738687"/>
                  <a:ext cx="89249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119062" extrusionOk="0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531" y="59531"/>
                      </a:lnTo>
                      <a:lnTo>
                        <a:pt x="59531" y="89345"/>
                      </a:lnTo>
                      <a:lnTo>
                        <a:pt x="29813" y="89345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813" y="59531"/>
                      </a:lnTo>
                      <a:lnTo>
                        <a:pt x="29813" y="29718"/>
                      </a:lnTo>
                      <a:lnTo>
                        <a:pt x="59531" y="29718"/>
                      </a:lnTo>
                      <a:lnTo>
                        <a:pt x="59531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26"/>
                <p:cNvSpPr/>
                <p:nvPr/>
              </p:nvSpPr>
              <p:spPr>
                <a:xfrm>
                  <a:off x="7166419" y="4560093"/>
                  <a:ext cx="267842" cy="267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2" h="267938" extrusionOk="0">
                      <a:moveTo>
                        <a:pt x="267843" y="29813"/>
                      </a:moveTo>
                      <a:lnTo>
                        <a:pt x="267843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08312" y="238125"/>
                      </a:lnTo>
                      <a:lnTo>
                        <a:pt x="208312" y="267938"/>
                      </a:lnTo>
                      <a:lnTo>
                        <a:pt x="89249" y="267938"/>
                      </a:lnTo>
                      <a:lnTo>
                        <a:pt x="89249" y="238125"/>
                      </a:lnTo>
                      <a:lnTo>
                        <a:pt x="59436" y="238125"/>
                      </a:lnTo>
                      <a:lnTo>
                        <a:pt x="59436" y="208312"/>
                      </a:lnTo>
                      <a:lnTo>
                        <a:pt x="29718" y="208312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208312" y="0"/>
                      </a:lnTo>
                      <a:lnTo>
                        <a:pt x="208312" y="29813"/>
                      </a:lnTo>
                      <a:lnTo>
                        <a:pt x="267843" y="2981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26"/>
                <p:cNvSpPr/>
                <p:nvPr/>
              </p:nvSpPr>
              <p:spPr>
                <a:xfrm>
                  <a:off x="6809232" y="4947094"/>
                  <a:ext cx="684561" cy="416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561" h="416623" extrusionOk="0">
                      <a:moveTo>
                        <a:pt x="684562" y="29718"/>
                      </a:moveTo>
                      <a:lnTo>
                        <a:pt x="684562" y="59436"/>
                      </a:lnTo>
                      <a:lnTo>
                        <a:pt x="654748" y="59436"/>
                      </a:lnTo>
                      <a:lnTo>
                        <a:pt x="654748" y="148780"/>
                      </a:lnTo>
                      <a:lnTo>
                        <a:pt x="625030" y="148780"/>
                      </a:lnTo>
                      <a:lnTo>
                        <a:pt x="625030" y="238125"/>
                      </a:lnTo>
                      <a:lnTo>
                        <a:pt x="595313" y="238125"/>
                      </a:lnTo>
                      <a:lnTo>
                        <a:pt x="595313" y="297561"/>
                      </a:lnTo>
                      <a:lnTo>
                        <a:pt x="565499" y="297561"/>
                      </a:lnTo>
                      <a:lnTo>
                        <a:pt x="565499" y="357188"/>
                      </a:lnTo>
                      <a:lnTo>
                        <a:pt x="595313" y="357188"/>
                      </a:lnTo>
                      <a:lnTo>
                        <a:pt x="595313" y="386905"/>
                      </a:lnTo>
                      <a:lnTo>
                        <a:pt x="565499" y="386905"/>
                      </a:lnTo>
                      <a:lnTo>
                        <a:pt x="565499" y="416623"/>
                      </a:lnTo>
                      <a:lnTo>
                        <a:pt x="29718" y="416623"/>
                      </a:lnTo>
                      <a:lnTo>
                        <a:pt x="29718" y="386905"/>
                      </a:lnTo>
                      <a:lnTo>
                        <a:pt x="0" y="386905"/>
                      </a:lnTo>
                      <a:lnTo>
                        <a:pt x="0" y="327374"/>
                      </a:lnTo>
                      <a:lnTo>
                        <a:pt x="29718" y="327374"/>
                      </a:lnTo>
                      <a:lnTo>
                        <a:pt x="29718" y="267843"/>
                      </a:lnTo>
                      <a:lnTo>
                        <a:pt x="59436" y="267843"/>
                      </a:lnTo>
                      <a:lnTo>
                        <a:pt x="59436" y="238125"/>
                      </a:lnTo>
                      <a:lnTo>
                        <a:pt x="178498" y="238125"/>
                      </a:lnTo>
                      <a:lnTo>
                        <a:pt x="178498" y="267843"/>
                      </a:lnTo>
                      <a:lnTo>
                        <a:pt x="267843" y="267843"/>
                      </a:lnTo>
                      <a:lnTo>
                        <a:pt x="267843" y="297561"/>
                      </a:lnTo>
                      <a:lnTo>
                        <a:pt x="416623" y="297561"/>
                      </a:lnTo>
                      <a:lnTo>
                        <a:pt x="416623" y="267843"/>
                      </a:lnTo>
                      <a:lnTo>
                        <a:pt x="476250" y="267843"/>
                      </a:lnTo>
                      <a:lnTo>
                        <a:pt x="476250" y="238125"/>
                      </a:lnTo>
                      <a:lnTo>
                        <a:pt x="505968" y="238125"/>
                      </a:lnTo>
                      <a:lnTo>
                        <a:pt x="505968" y="148780"/>
                      </a:lnTo>
                      <a:lnTo>
                        <a:pt x="535686" y="148780"/>
                      </a:lnTo>
                      <a:lnTo>
                        <a:pt x="535686" y="0"/>
                      </a:lnTo>
                      <a:lnTo>
                        <a:pt x="654748" y="0"/>
                      </a:lnTo>
                      <a:lnTo>
                        <a:pt x="654748" y="29718"/>
                      </a:lnTo>
                      <a:lnTo>
                        <a:pt x="684562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26"/>
                <p:cNvSpPr/>
                <p:nvPr/>
              </p:nvSpPr>
              <p:spPr>
                <a:xfrm>
                  <a:off x="7344918" y="4917280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5" name="Google Shape;1155;p26"/>
                <p:cNvSpPr/>
                <p:nvPr/>
              </p:nvSpPr>
              <p:spPr>
                <a:xfrm>
                  <a:off x="7255668" y="4798218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6" name="Google Shape;1156;p26"/>
                <p:cNvSpPr/>
                <p:nvPr/>
              </p:nvSpPr>
              <p:spPr>
                <a:xfrm>
                  <a:off x="7344918" y="4768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7" name="Google Shape;1157;p26"/>
                <p:cNvSpPr/>
                <p:nvPr/>
              </p:nvSpPr>
              <p:spPr>
                <a:xfrm>
                  <a:off x="7255668" y="4768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8" name="Google Shape;1158;p26"/>
                <p:cNvSpPr/>
                <p:nvPr/>
              </p:nvSpPr>
              <p:spPr>
                <a:xfrm>
                  <a:off x="7315200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9" name="Google Shape;1159;p26"/>
                <p:cNvSpPr/>
                <p:nvPr/>
              </p:nvSpPr>
              <p:spPr>
                <a:xfrm>
                  <a:off x="7196137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0" name="Google Shape;1160;p26"/>
                <p:cNvSpPr/>
                <p:nvPr/>
              </p:nvSpPr>
              <p:spPr>
                <a:xfrm>
                  <a:off x="7374731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Google Shape;1161;p26"/>
                <p:cNvSpPr/>
                <p:nvPr/>
              </p:nvSpPr>
              <p:spPr>
                <a:xfrm>
                  <a:off x="7404544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26"/>
                <p:cNvSpPr/>
                <p:nvPr/>
              </p:nvSpPr>
              <p:spPr>
                <a:xfrm>
                  <a:off x="7344918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26"/>
                <p:cNvSpPr/>
                <p:nvPr/>
              </p:nvSpPr>
              <p:spPr>
                <a:xfrm>
                  <a:off x="7285482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26"/>
                <p:cNvSpPr/>
                <p:nvPr/>
              </p:nvSpPr>
              <p:spPr>
                <a:xfrm>
                  <a:off x="7374731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26"/>
                <p:cNvSpPr/>
                <p:nvPr/>
              </p:nvSpPr>
              <p:spPr>
                <a:xfrm>
                  <a:off x="7374731" y="4619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26"/>
                <p:cNvSpPr/>
                <p:nvPr/>
              </p:nvSpPr>
              <p:spPr>
                <a:xfrm>
                  <a:off x="7404544" y="4589906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26"/>
                <p:cNvSpPr/>
                <p:nvPr/>
              </p:nvSpPr>
              <p:spPr>
                <a:xfrm>
                  <a:off x="7285482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26"/>
                <p:cNvSpPr/>
                <p:nvPr/>
              </p:nvSpPr>
              <p:spPr>
                <a:xfrm>
                  <a:off x="7225855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26"/>
                <p:cNvSpPr/>
                <p:nvPr/>
              </p:nvSpPr>
              <p:spPr>
                <a:xfrm>
                  <a:off x="7225855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26"/>
                <p:cNvSpPr/>
                <p:nvPr/>
              </p:nvSpPr>
              <p:spPr>
                <a:xfrm>
                  <a:off x="6868668" y="479821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26"/>
                <p:cNvSpPr/>
                <p:nvPr/>
              </p:nvSpPr>
              <p:spPr>
                <a:xfrm>
                  <a:off x="6898481" y="4768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26"/>
                <p:cNvSpPr/>
                <p:nvPr/>
              </p:nvSpPr>
              <p:spPr>
                <a:xfrm>
                  <a:off x="6928294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26"/>
                <p:cNvSpPr/>
                <p:nvPr/>
              </p:nvSpPr>
              <p:spPr>
                <a:xfrm>
                  <a:off x="6958012" y="46791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26"/>
                <p:cNvSpPr/>
                <p:nvPr/>
              </p:nvSpPr>
              <p:spPr>
                <a:xfrm>
                  <a:off x="6987730" y="461962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Google Shape;1175;p26"/>
                <p:cNvSpPr/>
                <p:nvPr/>
              </p:nvSpPr>
              <p:spPr>
                <a:xfrm>
                  <a:off x="6928294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26"/>
                <p:cNvSpPr/>
                <p:nvPr/>
              </p:nvSpPr>
              <p:spPr>
                <a:xfrm>
                  <a:off x="6898481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26"/>
                <p:cNvSpPr/>
                <p:nvPr/>
              </p:nvSpPr>
              <p:spPr>
                <a:xfrm>
                  <a:off x="6868668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26"/>
                <p:cNvSpPr/>
                <p:nvPr/>
              </p:nvSpPr>
              <p:spPr>
                <a:xfrm>
                  <a:off x="6838950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26"/>
                <p:cNvSpPr/>
                <p:nvPr/>
              </p:nvSpPr>
              <p:spPr>
                <a:xfrm>
                  <a:off x="6868668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26"/>
                <p:cNvSpPr/>
                <p:nvPr/>
              </p:nvSpPr>
              <p:spPr>
                <a:xfrm>
                  <a:off x="6868668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6928294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26"/>
                <p:cNvSpPr/>
                <p:nvPr/>
              </p:nvSpPr>
              <p:spPr>
                <a:xfrm>
                  <a:off x="6987730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26"/>
                <p:cNvSpPr/>
                <p:nvPr/>
              </p:nvSpPr>
              <p:spPr>
                <a:xfrm>
                  <a:off x="7047357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7077075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26"/>
                <p:cNvSpPr/>
                <p:nvPr/>
              </p:nvSpPr>
              <p:spPr>
                <a:xfrm>
                  <a:off x="7106793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26"/>
                <p:cNvSpPr/>
                <p:nvPr/>
              </p:nvSpPr>
              <p:spPr>
                <a:xfrm>
                  <a:off x="7166419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>
                  <a:off x="7225855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26"/>
                <p:cNvSpPr/>
                <p:nvPr/>
              </p:nvSpPr>
              <p:spPr>
                <a:xfrm>
                  <a:off x="7255668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26"/>
                <p:cNvSpPr/>
                <p:nvPr/>
              </p:nvSpPr>
              <p:spPr>
                <a:xfrm>
                  <a:off x="6868668" y="5333999"/>
                  <a:ext cx="50596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968" h="29718" extrusionOk="0">
                      <a:moveTo>
                        <a:pt x="0" y="0"/>
                      </a:moveTo>
                      <a:lnTo>
                        <a:pt x="505968" y="0"/>
                      </a:lnTo>
                      <a:lnTo>
                        <a:pt x="50596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26"/>
                <p:cNvSpPr/>
                <p:nvPr/>
              </p:nvSpPr>
              <p:spPr>
                <a:xfrm>
                  <a:off x="7285482" y="5304281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26"/>
                <p:cNvSpPr/>
                <p:nvPr/>
              </p:nvSpPr>
              <p:spPr>
                <a:xfrm>
                  <a:off x="7136606" y="5304281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26"/>
                <p:cNvSpPr/>
                <p:nvPr/>
              </p:nvSpPr>
              <p:spPr>
                <a:xfrm>
                  <a:off x="7077075" y="53042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" name="Google Shape;1193;p26"/>
                <p:cNvSpPr/>
                <p:nvPr/>
              </p:nvSpPr>
              <p:spPr>
                <a:xfrm>
                  <a:off x="7017543" y="53042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26"/>
                <p:cNvSpPr/>
                <p:nvPr/>
              </p:nvSpPr>
              <p:spPr>
                <a:xfrm>
                  <a:off x="6958012" y="53042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>
                  <a:off x="6987730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7047357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7106793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26"/>
                <p:cNvSpPr/>
                <p:nvPr/>
              </p:nvSpPr>
              <p:spPr>
                <a:xfrm>
                  <a:off x="7166419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26"/>
                <p:cNvSpPr/>
                <p:nvPr/>
              </p:nvSpPr>
              <p:spPr>
                <a:xfrm>
                  <a:off x="7225855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7255668" y="53042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1" name="Google Shape;1201;p26"/>
                <p:cNvSpPr/>
                <p:nvPr/>
              </p:nvSpPr>
              <p:spPr>
                <a:xfrm>
                  <a:off x="7285482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26"/>
                <p:cNvSpPr/>
                <p:nvPr/>
              </p:nvSpPr>
              <p:spPr>
                <a:xfrm>
                  <a:off x="7344918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7315200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4" name="Google Shape;1204;p26"/>
                <p:cNvSpPr/>
                <p:nvPr/>
              </p:nvSpPr>
              <p:spPr>
                <a:xfrm>
                  <a:off x="7255668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5" name="Google Shape;1205;p26"/>
                <p:cNvSpPr/>
                <p:nvPr/>
              </p:nvSpPr>
              <p:spPr>
                <a:xfrm>
                  <a:off x="7285482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7344918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7" name="Google Shape;1207;p26"/>
                <p:cNvSpPr/>
                <p:nvPr/>
              </p:nvSpPr>
              <p:spPr>
                <a:xfrm>
                  <a:off x="7374731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8" name="Google Shape;1208;p26"/>
                <p:cNvSpPr/>
                <p:nvPr/>
              </p:nvSpPr>
              <p:spPr>
                <a:xfrm>
                  <a:off x="7434262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26"/>
                <p:cNvSpPr/>
                <p:nvPr/>
              </p:nvSpPr>
              <p:spPr>
                <a:xfrm>
                  <a:off x="7344918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26"/>
                <p:cNvSpPr/>
                <p:nvPr/>
              </p:nvSpPr>
              <p:spPr>
                <a:xfrm>
                  <a:off x="7344918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1" name="Google Shape;1211;p26"/>
                <p:cNvSpPr/>
                <p:nvPr/>
              </p:nvSpPr>
              <p:spPr>
                <a:xfrm>
                  <a:off x="7404544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2" name="Google Shape;1212;p26"/>
                <p:cNvSpPr/>
                <p:nvPr/>
              </p:nvSpPr>
              <p:spPr>
                <a:xfrm>
                  <a:off x="7374731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3" name="Google Shape;1213;p26"/>
                <p:cNvSpPr/>
                <p:nvPr/>
              </p:nvSpPr>
              <p:spPr>
                <a:xfrm>
                  <a:off x="6898481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26"/>
                <p:cNvSpPr/>
                <p:nvPr/>
              </p:nvSpPr>
              <p:spPr>
                <a:xfrm>
                  <a:off x="7106793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26"/>
                <p:cNvSpPr/>
                <p:nvPr/>
              </p:nvSpPr>
              <p:spPr>
                <a:xfrm>
                  <a:off x="7077075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26"/>
                <p:cNvSpPr/>
                <p:nvPr/>
              </p:nvSpPr>
              <p:spPr>
                <a:xfrm>
                  <a:off x="7077075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26"/>
                <p:cNvSpPr/>
                <p:nvPr/>
              </p:nvSpPr>
              <p:spPr>
                <a:xfrm>
                  <a:off x="7047357" y="450056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26"/>
                <p:cNvSpPr/>
                <p:nvPr/>
              </p:nvSpPr>
              <p:spPr>
                <a:xfrm>
                  <a:off x="7106793" y="44708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26"/>
                <p:cNvSpPr/>
                <p:nvPr/>
              </p:nvSpPr>
              <p:spPr>
                <a:xfrm>
                  <a:off x="6838950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0" name="Google Shape;1220;p26"/>
                <p:cNvSpPr/>
                <p:nvPr/>
              </p:nvSpPr>
              <p:spPr>
                <a:xfrm>
                  <a:off x="6838950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1" name="Google Shape;1221;p26"/>
                <p:cNvSpPr/>
                <p:nvPr/>
              </p:nvSpPr>
              <p:spPr>
                <a:xfrm>
                  <a:off x="6809232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2" name="Google Shape;1222;p26"/>
                <p:cNvSpPr/>
                <p:nvPr/>
              </p:nvSpPr>
              <p:spPr>
                <a:xfrm>
                  <a:off x="6838950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26"/>
                <p:cNvSpPr/>
                <p:nvPr/>
              </p:nvSpPr>
              <p:spPr>
                <a:xfrm>
                  <a:off x="6779418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4" name="Google Shape;1224;p26"/>
                <p:cNvSpPr/>
                <p:nvPr/>
              </p:nvSpPr>
              <p:spPr>
                <a:xfrm>
                  <a:off x="6809232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26"/>
                <p:cNvSpPr/>
                <p:nvPr/>
              </p:nvSpPr>
              <p:spPr>
                <a:xfrm>
                  <a:off x="6838950" y="4917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6" name="Google Shape;1226;p26"/>
                <p:cNvSpPr/>
                <p:nvPr/>
              </p:nvSpPr>
              <p:spPr>
                <a:xfrm>
                  <a:off x="6749605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26"/>
                <p:cNvSpPr/>
                <p:nvPr/>
              </p:nvSpPr>
              <p:spPr>
                <a:xfrm rot="10800000">
                  <a:off x="7047357" y="500672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" name="Google Shape;1228;p26"/>
                <p:cNvSpPr/>
                <p:nvPr/>
              </p:nvSpPr>
              <p:spPr>
                <a:xfrm rot="10800000">
                  <a:off x="7106983" y="500672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9" name="Google Shape;1229;p26"/>
                <p:cNvSpPr/>
                <p:nvPr/>
              </p:nvSpPr>
              <p:spPr>
                <a:xfrm rot="10800000">
                  <a:off x="7106983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" name="Google Shape;1230;p26"/>
                <p:cNvSpPr/>
                <p:nvPr/>
              </p:nvSpPr>
              <p:spPr>
                <a:xfrm rot="10800000">
                  <a:off x="7166419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p26"/>
                <p:cNvSpPr/>
                <p:nvPr/>
              </p:nvSpPr>
              <p:spPr>
                <a:xfrm rot="10800000">
                  <a:off x="7226046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26"/>
                <p:cNvSpPr/>
                <p:nvPr/>
              </p:nvSpPr>
              <p:spPr>
                <a:xfrm rot="10800000">
                  <a:off x="7196137" y="500672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p26"/>
                <p:cNvSpPr/>
                <p:nvPr/>
              </p:nvSpPr>
              <p:spPr>
                <a:xfrm rot="10800000">
                  <a:off x="7285482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4" name="Google Shape;1234;p26"/>
                <p:cNvSpPr/>
                <p:nvPr/>
              </p:nvSpPr>
              <p:spPr>
                <a:xfrm rot="10800000">
                  <a:off x="7285482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" name="Google Shape;1235;p26"/>
                <p:cNvSpPr/>
                <p:nvPr/>
              </p:nvSpPr>
              <p:spPr>
                <a:xfrm rot="10800000">
                  <a:off x="7255668" y="500672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26"/>
                <p:cNvSpPr/>
                <p:nvPr/>
              </p:nvSpPr>
              <p:spPr>
                <a:xfrm>
                  <a:off x="6719887" y="4917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7" name="Google Shape;1237;p26"/>
                <p:cNvSpPr/>
                <p:nvPr/>
              </p:nvSpPr>
              <p:spPr>
                <a:xfrm>
                  <a:off x="6898481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8" name="Google Shape;1238;p26"/>
                <p:cNvSpPr/>
                <p:nvPr/>
              </p:nvSpPr>
              <p:spPr>
                <a:xfrm>
                  <a:off x="7017543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9" name="Google Shape;1239;p26"/>
                <p:cNvSpPr/>
                <p:nvPr/>
              </p:nvSpPr>
              <p:spPr>
                <a:xfrm>
                  <a:off x="7047357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0" name="Google Shape;1240;p26"/>
                <p:cNvSpPr/>
                <p:nvPr/>
              </p:nvSpPr>
              <p:spPr>
                <a:xfrm>
                  <a:off x="7404544" y="52446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1" name="Google Shape;1241;p26"/>
                <p:cNvSpPr/>
                <p:nvPr/>
              </p:nvSpPr>
              <p:spPr>
                <a:xfrm>
                  <a:off x="7434262" y="518521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2" name="Google Shape;1242;p26"/>
                <p:cNvSpPr/>
                <p:nvPr/>
              </p:nvSpPr>
              <p:spPr>
                <a:xfrm>
                  <a:off x="7463980" y="52446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3" name="Google Shape;1243;p26"/>
                <p:cNvSpPr/>
                <p:nvPr/>
              </p:nvSpPr>
              <p:spPr>
                <a:xfrm>
                  <a:off x="7493793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4" name="Google Shape;1244;p26"/>
                <p:cNvSpPr/>
                <p:nvPr/>
              </p:nvSpPr>
              <p:spPr>
                <a:xfrm>
                  <a:off x="7493793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26"/>
                <p:cNvSpPr/>
                <p:nvPr/>
              </p:nvSpPr>
              <p:spPr>
                <a:xfrm>
                  <a:off x="7523607" y="52446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p26"/>
                <p:cNvSpPr/>
                <p:nvPr/>
              </p:nvSpPr>
              <p:spPr>
                <a:xfrm>
                  <a:off x="7553325" y="521493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7" name="Google Shape;1247;p26"/>
                <p:cNvSpPr/>
                <p:nvPr/>
              </p:nvSpPr>
              <p:spPr>
                <a:xfrm>
                  <a:off x="7463980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8" name="Google Shape;1248;p26"/>
                <p:cNvSpPr/>
                <p:nvPr/>
              </p:nvSpPr>
              <p:spPr>
                <a:xfrm>
                  <a:off x="7612856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9" name="Google Shape;1249;p26"/>
                <p:cNvSpPr/>
                <p:nvPr/>
              </p:nvSpPr>
              <p:spPr>
                <a:xfrm>
                  <a:off x="7583043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0" name="Google Shape;1250;p26"/>
                <p:cNvSpPr/>
                <p:nvPr/>
              </p:nvSpPr>
              <p:spPr>
                <a:xfrm>
                  <a:off x="7612856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p26"/>
                <p:cNvSpPr/>
                <p:nvPr/>
              </p:nvSpPr>
              <p:spPr>
                <a:xfrm>
                  <a:off x="7583043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2" name="Google Shape;1252;p26"/>
                <p:cNvSpPr/>
                <p:nvPr/>
              </p:nvSpPr>
              <p:spPr>
                <a:xfrm>
                  <a:off x="7583043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3" name="Google Shape;1253;p26"/>
                <p:cNvSpPr/>
                <p:nvPr/>
              </p:nvSpPr>
              <p:spPr>
                <a:xfrm>
                  <a:off x="7642669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4" name="Google Shape;1254;p26"/>
                <p:cNvSpPr/>
                <p:nvPr/>
              </p:nvSpPr>
              <p:spPr>
                <a:xfrm>
                  <a:off x="7672387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5" name="Google Shape;1255;p26"/>
                <p:cNvSpPr/>
                <p:nvPr/>
              </p:nvSpPr>
              <p:spPr>
                <a:xfrm>
                  <a:off x="7702105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6" name="Google Shape;1256;p26"/>
                <p:cNvSpPr/>
                <p:nvPr/>
              </p:nvSpPr>
              <p:spPr>
                <a:xfrm>
                  <a:off x="7672387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7" name="Google Shape;1257;p26"/>
                <p:cNvSpPr/>
                <p:nvPr/>
              </p:nvSpPr>
              <p:spPr>
                <a:xfrm>
                  <a:off x="7702105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8" name="Google Shape;1258;p26"/>
                <p:cNvSpPr/>
                <p:nvPr/>
              </p:nvSpPr>
              <p:spPr>
                <a:xfrm>
                  <a:off x="7761732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9" name="Google Shape;1259;p26"/>
                <p:cNvSpPr/>
                <p:nvPr/>
              </p:nvSpPr>
              <p:spPr>
                <a:xfrm>
                  <a:off x="7642669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0" name="Google Shape;1260;p26"/>
                <p:cNvSpPr/>
                <p:nvPr/>
              </p:nvSpPr>
              <p:spPr>
                <a:xfrm>
                  <a:off x="7612856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1" name="Google Shape;1261;p26"/>
                <p:cNvSpPr/>
                <p:nvPr/>
              </p:nvSpPr>
              <p:spPr>
                <a:xfrm>
                  <a:off x="7553325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26"/>
                <p:cNvSpPr/>
                <p:nvPr/>
              </p:nvSpPr>
              <p:spPr>
                <a:xfrm>
                  <a:off x="7523607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26"/>
                <p:cNvSpPr/>
                <p:nvPr/>
              </p:nvSpPr>
              <p:spPr>
                <a:xfrm>
                  <a:off x="7493793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26"/>
                <p:cNvSpPr/>
                <p:nvPr/>
              </p:nvSpPr>
              <p:spPr>
                <a:xfrm>
                  <a:off x="7523607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Google Shape;1265;p26"/>
                <p:cNvSpPr/>
                <p:nvPr/>
              </p:nvSpPr>
              <p:spPr>
                <a:xfrm>
                  <a:off x="7434262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26"/>
                <p:cNvSpPr/>
                <p:nvPr/>
              </p:nvSpPr>
              <p:spPr>
                <a:xfrm>
                  <a:off x="7344918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7" name="Google Shape;1267;p26"/>
                <p:cNvSpPr/>
                <p:nvPr/>
              </p:nvSpPr>
              <p:spPr>
                <a:xfrm>
                  <a:off x="7404544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8" name="Google Shape;1268;p26"/>
                <p:cNvSpPr/>
                <p:nvPr/>
              </p:nvSpPr>
              <p:spPr>
                <a:xfrm>
                  <a:off x="7404544" y="4976812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9" name="Google Shape;1269;p26"/>
                <p:cNvSpPr/>
                <p:nvPr/>
              </p:nvSpPr>
              <p:spPr>
                <a:xfrm>
                  <a:off x="7523607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0" name="Google Shape;1270;p26"/>
                <p:cNvSpPr/>
                <p:nvPr/>
              </p:nvSpPr>
              <p:spPr>
                <a:xfrm>
                  <a:off x="7583043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1" name="Google Shape;1271;p26"/>
                <p:cNvSpPr/>
                <p:nvPr/>
              </p:nvSpPr>
              <p:spPr>
                <a:xfrm>
                  <a:off x="7553325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26"/>
                <p:cNvSpPr/>
                <p:nvPr/>
              </p:nvSpPr>
              <p:spPr>
                <a:xfrm>
                  <a:off x="7493793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26"/>
                <p:cNvSpPr/>
                <p:nvPr/>
              </p:nvSpPr>
              <p:spPr>
                <a:xfrm>
                  <a:off x="7612856" y="5036343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4" name="Google Shape;1274;p26"/>
                <p:cNvSpPr/>
                <p:nvPr/>
              </p:nvSpPr>
              <p:spPr>
                <a:xfrm>
                  <a:off x="7493793" y="500653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5" name="Google Shape;1275;p26"/>
                <p:cNvSpPr/>
                <p:nvPr/>
              </p:nvSpPr>
              <p:spPr>
                <a:xfrm>
                  <a:off x="7553325" y="479821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26"/>
                <p:cNvSpPr/>
                <p:nvPr/>
              </p:nvSpPr>
              <p:spPr>
                <a:xfrm>
                  <a:off x="7553325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7" name="Google Shape;1277;p26"/>
                <p:cNvSpPr/>
                <p:nvPr/>
              </p:nvSpPr>
              <p:spPr>
                <a:xfrm>
                  <a:off x="7612856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8" name="Google Shape;1278;p26"/>
                <p:cNvSpPr/>
                <p:nvPr/>
              </p:nvSpPr>
              <p:spPr>
                <a:xfrm>
                  <a:off x="7583043" y="4857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26"/>
                <p:cNvSpPr/>
                <p:nvPr/>
              </p:nvSpPr>
              <p:spPr>
                <a:xfrm>
                  <a:off x="7642669" y="4857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0" name="Google Shape;1280;p26"/>
                <p:cNvSpPr/>
                <p:nvPr/>
              </p:nvSpPr>
              <p:spPr>
                <a:xfrm>
                  <a:off x="7642669" y="48874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26"/>
                <p:cNvSpPr/>
                <p:nvPr/>
              </p:nvSpPr>
              <p:spPr>
                <a:xfrm>
                  <a:off x="7612856" y="4857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26"/>
                <p:cNvSpPr/>
                <p:nvPr/>
              </p:nvSpPr>
              <p:spPr>
                <a:xfrm>
                  <a:off x="7642669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3" name="Google Shape;1283;p26"/>
                <p:cNvSpPr/>
                <p:nvPr/>
              </p:nvSpPr>
              <p:spPr>
                <a:xfrm>
                  <a:off x="7672387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4" name="Google Shape;1284;p26"/>
                <p:cNvSpPr/>
                <p:nvPr/>
              </p:nvSpPr>
              <p:spPr>
                <a:xfrm>
                  <a:off x="7702105" y="4857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5" name="Google Shape;1285;p26"/>
                <p:cNvSpPr/>
                <p:nvPr/>
              </p:nvSpPr>
              <p:spPr>
                <a:xfrm>
                  <a:off x="7731918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6" name="Google Shape;1286;p26"/>
                <p:cNvSpPr/>
                <p:nvPr/>
              </p:nvSpPr>
              <p:spPr>
                <a:xfrm>
                  <a:off x="7791450" y="482803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7" name="Google Shape;1287;p26"/>
                <p:cNvSpPr/>
                <p:nvPr/>
              </p:nvSpPr>
              <p:spPr>
                <a:xfrm>
                  <a:off x="7731918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8" name="Google Shape;1288;p26"/>
                <p:cNvSpPr/>
                <p:nvPr/>
              </p:nvSpPr>
              <p:spPr>
                <a:xfrm>
                  <a:off x="7672387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9" name="Google Shape;1289;p26"/>
                <p:cNvSpPr/>
                <p:nvPr/>
              </p:nvSpPr>
              <p:spPr>
                <a:xfrm>
                  <a:off x="7642669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0" name="Google Shape;1290;p26"/>
                <p:cNvSpPr/>
                <p:nvPr/>
              </p:nvSpPr>
              <p:spPr>
                <a:xfrm>
                  <a:off x="7612856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1" name="Google Shape;1291;p26"/>
                <p:cNvSpPr/>
                <p:nvPr/>
              </p:nvSpPr>
              <p:spPr>
                <a:xfrm>
                  <a:off x="7583043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2" name="Google Shape;1292;p26"/>
                <p:cNvSpPr/>
                <p:nvPr/>
              </p:nvSpPr>
              <p:spPr>
                <a:xfrm>
                  <a:off x="7672387" y="48874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26"/>
                <p:cNvSpPr/>
                <p:nvPr/>
              </p:nvSpPr>
              <p:spPr>
                <a:xfrm>
                  <a:off x="7612856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4" name="Google Shape;1294;p26"/>
                <p:cNvSpPr/>
                <p:nvPr/>
              </p:nvSpPr>
              <p:spPr>
                <a:xfrm>
                  <a:off x="7583043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95" name="Google Shape;1295;p26"/>
              <p:cNvGrpSpPr/>
              <p:nvPr/>
            </p:nvGrpSpPr>
            <p:grpSpPr>
              <a:xfrm>
                <a:off x="7047357" y="3577780"/>
                <a:ext cx="476154" cy="833437"/>
                <a:chOff x="7047357" y="3577780"/>
                <a:chExt cx="476154" cy="833437"/>
              </a:xfrm>
            </p:grpSpPr>
            <p:sp>
              <p:nvSpPr>
                <p:cNvPr id="1296" name="Google Shape;1296;p26"/>
                <p:cNvSpPr/>
                <p:nvPr/>
              </p:nvSpPr>
              <p:spPr>
                <a:xfrm>
                  <a:off x="7077075" y="4292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26"/>
                <p:cNvSpPr/>
                <p:nvPr/>
              </p:nvSpPr>
              <p:spPr>
                <a:xfrm>
                  <a:off x="7136606" y="426243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8" name="Google Shape;1298;p26"/>
                <p:cNvSpPr/>
                <p:nvPr/>
              </p:nvSpPr>
              <p:spPr>
                <a:xfrm>
                  <a:off x="7196137" y="4173092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9" name="Google Shape;1299;p26"/>
                <p:cNvSpPr/>
                <p:nvPr/>
              </p:nvSpPr>
              <p:spPr>
                <a:xfrm>
                  <a:off x="7225855" y="4054030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2"/>
                      </a:lnTo>
                      <a:lnTo>
                        <a:pt x="0" y="11906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0" name="Google Shape;1300;p26"/>
                <p:cNvSpPr/>
                <p:nvPr/>
              </p:nvSpPr>
              <p:spPr>
                <a:xfrm>
                  <a:off x="7404544" y="4054030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2"/>
                      </a:lnTo>
                      <a:lnTo>
                        <a:pt x="0" y="11906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1" name="Google Shape;1301;p26"/>
                <p:cNvSpPr/>
                <p:nvPr/>
              </p:nvSpPr>
              <p:spPr>
                <a:xfrm>
                  <a:off x="7434262" y="399459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2" name="Google Shape;1302;p26"/>
                <p:cNvSpPr/>
                <p:nvPr/>
              </p:nvSpPr>
              <p:spPr>
                <a:xfrm>
                  <a:off x="7404544" y="3964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3" name="Google Shape;1303;p26"/>
                <p:cNvSpPr/>
                <p:nvPr/>
              </p:nvSpPr>
              <p:spPr>
                <a:xfrm>
                  <a:off x="7196137" y="4024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4" name="Google Shape;1304;p26"/>
                <p:cNvSpPr/>
                <p:nvPr/>
              </p:nvSpPr>
              <p:spPr>
                <a:xfrm>
                  <a:off x="7344918" y="399459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5" name="Google Shape;1305;p26"/>
                <p:cNvSpPr/>
                <p:nvPr/>
              </p:nvSpPr>
              <p:spPr>
                <a:xfrm>
                  <a:off x="7255668" y="396478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6" name="Google Shape;1306;p26"/>
                <p:cNvSpPr/>
                <p:nvPr/>
              </p:nvSpPr>
              <p:spPr>
                <a:xfrm>
                  <a:off x="7344918" y="39647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26"/>
                <p:cNvSpPr/>
                <p:nvPr/>
              </p:nvSpPr>
              <p:spPr>
                <a:xfrm>
                  <a:off x="7344918" y="39349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8" name="Google Shape;1308;p26"/>
                <p:cNvSpPr/>
                <p:nvPr/>
              </p:nvSpPr>
              <p:spPr>
                <a:xfrm>
                  <a:off x="7225855" y="39945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9" name="Google Shape;1309;p26"/>
                <p:cNvSpPr/>
                <p:nvPr/>
              </p:nvSpPr>
              <p:spPr>
                <a:xfrm>
                  <a:off x="7225855" y="4024312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26"/>
                <p:cNvSpPr/>
                <p:nvPr/>
              </p:nvSpPr>
              <p:spPr>
                <a:xfrm>
                  <a:off x="7255668" y="3994594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26"/>
                <p:cNvSpPr/>
                <p:nvPr/>
              </p:nvSpPr>
              <p:spPr>
                <a:xfrm>
                  <a:off x="7315200" y="4024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26"/>
                <p:cNvSpPr/>
                <p:nvPr/>
              </p:nvSpPr>
              <p:spPr>
                <a:xfrm>
                  <a:off x="7047357" y="4321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26"/>
                <p:cNvSpPr/>
                <p:nvPr/>
              </p:nvSpPr>
              <p:spPr>
                <a:xfrm>
                  <a:off x="7434262" y="43517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" name="Google Shape;1314;p26"/>
                <p:cNvSpPr/>
                <p:nvPr/>
              </p:nvSpPr>
              <p:spPr>
                <a:xfrm>
                  <a:off x="7463980" y="43517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5" name="Google Shape;1315;p26"/>
                <p:cNvSpPr/>
                <p:nvPr/>
              </p:nvSpPr>
              <p:spPr>
                <a:xfrm>
                  <a:off x="7285482" y="4351781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26"/>
                <p:cNvSpPr/>
                <p:nvPr/>
              </p:nvSpPr>
              <p:spPr>
                <a:xfrm>
                  <a:off x="7166419" y="4321968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7" name="Google Shape;1317;p26"/>
                <p:cNvSpPr/>
                <p:nvPr/>
              </p:nvSpPr>
              <p:spPr>
                <a:xfrm>
                  <a:off x="7404544" y="4321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8" name="Google Shape;1318;p26"/>
                <p:cNvSpPr/>
                <p:nvPr/>
              </p:nvSpPr>
              <p:spPr>
                <a:xfrm>
                  <a:off x="7404544" y="4262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9" name="Google Shape;1319;p26"/>
                <p:cNvSpPr/>
                <p:nvPr/>
              </p:nvSpPr>
              <p:spPr>
                <a:xfrm>
                  <a:off x="7493793" y="4321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0" name="Google Shape;1320;p26"/>
                <p:cNvSpPr/>
                <p:nvPr/>
              </p:nvSpPr>
              <p:spPr>
                <a:xfrm>
                  <a:off x="7434262" y="4292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1" name="Google Shape;1321;p26"/>
                <p:cNvSpPr/>
                <p:nvPr/>
              </p:nvSpPr>
              <p:spPr>
                <a:xfrm>
                  <a:off x="7374731" y="4173092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2" name="Google Shape;1322;p26"/>
                <p:cNvSpPr/>
                <p:nvPr/>
              </p:nvSpPr>
              <p:spPr>
                <a:xfrm>
                  <a:off x="7344918" y="4381499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3" name="Google Shape;1323;p26"/>
                <p:cNvSpPr/>
                <p:nvPr/>
              </p:nvSpPr>
              <p:spPr>
                <a:xfrm>
                  <a:off x="7077075" y="4351781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4" name="Google Shape;1324;p26"/>
                <p:cNvSpPr/>
                <p:nvPr/>
              </p:nvSpPr>
              <p:spPr>
                <a:xfrm>
                  <a:off x="7285482" y="3756469"/>
                  <a:ext cx="29718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38125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5" name="Google Shape;1325;p26"/>
                <p:cNvSpPr/>
                <p:nvPr/>
              </p:nvSpPr>
              <p:spPr>
                <a:xfrm>
                  <a:off x="7315200" y="38457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6" name="Google Shape;1326;p26"/>
                <p:cNvSpPr/>
                <p:nvPr/>
              </p:nvSpPr>
              <p:spPr>
                <a:xfrm>
                  <a:off x="7225855" y="3815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7" name="Google Shape;1327;p26"/>
                <p:cNvSpPr/>
                <p:nvPr/>
              </p:nvSpPr>
              <p:spPr>
                <a:xfrm>
                  <a:off x="7344918" y="3815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8" name="Google Shape;1328;p26"/>
                <p:cNvSpPr/>
                <p:nvPr/>
              </p:nvSpPr>
              <p:spPr>
                <a:xfrm>
                  <a:off x="7255668" y="38457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9" name="Google Shape;1329;p26"/>
                <p:cNvSpPr/>
                <p:nvPr/>
              </p:nvSpPr>
              <p:spPr>
                <a:xfrm>
                  <a:off x="7374731" y="375646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0" name="Google Shape;1330;p26"/>
                <p:cNvSpPr/>
                <p:nvPr/>
              </p:nvSpPr>
              <p:spPr>
                <a:xfrm>
                  <a:off x="7196137" y="375646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1" name="Google Shape;1331;p26"/>
                <p:cNvSpPr/>
                <p:nvPr/>
              </p:nvSpPr>
              <p:spPr>
                <a:xfrm>
                  <a:off x="7344918" y="369684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2" name="Google Shape;1332;p26"/>
                <p:cNvSpPr/>
                <p:nvPr/>
              </p:nvSpPr>
              <p:spPr>
                <a:xfrm>
                  <a:off x="7225855" y="369684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3" name="Google Shape;1333;p26"/>
                <p:cNvSpPr/>
                <p:nvPr/>
              </p:nvSpPr>
              <p:spPr>
                <a:xfrm>
                  <a:off x="7315200" y="36374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4" name="Google Shape;1334;p26"/>
                <p:cNvSpPr/>
                <p:nvPr/>
              </p:nvSpPr>
              <p:spPr>
                <a:xfrm>
                  <a:off x="7255668" y="36374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5" name="Google Shape;1335;p26"/>
                <p:cNvSpPr/>
                <p:nvPr/>
              </p:nvSpPr>
              <p:spPr>
                <a:xfrm>
                  <a:off x="7225855" y="3637406"/>
                  <a:ext cx="148875" cy="20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75" h="208311" extrusionOk="0">
                      <a:moveTo>
                        <a:pt x="148876" y="119063"/>
                      </a:moveTo>
                      <a:lnTo>
                        <a:pt x="148876" y="178498"/>
                      </a:lnTo>
                      <a:lnTo>
                        <a:pt x="119063" y="178498"/>
                      </a:lnTo>
                      <a:lnTo>
                        <a:pt x="119063" y="208312"/>
                      </a:lnTo>
                      <a:lnTo>
                        <a:pt x="89345" y="208312"/>
                      </a:lnTo>
                      <a:lnTo>
                        <a:pt x="89345" y="119063"/>
                      </a:lnTo>
                      <a:lnTo>
                        <a:pt x="59627" y="119063"/>
                      </a:lnTo>
                      <a:lnTo>
                        <a:pt x="59627" y="208312"/>
                      </a:lnTo>
                      <a:lnTo>
                        <a:pt x="29813" y="208312"/>
                      </a:lnTo>
                      <a:lnTo>
                        <a:pt x="29813" y="178498"/>
                      </a:lnTo>
                      <a:lnTo>
                        <a:pt x="0" y="178498"/>
                      </a:lnTo>
                      <a:lnTo>
                        <a:pt x="0" y="119063"/>
                      </a:lnTo>
                      <a:lnTo>
                        <a:pt x="29813" y="119063"/>
                      </a:lnTo>
                      <a:lnTo>
                        <a:pt x="29813" y="59436"/>
                      </a:lnTo>
                      <a:lnTo>
                        <a:pt x="59627" y="59436"/>
                      </a:lnTo>
                      <a:lnTo>
                        <a:pt x="59627" y="0"/>
                      </a:lnTo>
                      <a:lnTo>
                        <a:pt x="89345" y="0"/>
                      </a:lnTo>
                      <a:lnTo>
                        <a:pt x="89345" y="59436"/>
                      </a:lnTo>
                      <a:lnTo>
                        <a:pt x="119063" y="59436"/>
                      </a:lnTo>
                      <a:lnTo>
                        <a:pt x="119063" y="119063"/>
                      </a:lnTo>
                      <a:lnTo>
                        <a:pt x="148876" y="11906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6" name="Google Shape;1336;p26"/>
                <p:cNvSpPr/>
                <p:nvPr/>
              </p:nvSpPr>
              <p:spPr>
                <a:xfrm>
                  <a:off x="7285482" y="35777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7" name="Google Shape;1337;p26"/>
                <p:cNvSpPr/>
                <p:nvPr/>
              </p:nvSpPr>
              <p:spPr>
                <a:xfrm>
                  <a:off x="7077075" y="3994594"/>
                  <a:ext cx="357187" cy="386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187" h="386905" extrusionOk="0">
                      <a:moveTo>
                        <a:pt x="297656" y="178498"/>
                      </a:moveTo>
                      <a:lnTo>
                        <a:pt x="297656" y="267843"/>
                      </a:lnTo>
                      <a:lnTo>
                        <a:pt x="327470" y="267843"/>
                      </a:lnTo>
                      <a:lnTo>
                        <a:pt x="327470" y="297561"/>
                      </a:lnTo>
                      <a:lnTo>
                        <a:pt x="357188" y="297561"/>
                      </a:lnTo>
                      <a:lnTo>
                        <a:pt x="357188" y="327374"/>
                      </a:lnTo>
                      <a:lnTo>
                        <a:pt x="327470" y="327374"/>
                      </a:lnTo>
                      <a:lnTo>
                        <a:pt x="327470" y="357188"/>
                      </a:lnTo>
                      <a:lnTo>
                        <a:pt x="357188" y="357188"/>
                      </a:lnTo>
                      <a:lnTo>
                        <a:pt x="357188" y="386905"/>
                      </a:lnTo>
                      <a:lnTo>
                        <a:pt x="267843" y="386905"/>
                      </a:lnTo>
                      <a:lnTo>
                        <a:pt x="267843" y="119063"/>
                      </a:lnTo>
                      <a:lnTo>
                        <a:pt x="238125" y="119063"/>
                      </a:lnTo>
                      <a:lnTo>
                        <a:pt x="238125" y="357188"/>
                      </a:lnTo>
                      <a:lnTo>
                        <a:pt x="208407" y="357188"/>
                      </a:lnTo>
                      <a:lnTo>
                        <a:pt x="208407" y="327374"/>
                      </a:lnTo>
                      <a:lnTo>
                        <a:pt x="89345" y="327374"/>
                      </a:lnTo>
                      <a:lnTo>
                        <a:pt x="89345" y="357188"/>
                      </a:lnTo>
                      <a:lnTo>
                        <a:pt x="0" y="357188"/>
                      </a:lnTo>
                      <a:lnTo>
                        <a:pt x="0" y="327374"/>
                      </a:lnTo>
                      <a:lnTo>
                        <a:pt x="59531" y="327374"/>
                      </a:lnTo>
                      <a:lnTo>
                        <a:pt x="59531" y="297561"/>
                      </a:lnTo>
                      <a:lnTo>
                        <a:pt x="119063" y="297561"/>
                      </a:lnTo>
                      <a:lnTo>
                        <a:pt x="119063" y="267843"/>
                      </a:lnTo>
                      <a:lnTo>
                        <a:pt x="148780" y="267843"/>
                      </a:lnTo>
                      <a:lnTo>
                        <a:pt x="148780" y="178498"/>
                      </a:lnTo>
                      <a:lnTo>
                        <a:pt x="178594" y="178498"/>
                      </a:lnTo>
                      <a:lnTo>
                        <a:pt x="178594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327470" y="29718"/>
                      </a:lnTo>
                      <a:lnTo>
                        <a:pt x="327470" y="0"/>
                      </a:lnTo>
                      <a:lnTo>
                        <a:pt x="357188" y="0"/>
                      </a:lnTo>
                      <a:lnTo>
                        <a:pt x="357188" y="59436"/>
                      </a:lnTo>
                      <a:lnTo>
                        <a:pt x="327470" y="59436"/>
                      </a:lnTo>
                      <a:lnTo>
                        <a:pt x="327470" y="178498"/>
                      </a:lnTo>
                      <a:lnTo>
                        <a:pt x="297656" y="17849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8" name="Google Shape;1338;p26"/>
                <p:cNvSpPr/>
                <p:nvPr/>
              </p:nvSpPr>
              <p:spPr>
                <a:xfrm>
                  <a:off x="7315200" y="4113656"/>
                  <a:ext cx="29718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38125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9" name="Google Shape;1339;p26"/>
                <p:cNvSpPr/>
                <p:nvPr/>
              </p:nvSpPr>
              <p:spPr>
                <a:xfrm>
                  <a:off x="7285482" y="3756469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0" name="Google Shape;1340;p26"/>
                <p:cNvSpPr/>
                <p:nvPr/>
              </p:nvSpPr>
              <p:spPr>
                <a:xfrm>
                  <a:off x="7315200" y="36968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1" name="Google Shape;1341;p26"/>
                <p:cNvSpPr/>
                <p:nvPr/>
              </p:nvSpPr>
              <p:spPr>
                <a:xfrm>
                  <a:off x="7344918" y="37564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2" name="Google Shape;1342;p26"/>
                <p:cNvSpPr/>
                <p:nvPr/>
              </p:nvSpPr>
              <p:spPr>
                <a:xfrm>
                  <a:off x="7315200" y="3815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3" name="Google Shape;1343;p26"/>
                <p:cNvSpPr/>
                <p:nvPr/>
              </p:nvSpPr>
              <p:spPr>
                <a:xfrm>
                  <a:off x="7255668" y="36968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4" name="Google Shape;1344;p26"/>
                <p:cNvSpPr/>
                <p:nvPr/>
              </p:nvSpPr>
              <p:spPr>
                <a:xfrm>
                  <a:off x="7404544" y="4024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5" name="Google Shape;1345;p26"/>
              <p:cNvGrpSpPr/>
              <p:nvPr/>
            </p:nvGrpSpPr>
            <p:grpSpPr>
              <a:xfrm>
                <a:off x="7106793" y="3845718"/>
                <a:ext cx="89344" cy="89249"/>
                <a:chOff x="7106793" y="3845718"/>
                <a:chExt cx="89344" cy="89249"/>
              </a:xfrm>
            </p:grpSpPr>
            <p:sp>
              <p:nvSpPr>
                <p:cNvPr id="1346" name="Google Shape;1346;p26"/>
                <p:cNvSpPr/>
                <p:nvPr/>
              </p:nvSpPr>
              <p:spPr>
                <a:xfrm>
                  <a:off x="7136606" y="38457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7" name="Google Shape;1347;p26"/>
                <p:cNvSpPr/>
                <p:nvPr/>
              </p:nvSpPr>
              <p:spPr>
                <a:xfrm>
                  <a:off x="7136606" y="39052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8" name="Google Shape;1348;p26"/>
                <p:cNvSpPr/>
                <p:nvPr/>
              </p:nvSpPr>
              <p:spPr>
                <a:xfrm>
                  <a:off x="7106793" y="38755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9" name="Google Shape;1349;p26"/>
                <p:cNvSpPr/>
                <p:nvPr/>
              </p:nvSpPr>
              <p:spPr>
                <a:xfrm>
                  <a:off x="7166419" y="38755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50" name="Google Shape;1350;p26"/>
              <p:cNvGrpSpPr/>
              <p:nvPr/>
            </p:nvGrpSpPr>
            <p:grpSpPr>
              <a:xfrm>
                <a:off x="7374731" y="3577780"/>
                <a:ext cx="89249" cy="89344"/>
                <a:chOff x="7374731" y="3577780"/>
                <a:chExt cx="89249" cy="89344"/>
              </a:xfrm>
            </p:grpSpPr>
            <p:sp>
              <p:nvSpPr>
                <p:cNvPr id="1351" name="Google Shape;1351;p26"/>
                <p:cNvSpPr/>
                <p:nvPr/>
              </p:nvSpPr>
              <p:spPr>
                <a:xfrm>
                  <a:off x="7404544" y="3577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2" name="Google Shape;1352;p26"/>
                <p:cNvSpPr/>
                <p:nvPr/>
              </p:nvSpPr>
              <p:spPr>
                <a:xfrm>
                  <a:off x="7404544" y="36374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3" name="Google Shape;1353;p26"/>
                <p:cNvSpPr/>
                <p:nvPr/>
              </p:nvSpPr>
              <p:spPr>
                <a:xfrm>
                  <a:off x="7374731" y="36075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4" name="Google Shape;1354;p26"/>
                <p:cNvSpPr/>
                <p:nvPr/>
              </p:nvSpPr>
              <p:spPr>
                <a:xfrm>
                  <a:off x="7434262" y="36075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55" name="Google Shape;1355;p26"/>
              <p:cNvGrpSpPr/>
              <p:nvPr/>
            </p:nvGrpSpPr>
            <p:grpSpPr>
              <a:xfrm>
                <a:off x="7225855" y="4500562"/>
                <a:ext cx="952500" cy="922686"/>
                <a:chOff x="7225855" y="4500562"/>
                <a:chExt cx="952500" cy="922686"/>
              </a:xfrm>
            </p:grpSpPr>
            <p:sp>
              <p:nvSpPr>
                <p:cNvPr id="1356" name="Google Shape;1356;p26"/>
                <p:cNvSpPr/>
                <p:nvPr/>
              </p:nvSpPr>
              <p:spPr>
                <a:xfrm>
                  <a:off x="7255668" y="536371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7" name="Google Shape;1357;p26"/>
                <p:cNvSpPr/>
                <p:nvPr/>
              </p:nvSpPr>
              <p:spPr>
                <a:xfrm>
                  <a:off x="7225855" y="533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8" name="Google Shape;1358;p26"/>
                <p:cNvSpPr/>
                <p:nvPr/>
              </p:nvSpPr>
              <p:spPr>
                <a:xfrm>
                  <a:off x="7285482" y="5393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9" name="Google Shape;1359;p26"/>
                <p:cNvSpPr/>
                <p:nvPr/>
              </p:nvSpPr>
              <p:spPr>
                <a:xfrm>
                  <a:off x="7374731" y="533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0" name="Google Shape;1360;p26"/>
                <p:cNvSpPr/>
                <p:nvPr/>
              </p:nvSpPr>
              <p:spPr>
                <a:xfrm>
                  <a:off x="7404544" y="53042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1" name="Google Shape;1361;p26"/>
                <p:cNvSpPr/>
                <p:nvPr/>
              </p:nvSpPr>
              <p:spPr>
                <a:xfrm>
                  <a:off x="7434262" y="52446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2" name="Google Shape;1362;p26"/>
                <p:cNvSpPr/>
                <p:nvPr/>
              </p:nvSpPr>
              <p:spPr>
                <a:xfrm>
                  <a:off x="7463980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3" name="Google Shape;1363;p26"/>
                <p:cNvSpPr/>
                <p:nvPr/>
              </p:nvSpPr>
              <p:spPr>
                <a:xfrm>
                  <a:off x="7493793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4" name="Google Shape;1364;p26"/>
                <p:cNvSpPr/>
                <p:nvPr/>
              </p:nvSpPr>
              <p:spPr>
                <a:xfrm>
                  <a:off x="7523607" y="5155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5" name="Google Shape;1365;p26"/>
                <p:cNvSpPr/>
                <p:nvPr/>
              </p:nvSpPr>
              <p:spPr>
                <a:xfrm>
                  <a:off x="7255668" y="527446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26"/>
                <p:cNvSpPr/>
                <p:nvPr/>
              </p:nvSpPr>
              <p:spPr>
                <a:xfrm>
                  <a:off x="7285482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7" name="Google Shape;1367;p26"/>
                <p:cNvSpPr/>
                <p:nvPr/>
              </p:nvSpPr>
              <p:spPr>
                <a:xfrm>
                  <a:off x="7315200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8" name="Google Shape;1368;p26"/>
                <p:cNvSpPr/>
                <p:nvPr/>
              </p:nvSpPr>
              <p:spPr>
                <a:xfrm>
                  <a:off x="7344918" y="518521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9" name="Google Shape;1369;p26"/>
                <p:cNvSpPr/>
                <p:nvPr/>
              </p:nvSpPr>
              <p:spPr>
                <a:xfrm>
                  <a:off x="7404544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0" name="Google Shape;1370;p26"/>
                <p:cNvSpPr/>
                <p:nvPr/>
              </p:nvSpPr>
              <p:spPr>
                <a:xfrm>
                  <a:off x="7434262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1" name="Google Shape;1371;p26"/>
                <p:cNvSpPr/>
                <p:nvPr/>
              </p:nvSpPr>
              <p:spPr>
                <a:xfrm>
                  <a:off x="7463980" y="506615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2" name="Google Shape;1372;p26"/>
                <p:cNvSpPr/>
                <p:nvPr/>
              </p:nvSpPr>
              <p:spPr>
                <a:xfrm>
                  <a:off x="7493793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3" name="Google Shape;1373;p26"/>
                <p:cNvSpPr/>
                <p:nvPr/>
              </p:nvSpPr>
              <p:spPr>
                <a:xfrm>
                  <a:off x="7523607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4" name="Google Shape;1374;p26"/>
                <p:cNvSpPr/>
                <p:nvPr/>
              </p:nvSpPr>
              <p:spPr>
                <a:xfrm>
                  <a:off x="7553325" y="500653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5" name="Google Shape;1375;p26"/>
                <p:cNvSpPr/>
                <p:nvPr/>
              </p:nvSpPr>
              <p:spPr>
                <a:xfrm>
                  <a:off x="7583043" y="497681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6" name="Google Shape;1376;p26"/>
                <p:cNvSpPr/>
                <p:nvPr/>
              </p:nvSpPr>
              <p:spPr>
                <a:xfrm>
                  <a:off x="7583043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7" name="Google Shape;1377;p26"/>
                <p:cNvSpPr/>
                <p:nvPr/>
              </p:nvSpPr>
              <p:spPr>
                <a:xfrm>
                  <a:off x="7612856" y="503634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8" name="Google Shape;1378;p26"/>
                <p:cNvSpPr/>
                <p:nvPr/>
              </p:nvSpPr>
              <p:spPr>
                <a:xfrm>
                  <a:off x="7702105" y="494709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9" name="Google Shape;1379;p26"/>
                <p:cNvSpPr/>
                <p:nvPr/>
              </p:nvSpPr>
              <p:spPr>
                <a:xfrm>
                  <a:off x="7791450" y="4857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0" name="Google Shape;1380;p26"/>
                <p:cNvSpPr/>
                <p:nvPr/>
              </p:nvSpPr>
              <p:spPr>
                <a:xfrm>
                  <a:off x="7821168" y="479821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1" name="Google Shape;1381;p26"/>
                <p:cNvSpPr/>
                <p:nvPr/>
              </p:nvSpPr>
              <p:spPr>
                <a:xfrm>
                  <a:off x="7821168" y="4768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26"/>
                <p:cNvSpPr/>
                <p:nvPr/>
              </p:nvSpPr>
              <p:spPr>
                <a:xfrm>
                  <a:off x="7731918" y="482803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3" name="Google Shape;1383;p26"/>
                <p:cNvSpPr/>
                <p:nvPr/>
              </p:nvSpPr>
              <p:spPr>
                <a:xfrm>
                  <a:off x="7642669" y="49172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4" name="Google Shape;1384;p26"/>
                <p:cNvSpPr/>
                <p:nvPr/>
              </p:nvSpPr>
              <p:spPr>
                <a:xfrm>
                  <a:off x="7642669" y="500653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5" name="Google Shape;1385;p26"/>
                <p:cNvSpPr/>
                <p:nvPr/>
              </p:nvSpPr>
              <p:spPr>
                <a:xfrm>
                  <a:off x="7672387" y="48874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6" name="Google Shape;1386;p26"/>
                <p:cNvSpPr/>
                <p:nvPr/>
              </p:nvSpPr>
              <p:spPr>
                <a:xfrm>
                  <a:off x="7642669" y="4917280"/>
                  <a:ext cx="89249" cy="89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89249" extrusionOk="0">
                      <a:moveTo>
                        <a:pt x="89249" y="0"/>
                      </a:moveTo>
                      <a:lnTo>
                        <a:pt x="89249" y="29813"/>
                      </a:lnTo>
                      <a:lnTo>
                        <a:pt x="59436" y="29813"/>
                      </a:lnTo>
                      <a:lnTo>
                        <a:pt x="59436" y="89249"/>
                      </a:lnTo>
                      <a:lnTo>
                        <a:pt x="0" y="89249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7" name="Google Shape;1387;p26"/>
                <p:cNvSpPr/>
                <p:nvPr/>
              </p:nvSpPr>
              <p:spPr>
                <a:xfrm>
                  <a:off x="7731918" y="49172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8" name="Google Shape;1388;p26"/>
                <p:cNvSpPr/>
                <p:nvPr/>
              </p:nvSpPr>
              <p:spPr>
                <a:xfrm>
                  <a:off x="7880794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9" name="Google Shape;1389;p26"/>
                <p:cNvSpPr/>
                <p:nvPr/>
              </p:nvSpPr>
              <p:spPr>
                <a:xfrm>
                  <a:off x="7910512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0" name="Google Shape;1390;p26"/>
                <p:cNvSpPr/>
                <p:nvPr/>
              </p:nvSpPr>
              <p:spPr>
                <a:xfrm>
                  <a:off x="7940230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1" name="Google Shape;1391;p26"/>
                <p:cNvSpPr/>
                <p:nvPr/>
              </p:nvSpPr>
              <p:spPr>
                <a:xfrm>
                  <a:off x="8148637" y="450056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2" name="Google Shape;1392;p26"/>
                <p:cNvSpPr/>
                <p:nvPr/>
              </p:nvSpPr>
              <p:spPr>
                <a:xfrm>
                  <a:off x="7880794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3" name="Google Shape;1393;p26"/>
                <p:cNvSpPr/>
                <p:nvPr/>
              </p:nvSpPr>
              <p:spPr>
                <a:xfrm>
                  <a:off x="7880794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4" name="Google Shape;1394;p26"/>
                <p:cNvSpPr/>
                <p:nvPr/>
              </p:nvSpPr>
              <p:spPr>
                <a:xfrm>
                  <a:off x="7910512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5" name="Google Shape;1395;p26"/>
                <p:cNvSpPr/>
                <p:nvPr/>
              </p:nvSpPr>
              <p:spPr>
                <a:xfrm>
                  <a:off x="7910512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6" name="Google Shape;1396;p26"/>
                <p:cNvSpPr/>
                <p:nvPr/>
              </p:nvSpPr>
              <p:spPr>
                <a:xfrm>
                  <a:off x="7940230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7" name="Google Shape;1397;p26"/>
                <p:cNvSpPr/>
                <p:nvPr/>
              </p:nvSpPr>
              <p:spPr>
                <a:xfrm>
                  <a:off x="7940230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8" name="Google Shape;1398;p26"/>
                <p:cNvSpPr/>
                <p:nvPr/>
              </p:nvSpPr>
              <p:spPr>
                <a:xfrm>
                  <a:off x="7970043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26"/>
                <p:cNvSpPr/>
                <p:nvPr/>
              </p:nvSpPr>
              <p:spPr>
                <a:xfrm>
                  <a:off x="7970043" y="4649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26"/>
                <p:cNvSpPr/>
                <p:nvPr/>
              </p:nvSpPr>
              <p:spPr>
                <a:xfrm>
                  <a:off x="7970043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8C07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26"/>
                <p:cNvSpPr/>
                <p:nvPr/>
              </p:nvSpPr>
              <p:spPr>
                <a:xfrm>
                  <a:off x="7999857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26"/>
                <p:cNvSpPr/>
                <p:nvPr/>
              </p:nvSpPr>
              <p:spPr>
                <a:xfrm>
                  <a:off x="7999857" y="4619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26"/>
                <p:cNvSpPr/>
                <p:nvPr/>
              </p:nvSpPr>
              <p:spPr>
                <a:xfrm>
                  <a:off x="7999857" y="4649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Google Shape;1404;p26"/>
                <p:cNvSpPr/>
                <p:nvPr/>
              </p:nvSpPr>
              <p:spPr>
                <a:xfrm>
                  <a:off x="8029575" y="4649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26"/>
                <p:cNvSpPr/>
                <p:nvPr/>
              </p:nvSpPr>
              <p:spPr>
                <a:xfrm>
                  <a:off x="8029575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26"/>
                <p:cNvSpPr/>
                <p:nvPr/>
              </p:nvSpPr>
              <p:spPr>
                <a:xfrm>
                  <a:off x="8029575" y="4619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7" name="Google Shape;1407;p26"/>
                <p:cNvSpPr/>
                <p:nvPr/>
              </p:nvSpPr>
              <p:spPr>
                <a:xfrm>
                  <a:off x="8059293" y="4619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8" name="Google Shape;1408;p26"/>
                <p:cNvSpPr/>
                <p:nvPr/>
              </p:nvSpPr>
              <p:spPr>
                <a:xfrm>
                  <a:off x="8059293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9" name="Google Shape;1409;p26"/>
                <p:cNvSpPr/>
                <p:nvPr/>
              </p:nvSpPr>
              <p:spPr>
                <a:xfrm>
                  <a:off x="8059293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0" name="Google Shape;1410;p26"/>
                <p:cNvSpPr/>
                <p:nvPr/>
              </p:nvSpPr>
              <p:spPr>
                <a:xfrm>
                  <a:off x="8089106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1" name="Google Shape;1411;p26"/>
                <p:cNvSpPr/>
                <p:nvPr/>
              </p:nvSpPr>
              <p:spPr>
                <a:xfrm>
                  <a:off x="8089106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2" name="Google Shape;1412;p26"/>
                <p:cNvSpPr/>
                <p:nvPr/>
              </p:nvSpPr>
              <p:spPr>
                <a:xfrm>
                  <a:off x="8089106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3" name="Google Shape;1413;p26"/>
                <p:cNvSpPr/>
                <p:nvPr/>
              </p:nvSpPr>
              <p:spPr>
                <a:xfrm>
                  <a:off x="8118919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4" name="Google Shape;1414;p26"/>
                <p:cNvSpPr/>
                <p:nvPr/>
              </p:nvSpPr>
              <p:spPr>
                <a:xfrm>
                  <a:off x="8118919" y="450056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5" name="Google Shape;1415;p26"/>
                <p:cNvSpPr/>
                <p:nvPr/>
              </p:nvSpPr>
              <p:spPr>
                <a:xfrm>
                  <a:off x="8118919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6" name="Google Shape;1416;p26"/>
                <p:cNvSpPr/>
                <p:nvPr/>
              </p:nvSpPr>
              <p:spPr>
                <a:xfrm>
                  <a:off x="8148637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7" name="Google Shape;1417;p26"/>
                <p:cNvSpPr/>
                <p:nvPr/>
              </p:nvSpPr>
              <p:spPr>
                <a:xfrm>
                  <a:off x="7821168" y="4828031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8" name="Google Shape;1418;p26"/>
                <p:cNvSpPr/>
                <p:nvPr/>
              </p:nvSpPr>
              <p:spPr>
                <a:xfrm>
                  <a:off x="7731918" y="4828031"/>
                  <a:ext cx="89249" cy="89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89249" extrusionOk="0">
                      <a:moveTo>
                        <a:pt x="89249" y="0"/>
                      </a:moveTo>
                      <a:lnTo>
                        <a:pt x="89249" y="29718"/>
                      </a:lnTo>
                      <a:lnTo>
                        <a:pt x="59531" y="29718"/>
                      </a:lnTo>
                      <a:lnTo>
                        <a:pt x="59531" y="89249"/>
                      </a:lnTo>
                      <a:lnTo>
                        <a:pt x="0" y="89249"/>
                      </a:lnTo>
                      <a:lnTo>
                        <a:pt x="0" y="59436"/>
                      </a:lnTo>
                      <a:lnTo>
                        <a:pt x="29813" y="59436"/>
                      </a:lnTo>
                      <a:lnTo>
                        <a:pt x="29813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9" name="Google Shape;1419;p26"/>
                <p:cNvSpPr/>
                <p:nvPr/>
              </p:nvSpPr>
              <p:spPr>
                <a:xfrm>
                  <a:off x="7761732" y="479821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0" name="Google Shape;1420;p26"/>
                <p:cNvSpPr/>
                <p:nvPr/>
              </p:nvSpPr>
              <p:spPr>
                <a:xfrm>
                  <a:off x="7553325" y="5006529"/>
                  <a:ext cx="89344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89344" extrusionOk="0">
                      <a:moveTo>
                        <a:pt x="89345" y="0"/>
                      </a:moveTo>
                      <a:lnTo>
                        <a:pt x="89345" y="29813"/>
                      </a:lnTo>
                      <a:lnTo>
                        <a:pt x="59531" y="29813"/>
                      </a:lnTo>
                      <a:lnTo>
                        <a:pt x="59531" y="89345"/>
                      </a:lnTo>
                      <a:lnTo>
                        <a:pt x="0" y="89345"/>
                      </a:lnTo>
                      <a:lnTo>
                        <a:pt x="0" y="59627"/>
                      </a:lnTo>
                      <a:lnTo>
                        <a:pt x="29718" y="59627"/>
                      </a:lnTo>
                      <a:lnTo>
                        <a:pt x="29718" y="0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1" name="Google Shape;1421;p26"/>
                <p:cNvSpPr/>
                <p:nvPr/>
              </p:nvSpPr>
              <p:spPr>
                <a:xfrm>
                  <a:off x="7553325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2" name="Google Shape;1422;p26"/>
                <p:cNvSpPr/>
                <p:nvPr/>
              </p:nvSpPr>
              <p:spPr>
                <a:xfrm>
                  <a:off x="7583043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3" name="Google Shape;1423;p26"/>
                <p:cNvSpPr/>
                <p:nvPr/>
              </p:nvSpPr>
              <p:spPr>
                <a:xfrm>
                  <a:off x="7255668" y="5066156"/>
                  <a:ext cx="327374" cy="327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74" h="327374" extrusionOk="0">
                      <a:moveTo>
                        <a:pt x="327374" y="59436"/>
                      </a:moveTo>
                      <a:lnTo>
                        <a:pt x="327374" y="89249"/>
                      </a:lnTo>
                      <a:lnTo>
                        <a:pt x="267938" y="89249"/>
                      </a:lnTo>
                      <a:lnTo>
                        <a:pt x="267938" y="119063"/>
                      </a:lnTo>
                      <a:lnTo>
                        <a:pt x="238125" y="119063"/>
                      </a:lnTo>
                      <a:lnTo>
                        <a:pt x="238125" y="148780"/>
                      </a:lnTo>
                      <a:lnTo>
                        <a:pt x="208312" y="148780"/>
                      </a:lnTo>
                      <a:lnTo>
                        <a:pt x="208312" y="178498"/>
                      </a:lnTo>
                      <a:lnTo>
                        <a:pt x="178594" y="178498"/>
                      </a:lnTo>
                      <a:lnTo>
                        <a:pt x="178594" y="238125"/>
                      </a:lnTo>
                      <a:lnTo>
                        <a:pt x="148876" y="238125"/>
                      </a:lnTo>
                      <a:lnTo>
                        <a:pt x="148876" y="267843"/>
                      </a:lnTo>
                      <a:lnTo>
                        <a:pt x="119063" y="267843"/>
                      </a:lnTo>
                      <a:lnTo>
                        <a:pt x="119063" y="297561"/>
                      </a:lnTo>
                      <a:lnTo>
                        <a:pt x="59531" y="297561"/>
                      </a:lnTo>
                      <a:lnTo>
                        <a:pt x="59531" y="327374"/>
                      </a:lnTo>
                      <a:lnTo>
                        <a:pt x="29813" y="327374"/>
                      </a:lnTo>
                      <a:lnTo>
                        <a:pt x="29813" y="297561"/>
                      </a:lnTo>
                      <a:lnTo>
                        <a:pt x="0" y="297561"/>
                      </a:lnTo>
                      <a:lnTo>
                        <a:pt x="0" y="267843"/>
                      </a:lnTo>
                      <a:lnTo>
                        <a:pt x="29813" y="267843"/>
                      </a:lnTo>
                      <a:lnTo>
                        <a:pt x="29813" y="208312"/>
                      </a:lnTo>
                      <a:lnTo>
                        <a:pt x="59531" y="208312"/>
                      </a:lnTo>
                      <a:lnTo>
                        <a:pt x="59531" y="178498"/>
                      </a:lnTo>
                      <a:lnTo>
                        <a:pt x="89249" y="178498"/>
                      </a:lnTo>
                      <a:lnTo>
                        <a:pt x="89249" y="148780"/>
                      </a:lnTo>
                      <a:lnTo>
                        <a:pt x="148876" y="148780"/>
                      </a:lnTo>
                      <a:lnTo>
                        <a:pt x="148876" y="119063"/>
                      </a:lnTo>
                      <a:lnTo>
                        <a:pt x="178594" y="119063"/>
                      </a:lnTo>
                      <a:lnTo>
                        <a:pt x="178594" y="89249"/>
                      </a:lnTo>
                      <a:lnTo>
                        <a:pt x="208312" y="89249"/>
                      </a:lnTo>
                      <a:lnTo>
                        <a:pt x="208312" y="59436"/>
                      </a:lnTo>
                      <a:lnTo>
                        <a:pt x="238125" y="59436"/>
                      </a:lnTo>
                      <a:lnTo>
                        <a:pt x="238125" y="0"/>
                      </a:lnTo>
                      <a:lnTo>
                        <a:pt x="267938" y="0"/>
                      </a:lnTo>
                      <a:lnTo>
                        <a:pt x="267938" y="29718"/>
                      </a:lnTo>
                      <a:lnTo>
                        <a:pt x="297656" y="29718"/>
                      </a:lnTo>
                      <a:lnTo>
                        <a:pt x="297656" y="59436"/>
                      </a:lnTo>
                      <a:lnTo>
                        <a:pt x="327374" y="5943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4" name="Google Shape;1424;p26"/>
                <p:cNvSpPr/>
                <p:nvPr/>
              </p:nvSpPr>
              <p:spPr>
                <a:xfrm>
                  <a:off x="7315200" y="53637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5" name="Google Shape;1425;p26"/>
                <p:cNvSpPr/>
                <p:nvPr/>
              </p:nvSpPr>
              <p:spPr>
                <a:xfrm>
                  <a:off x="7493793" y="506615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6" name="Google Shape;1426;p26"/>
                <p:cNvSpPr/>
                <p:nvPr/>
              </p:nvSpPr>
              <p:spPr>
                <a:xfrm>
                  <a:off x="7523607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7" name="Google Shape;1427;p26"/>
                <p:cNvSpPr/>
                <p:nvPr/>
              </p:nvSpPr>
              <p:spPr>
                <a:xfrm>
                  <a:off x="7463980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8" name="Google Shape;1428;p26"/>
                <p:cNvSpPr/>
                <p:nvPr/>
              </p:nvSpPr>
              <p:spPr>
                <a:xfrm>
                  <a:off x="7583043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9" name="Google Shape;1429;p26"/>
                <p:cNvSpPr/>
                <p:nvPr/>
              </p:nvSpPr>
              <p:spPr>
                <a:xfrm>
                  <a:off x="7553325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0" name="Google Shape;1430;p26"/>
                <p:cNvSpPr/>
                <p:nvPr/>
              </p:nvSpPr>
              <p:spPr>
                <a:xfrm>
                  <a:off x="7672387" y="4917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1" name="Google Shape;1431;p26"/>
                <p:cNvSpPr/>
                <p:nvPr/>
              </p:nvSpPr>
              <p:spPr>
                <a:xfrm>
                  <a:off x="7761732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2" name="Google Shape;1432;p26"/>
                <p:cNvSpPr/>
                <p:nvPr/>
              </p:nvSpPr>
              <p:spPr>
                <a:xfrm>
                  <a:off x="7821168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3" name="Google Shape;1433;p26"/>
                <p:cNvSpPr/>
                <p:nvPr/>
              </p:nvSpPr>
              <p:spPr>
                <a:xfrm>
                  <a:off x="7970043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4" name="Google Shape;1434;p26"/>
                <p:cNvSpPr/>
                <p:nvPr/>
              </p:nvSpPr>
              <p:spPr>
                <a:xfrm>
                  <a:off x="7434262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5" name="Google Shape;1435;p26"/>
                <p:cNvSpPr/>
                <p:nvPr/>
              </p:nvSpPr>
              <p:spPr>
                <a:xfrm>
                  <a:off x="7404544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6" name="Google Shape;1436;p26"/>
                <p:cNvSpPr/>
                <p:nvPr/>
              </p:nvSpPr>
              <p:spPr>
                <a:xfrm>
                  <a:off x="7344918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7" name="Google Shape;1437;p26"/>
                <p:cNvSpPr/>
                <p:nvPr/>
              </p:nvSpPr>
              <p:spPr>
                <a:xfrm>
                  <a:off x="7315200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8" name="Google Shape;1438;p26"/>
                <p:cNvSpPr/>
                <p:nvPr/>
              </p:nvSpPr>
              <p:spPr>
                <a:xfrm>
                  <a:off x="7255668" y="533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1"/>
          <p:cNvSpPr txBox="1">
            <a:spLocks noGrp="1"/>
          </p:cNvSpPr>
          <p:nvPr>
            <p:ph type="title"/>
          </p:nvPr>
        </p:nvSpPr>
        <p:spPr>
          <a:xfrm flipH="1">
            <a:off x="1803149" y="621321"/>
            <a:ext cx="55377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30352"/>
              </a:buClr>
              <a:buSzPts val="1100"/>
              <a:buFont typeface="Arial"/>
              <a:buNone/>
            </a:pPr>
            <a:r>
              <a:rPr lang="en-ID" dirty="0" err="1"/>
              <a:t>Tampilan</a:t>
            </a:r>
            <a:r>
              <a:rPr lang="en-ID" dirty="0"/>
              <a:t> Program</a:t>
            </a:r>
          </a:p>
        </p:txBody>
      </p:sp>
      <p:grpSp>
        <p:nvGrpSpPr>
          <p:cNvPr id="1894" name="Google Shape;1894;p31"/>
          <p:cNvGrpSpPr/>
          <p:nvPr/>
        </p:nvGrpSpPr>
        <p:grpSpPr>
          <a:xfrm>
            <a:off x="713235" y="680088"/>
            <a:ext cx="784608" cy="1082159"/>
            <a:chOff x="6585298" y="1701355"/>
            <a:chExt cx="863250" cy="1190625"/>
          </a:xfrm>
        </p:grpSpPr>
        <p:sp>
          <p:nvSpPr>
            <p:cNvPr id="1895" name="Google Shape;1895;p31"/>
            <p:cNvSpPr/>
            <p:nvPr/>
          </p:nvSpPr>
          <p:spPr>
            <a:xfrm>
              <a:off x="6585298" y="1701355"/>
              <a:ext cx="863250" cy="1190624"/>
            </a:xfrm>
            <a:custGeom>
              <a:avLst/>
              <a:gdLst/>
              <a:ahLst/>
              <a:cxnLst/>
              <a:rect l="l" t="t" r="r" b="b"/>
              <a:pathLst>
                <a:path w="863250" h="1190624" extrusionOk="0">
                  <a:moveTo>
                    <a:pt x="833438" y="893064"/>
                  </a:moveTo>
                  <a:lnTo>
                    <a:pt x="833438" y="833438"/>
                  </a:lnTo>
                  <a:lnTo>
                    <a:pt x="803720" y="833438"/>
                  </a:lnTo>
                  <a:lnTo>
                    <a:pt x="803720" y="803720"/>
                  </a:lnTo>
                  <a:lnTo>
                    <a:pt x="773906" y="803720"/>
                  </a:lnTo>
                  <a:lnTo>
                    <a:pt x="773906" y="774002"/>
                  </a:lnTo>
                  <a:lnTo>
                    <a:pt x="714375" y="774002"/>
                  </a:lnTo>
                  <a:lnTo>
                    <a:pt x="714375" y="714375"/>
                  </a:lnTo>
                  <a:lnTo>
                    <a:pt x="684657" y="714375"/>
                  </a:lnTo>
                  <a:lnTo>
                    <a:pt x="684657" y="774002"/>
                  </a:lnTo>
                  <a:lnTo>
                    <a:pt x="654844" y="774002"/>
                  </a:lnTo>
                  <a:lnTo>
                    <a:pt x="654844" y="803720"/>
                  </a:lnTo>
                  <a:lnTo>
                    <a:pt x="625126" y="803720"/>
                  </a:lnTo>
                  <a:lnTo>
                    <a:pt x="625126" y="595313"/>
                  </a:lnTo>
                  <a:lnTo>
                    <a:pt x="654844" y="595313"/>
                  </a:lnTo>
                  <a:lnTo>
                    <a:pt x="654844" y="535877"/>
                  </a:lnTo>
                  <a:lnTo>
                    <a:pt x="625126" y="535877"/>
                  </a:lnTo>
                  <a:lnTo>
                    <a:pt x="625126" y="506063"/>
                  </a:lnTo>
                  <a:lnTo>
                    <a:pt x="595313" y="506063"/>
                  </a:lnTo>
                  <a:lnTo>
                    <a:pt x="595313" y="446532"/>
                  </a:lnTo>
                  <a:lnTo>
                    <a:pt x="565595" y="446532"/>
                  </a:lnTo>
                  <a:lnTo>
                    <a:pt x="565595" y="416814"/>
                  </a:lnTo>
                  <a:lnTo>
                    <a:pt x="535781" y="416814"/>
                  </a:lnTo>
                  <a:lnTo>
                    <a:pt x="535781" y="387001"/>
                  </a:lnTo>
                  <a:lnTo>
                    <a:pt x="506063" y="387001"/>
                  </a:lnTo>
                  <a:lnTo>
                    <a:pt x="506063" y="357188"/>
                  </a:lnTo>
                  <a:lnTo>
                    <a:pt x="476250" y="357188"/>
                  </a:lnTo>
                  <a:lnTo>
                    <a:pt x="476250" y="267938"/>
                  </a:lnTo>
                  <a:lnTo>
                    <a:pt x="446532" y="267938"/>
                  </a:lnTo>
                  <a:lnTo>
                    <a:pt x="446532" y="238125"/>
                  </a:lnTo>
                  <a:lnTo>
                    <a:pt x="446532" y="208407"/>
                  </a:lnTo>
                  <a:lnTo>
                    <a:pt x="476250" y="208407"/>
                  </a:lnTo>
                  <a:lnTo>
                    <a:pt x="476250" y="148876"/>
                  </a:lnTo>
                  <a:lnTo>
                    <a:pt x="506063" y="148876"/>
                  </a:lnTo>
                  <a:lnTo>
                    <a:pt x="506063" y="59626"/>
                  </a:lnTo>
                  <a:lnTo>
                    <a:pt x="476250" y="59626"/>
                  </a:lnTo>
                  <a:lnTo>
                    <a:pt x="476250" y="29813"/>
                  </a:lnTo>
                  <a:lnTo>
                    <a:pt x="446532" y="29813"/>
                  </a:lnTo>
                  <a:lnTo>
                    <a:pt x="446532" y="0"/>
                  </a:lnTo>
                  <a:lnTo>
                    <a:pt x="178594" y="0"/>
                  </a:lnTo>
                  <a:lnTo>
                    <a:pt x="178594" y="29813"/>
                  </a:lnTo>
                  <a:lnTo>
                    <a:pt x="148876" y="29813"/>
                  </a:lnTo>
                  <a:lnTo>
                    <a:pt x="148876" y="59626"/>
                  </a:lnTo>
                  <a:lnTo>
                    <a:pt x="119063" y="59626"/>
                  </a:lnTo>
                  <a:lnTo>
                    <a:pt x="119063" y="148876"/>
                  </a:lnTo>
                  <a:lnTo>
                    <a:pt x="148876" y="148876"/>
                  </a:lnTo>
                  <a:lnTo>
                    <a:pt x="148876" y="208407"/>
                  </a:lnTo>
                  <a:lnTo>
                    <a:pt x="178594" y="208407"/>
                  </a:lnTo>
                  <a:lnTo>
                    <a:pt x="178594" y="238125"/>
                  </a:lnTo>
                  <a:lnTo>
                    <a:pt x="178594" y="267938"/>
                  </a:lnTo>
                  <a:lnTo>
                    <a:pt x="148876" y="267938"/>
                  </a:lnTo>
                  <a:lnTo>
                    <a:pt x="148876" y="357188"/>
                  </a:lnTo>
                  <a:lnTo>
                    <a:pt x="119063" y="357188"/>
                  </a:lnTo>
                  <a:lnTo>
                    <a:pt x="119063" y="387001"/>
                  </a:lnTo>
                  <a:lnTo>
                    <a:pt x="89345" y="387001"/>
                  </a:lnTo>
                  <a:lnTo>
                    <a:pt x="89345" y="416814"/>
                  </a:lnTo>
                  <a:lnTo>
                    <a:pt x="59531" y="416814"/>
                  </a:lnTo>
                  <a:lnTo>
                    <a:pt x="59531" y="446532"/>
                  </a:lnTo>
                  <a:lnTo>
                    <a:pt x="29813" y="446532"/>
                  </a:lnTo>
                  <a:lnTo>
                    <a:pt x="29813" y="506063"/>
                  </a:lnTo>
                  <a:lnTo>
                    <a:pt x="0" y="506063"/>
                  </a:lnTo>
                  <a:lnTo>
                    <a:pt x="0" y="1071563"/>
                  </a:lnTo>
                  <a:lnTo>
                    <a:pt x="29813" y="1071563"/>
                  </a:lnTo>
                  <a:lnTo>
                    <a:pt x="29813" y="1101376"/>
                  </a:lnTo>
                  <a:lnTo>
                    <a:pt x="59531" y="1101376"/>
                  </a:lnTo>
                  <a:lnTo>
                    <a:pt x="59531" y="1131189"/>
                  </a:lnTo>
                  <a:lnTo>
                    <a:pt x="89345" y="1131189"/>
                  </a:lnTo>
                  <a:lnTo>
                    <a:pt x="89345" y="1160907"/>
                  </a:lnTo>
                  <a:lnTo>
                    <a:pt x="178594" y="1160907"/>
                  </a:lnTo>
                  <a:lnTo>
                    <a:pt x="178594" y="1190625"/>
                  </a:lnTo>
                  <a:lnTo>
                    <a:pt x="446532" y="1190625"/>
                  </a:lnTo>
                  <a:lnTo>
                    <a:pt x="446532" y="1160907"/>
                  </a:lnTo>
                  <a:lnTo>
                    <a:pt x="535781" y="1160907"/>
                  </a:lnTo>
                  <a:lnTo>
                    <a:pt x="535781" y="1131189"/>
                  </a:lnTo>
                  <a:lnTo>
                    <a:pt x="565595" y="1131189"/>
                  </a:lnTo>
                  <a:lnTo>
                    <a:pt x="565595" y="1101376"/>
                  </a:lnTo>
                  <a:lnTo>
                    <a:pt x="595313" y="1101376"/>
                  </a:lnTo>
                  <a:lnTo>
                    <a:pt x="595313" y="1131189"/>
                  </a:lnTo>
                  <a:lnTo>
                    <a:pt x="833438" y="1131189"/>
                  </a:lnTo>
                  <a:lnTo>
                    <a:pt x="833438" y="1101376"/>
                  </a:lnTo>
                  <a:lnTo>
                    <a:pt x="863251" y="1101376"/>
                  </a:lnTo>
                  <a:lnTo>
                    <a:pt x="863251" y="893064"/>
                  </a:lnTo>
                  <a:lnTo>
                    <a:pt x="833438" y="893064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7240142" y="2296668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7389018" y="253479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7418736" y="2594419"/>
              <a:ext cx="29718" cy="208406"/>
            </a:xfrm>
            <a:custGeom>
              <a:avLst/>
              <a:gdLst/>
              <a:ahLst/>
              <a:cxnLst/>
              <a:rect l="l" t="t" r="r" b="b"/>
              <a:pathLst>
                <a:path w="29718" h="208406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7180611" y="2802731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7359205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7210424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7240142" y="2475357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7240142" y="25347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7210424" y="2743200"/>
              <a:ext cx="178593" cy="29718"/>
            </a:xfrm>
            <a:custGeom>
              <a:avLst/>
              <a:gdLst/>
              <a:ahLst/>
              <a:cxnLst/>
              <a:rect l="l" t="t" r="r" b="b"/>
              <a:pathLst>
                <a:path w="178593" h="29718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7329487" y="2564606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7359205" y="2624137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7210424" y="2564606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31"/>
            <p:cNvSpPr/>
            <p:nvPr/>
          </p:nvSpPr>
          <p:spPr>
            <a:xfrm rot="10800000">
              <a:off x="7269955" y="2415825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31"/>
            <p:cNvSpPr/>
            <p:nvPr/>
          </p:nvSpPr>
          <p:spPr>
            <a:xfrm rot="10800000">
              <a:off x="7240237" y="2296763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31"/>
            <p:cNvSpPr/>
            <p:nvPr/>
          </p:nvSpPr>
          <p:spPr>
            <a:xfrm rot="10800000">
              <a:off x="7210424" y="2237136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7269955" y="247535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6882955" y="283254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7121080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6615112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7091362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6674643" y="2802731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6763892" y="2862262"/>
              <a:ext cx="267843" cy="29718"/>
            </a:xfrm>
            <a:custGeom>
              <a:avLst/>
              <a:gdLst/>
              <a:ahLst/>
              <a:cxnLst/>
              <a:rect l="l" t="t" r="r" b="b"/>
              <a:pathLst>
                <a:path w="267843" h="29718" extrusionOk="0">
                  <a:moveTo>
                    <a:pt x="0" y="0"/>
                  </a:moveTo>
                  <a:lnTo>
                    <a:pt x="267843" y="0"/>
                  </a:lnTo>
                  <a:lnTo>
                    <a:pt x="26784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6763892" y="2207418"/>
              <a:ext cx="267843" cy="29718"/>
            </a:xfrm>
            <a:custGeom>
              <a:avLst/>
              <a:gdLst/>
              <a:ahLst/>
              <a:cxnLst/>
              <a:rect l="l" t="t" r="r" b="b"/>
              <a:pathLst>
                <a:path w="267843" h="29718" extrusionOk="0">
                  <a:moveTo>
                    <a:pt x="0" y="0"/>
                  </a:moveTo>
                  <a:lnTo>
                    <a:pt x="267843" y="0"/>
                  </a:lnTo>
                  <a:lnTo>
                    <a:pt x="26784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6793705" y="2386012"/>
              <a:ext cx="208311" cy="29718"/>
            </a:xfrm>
            <a:custGeom>
              <a:avLst/>
              <a:gdLst/>
              <a:ahLst/>
              <a:cxnLst/>
              <a:rect l="l" t="t" r="r" b="b"/>
              <a:pathLst>
                <a:path w="208311" h="29718" extrusionOk="0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7031830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6674643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7031830" y="223723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7002017" y="2772918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7091362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6674643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7091362" y="22669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6704361" y="2772918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6823423" y="2743200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6674643" y="22669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6704361" y="2445543"/>
              <a:ext cx="29718" cy="267843"/>
            </a:xfrm>
            <a:custGeom>
              <a:avLst/>
              <a:gdLst/>
              <a:ahLst/>
              <a:cxnLst/>
              <a:rect l="l" t="t" r="r" b="b"/>
              <a:pathLst>
                <a:path w="29718" h="26784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67843"/>
                  </a:lnTo>
                  <a:lnTo>
                    <a:pt x="0" y="2678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7061548" y="2445543"/>
              <a:ext cx="29718" cy="267843"/>
            </a:xfrm>
            <a:custGeom>
              <a:avLst/>
              <a:gdLst/>
              <a:ahLst/>
              <a:cxnLst/>
              <a:rect l="l" t="t" r="r" b="b"/>
              <a:pathLst>
                <a:path w="29718" h="26784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67843"/>
                  </a:lnTo>
                  <a:lnTo>
                    <a:pt x="0" y="2678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6644830" y="2296668"/>
              <a:ext cx="29718" cy="446531"/>
            </a:xfrm>
            <a:custGeom>
              <a:avLst/>
              <a:gdLst/>
              <a:ahLst/>
              <a:cxnLst/>
              <a:rect l="l" t="t" r="r" b="b"/>
              <a:pathLst>
                <a:path w="29718" h="446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446532"/>
                  </a:lnTo>
                  <a:lnTo>
                    <a:pt x="0" y="446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7121080" y="2296668"/>
              <a:ext cx="29718" cy="446531"/>
            </a:xfrm>
            <a:custGeom>
              <a:avLst/>
              <a:gdLst/>
              <a:ahLst/>
              <a:cxnLst/>
              <a:rect l="l" t="t" r="r" b="b"/>
              <a:pathLst>
                <a:path w="29718" h="446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446532"/>
                  </a:lnTo>
                  <a:lnTo>
                    <a:pt x="0" y="446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6942486" y="2802731"/>
              <a:ext cx="148875" cy="59531"/>
            </a:xfrm>
            <a:custGeom>
              <a:avLst/>
              <a:gdLst/>
              <a:ahLst/>
              <a:cxnLst/>
              <a:rect l="l" t="t" r="r" b="b"/>
              <a:pathLst>
                <a:path w="148875" h="59531" extrusionOk="0">
                  <a:moveTo>
                    <a:pt x="148876" y="0"/>
                  </a:moveTo>
                  <a:lnTo>
                    <a:pt x="148876" y="29813"/>
                  </a:lnTo>
                  <a:lnTo>
                    <a:pt x="89345" y="29813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6734174" y="2802731"/>
              <a:ext cx="148780" cy="59531"/>
            </a:xfrm>
            <a:custGeom>
              <a:avLst/>
              <a:gdLst/>
              <a:ahLst/>
              <a:cxnLst/>
              <a:rect l="l" t="t" r="r" b="b"/>
              <a:pathLst>
                <a:path w="148780" h="59531" extrusionOk="0">
                  <a:moveTo>
                    <a:pt x="148780" y="29813"/>
                  </a:moveTo>
                  <a:lnTo>
                    <a:pt x="148780" y="59531"/>
                  </a:lnTo>
                  <a:lnTo>
                    <a:pt x="29718" y="59531"/>
                  </a:lnTo>
                  <a:lnTo>
                    <a:pt x="29718" y="29813"/>
                  </a:lnTo>
                  <a:lnTo>
                    <a:pt x="0" y="29813"/>
                  </a:lnTo>
                  <a:lnTo>
                    <a:pt x="0" y="0"/>
                  </a:lnTo>
                  <a:lnTo>
                    <a:pt x="59531" y="0"/>
                  </a:lnTo>
                  <a:lnTo>
                    <a:pt x="59531" y="29813"/>
                  </a:lnTo>
                  <a:lnTo>
                    <a:pt x="148780" y="29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6793705" y="2802731"/>
              <a:ext cx="208311" cy="29718"/>
            </a:xfrm>
            <a:custGeom>
              <a:avLst/>
              <a:gdLst/>
              <a:ahLst/>
              <a:cxnLst/>
              <a:rect l="l" t="t" r="r" b="b"/>
              <a:pathLst>
                <a:path w="208311" h="29718" extrusionOk="0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6704361" y="223723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6734174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7002017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7121080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7091362" y="27729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1"/>
            <p:cNvSpPr/>
            <p:nvPr/>
          </p:nvSpPr>
          <p:spPr>
            <a:xfrm>
              <a:off x="7150893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31"/>
            <p:cNvSpPr/>
            <p:nvPr/>
          </p:nvSpPr>
          <p:spPr>
            <a:xfrm>
              <a:off x="7180611" y="2207418"/>
              <a:ext cx="29718" cy="297656"/>
            </a:xfrm>
            <a:custGeom>
              <a:avLst/>
              <a:gdLst/>
              <a:ahLst/>
              <a:cxnLst/>
              <a:rect l="l" t="t" r="r" b="b"/>
              <a:pathLst>
                <a:path w="29718" h="297656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656"/>
                  </a:lnTo>
                  <a:lnTo>
                    <a:pt x="0" y="2976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31"/>
            <p:cNvSpPr/>
            <p:nvPr/>
          </p:nvSpPr>
          <p:spPr>
            <a:xfrm>
              <a:off x="7180611" y="2505075"/>
              <a:ext cx="238125" cy="297656"/>
            </a:xfrm>
            <a:custGeom>
              <a:avLst/>
              <a:gdLst/>
              <a:ahLst/>
              <a:cxnLst/>
              <a:rect l="l" t="t" r="r" b="b"/>
              <a:pathLst>
                <a:path w="238125" h="297656" extrusionOk="0">
                  <a:moveTo>
                    <a:pt x="238125" y="89344"/>
                  </a:moveTo>
                  <a:lnTo>
                    <a:pt x="238125" y="297656"/>
                  </a:lnTo>
                  <a:lnTo>
                    <a:pt x="0" y="297656"/>
                  </a:lnTo>
                  <a:lnTo>
                    <a:pt x="0" y="267843"/>
                  </a:lnTo>
                  <a:lnTo>
                    <a:pt x="208407" y="267843"/>
                  </a:lnTo>
                  <a:lnTo>
                    <a:pt x="208407" y="119063"/>
                  </a:lnTo>
                  <a:lnTo>
                    <a:pt x="178594" y="119063"/>
                  </a:lnTo>
                  <a:lnTo>
                    <a:pt x="178594" y="59531"/>
                  </a:lnTo>
                  <a:lnTo>
                    <a:pt x="148876" y="59531"/>
                  </a:lnTo>
                  <a:lnTo>
                    <a:pt x="148876" y="29718"/>
                  </a:lnTo>
                  <a:lnTo>
                    <a:pt x="59531" y="29718"/>
                  </a:lnTo>
                  <a:lnTo>
                    <a:pt x="59531" y="0"/>
                  </a:lnTo>
                  <a:lnTo>
                    <a:pt x="178594" y="0"/>
                  </a:lnTo>
                  <a:lnTo>
                    <a:pt x="178594" y="29718"/>
                  </a:lnTo>
                  <a:lnTo>
                    <a:pt x="208407" y="29718"/>
                  </a:lnTo>
                  <a:lnTo>
                    <a:pt x="208407" y="89344"/>
                  </a:lnTo>
                  <a:lnTo>
                    <a:pt x="238125" y="893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1"/>
            <p:cNvSpPr/>
            <p:nvPr/>
          </p:nvSpPr>
          <p:spPr>
            <a:xfrm>
              <a:off x="7210424" y="2534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7210424" y="2564606"/>
              <a:ext cx="148780" cy="178593"/>
            </a:xfrm>
            <a:custGeom>
              <a:avLst/>
              <a:gdLst/>
              <a:ahLst/>
              <a:cxnLst/>
              <a:rect l="l" t="t" r="r" b="b"/>
              <a:pathLst>
                <a:path w="148780" h="178593" extrusionOk="0">
                  <a:moveTo>
                    <a:pt x="148780" y="59531"/>
                  </a:moveTo>
                  <a:lnTo>
                    <a:pt x="148780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1"/>
            <p:cNvSpPr/>
            <p:nvPr/>
          </p:nvSpPr>
          <p:spPr>
            <a:xfrm>
              <a:off x="7180611" y="2505075"/>
              <a:ext cx="29718" cy="267843"/>
            </a:xfrm>
            <a:custGeom>
              <a:avLst/>
              <a:gdLst/>
              <a:ahLst/>
              <a:cxnLst/>
              <a:rect l="l" t="t" r="r" b="b"/>
              <a:pathLst>
                <a:path w="29718" h="26784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67843"/>
                  </a:lnTo>
                  <a:lnTo>
                    <a:pt x="0" y="2678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1"/>
            <p:cNvSpPr/>
            <p:nvPr/>
          </p:nvSpPr>
          <p:spPr>
            <a:xfrm>
              <a:off x="6585298" y="2207418"/>
              <a:ext cx="29718" cy="565594"/>
            </a:xfrm>
            <a:custGeom>
              <a:avLst/>
              <a:gdLst/>
              <a:ahLst/>
              <a:cxnLst/>
              <a:rect l="l" t="t" r="r" b="b"/>
              <a:pathLst>
                <a:path w="29718" h="56559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65595"/>
                  </a:lnTo>
                  <a:lnTo>
                    <a:pt x="0" y="5655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1"/>
            <p:cNvSpPr/>
            <p:nvPr/>
          </p:nvSpPr>
          <p:spPr>
            <a:xfrm>
              <a:off x="6615112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1"/>
            <p:cNvSpPr/>
            <p:nvPr/>
          </p:nvSpPr>
          <p:spPr>
            <a:xfrm>
              <a:off x="6615112" y="214788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1"/>
            <p:cNvSpPr/>
            <p:nvPr/>
          </p:nvSpPr>
          <p:spPr>
            <a:xfrm>
              <a:off x="7150893" y="214788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1"/>
            <p:cNvSpPr/>
            <p:nvPr/>
          </p:nvSpPr>
          <p:spPr>
            <a:xfrm>
              <a:off x="6644830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31"/>
            <p:cNvSpPr/>
            <p:nvPr/>
          </p:nvSpPr>
          <p:spPr>
            <a:xfrm>
              <a:off x="7121080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31"/>
            <p:cNvSpPr/>
            <p:nvPr/>
          </p:nvSpPr>
          <p:spPr>
            <a:xfrm>
              <a:off x="7091362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31"/>
            <p:cNvSpPr/>
            <p:nvPr/>
          </p:nvSpPr>
          <p:spPr>
            <a:xfrm>
              <a:off x="7061548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7031830" y="19692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6674643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31"/>
            <p:cNvSpPr/>
            <p:nvPr/>
          </p:nvSpPr>
          <p:spPr>
            <a:xfrm>
              <a:off x="6704361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31"/>
            <p:cNvSpPr/>
            <p:nvPr/>
          </p:nvSpPr>
          <p:spPr>
            <a:xfrm>
              <a:off x="6734174" y="19692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31"/>
            <p:cNvSpPr/>
            <p:nvPr/>
          </p:nvSpPr>
          <p:spPr>
            <a:xfrm>
              <a:off x="6763892" y="1939480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31"/>
            <p:cNvSpPr/>
            <p:nvPr/>
          </p:nvSpPr>
          <p:spPr>
            <a:xfrm>
              <a:off x="7002017" y="1939480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31"/>
            <p:cNvSpPr/>
            <p:nvPr/>
          </p:nvSpPr>
          <p:spPr>
            <a:xfrm>
              <a:off x="6763892" y="1909762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31"/>
            <p:cNvSpPr/>
            <p:nvPr/>
          </p:nvSpPr>
          <p:spPr>
            <a:xfrm>
              <a:off x="7002017" y="1909762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31"/>
            <p:cNvSpPr/>
            <p:nvPr/>
          </p:nvSpPr>
          <p:spPr>
            <a:xfrm>
              <a:off x="6793705" y="1969293"/>
              <a:ext cx="208311" cy="29717"/>
            </a:xfrm>
            <a:custGeom>
              <a:avLst/>
              <a:gdLst/>
              <a:ahLst/>
              <a:cxnLst/>
              <a:rect l="l" t="t" r="r" b="b"/>
              <a:pathLst>
                <a:path w="208311" h="29717" extrusionOk="0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31"/>
            <p:cNvSpPr/>
            <p:nvPr/>
          </p:nvSpPr>
          <p:spPr>
            <a:xfrm>
              <a:off x="6793705" y="1939480"/>
              <a:ext cx="208311" cy="29717"/>
            </a:xfrm>
            <a:custGeom>
              <a:avLst/>
              <a:gdLst/>
              <a:ahLst/>
              <a:cxnLst/>
              <a:rect l="l" t="t" r="r" b="b"/>
              <a:pathLst>
                <a:path w="208311" h="29717" extrusionOk="0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6793705" y="1909762"/>
              <a:ext cx="208311" cy="29717"/>
            </a:xfrm>
            <a:custGeom>
              <a:avLst/>
              <a:gdLst/>
              <a:ahLst/>
              <a:cxnLst/>
              <a:rect l="l" t="t" r="r" b="b"/>
              <a:pathLst>
                <a:path w="208311" h="29717" extrusionOk="0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7031830" y="17311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6763892" y="1701355"/>
              <a:ext cx="267843" cy="29717"/>
            </a:xfrm>
            <a:custGeom>
              <a:avLst/>
              <a:gdLst/>
              <a:ahLst/>
              <a:cxnLst/>
              <a:rect l="l" t="t" r="r" b="b"/>
              <a:pathLst>
                <a:path w="267843" h="29717" extrusionOk="0">
                  <a:moveTo>
                    <a:pt x="0" y="0"/>
                  </a:moveTo>
                  <a:lnTo>
                    <a:pt x="267843" y="0"/>
                  </a:lnTo>
                  <a:lnTo>
                    <a:pt x="26784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31"/>
            <p:cNvSpPr/>
            <p:nvPr/>
          </p:nvSpPr>
          <p:spPr>
            <a:xfrm>
              <a:off x="6734174" y="17311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31"/>
            <p:cNvSpPr/>
            <p:nvPr/>
          </p:nvSpPr>
          <p:spPr>
            <a:xfrm>
              <a:off x="7031830" y="18502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7061548" y="1760982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6734174" y="18502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6704361" y="1760982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6972299" y="17609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6823423" y="1790700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6763892" y="1731168"/>
              <a:ext cx="267938" cy="59531"/>
            </a:xfrm>
            <a:custGeom>
              <a:avLst/>
              <a:gdLst/>
              <a:ahLst/>
              <a:cxnLst/>
              <a:rect l="l" t="t" r="r" b="b"/>
              <a:pathLst>
                <a:path w="267938" h="59531" extrusionOk="0">
                  <a:moveTo>
                    <a:pt x="267938" y="0"/>
                  </a:moveTo>
                  <a:lnTo>
                    <a:pt x="267938" y="29813"/>
                  </a:lnTo>
                  <a:lnTo>
                    <a:pt x="208407" y="29813"/>
                  </a:lnTo>
                  <a:lnTo>
                    <a:pt x="208407" y="59531"/>
                  </a:lnTo>
                  <a:lnTo>
                    <a:pt x="59531" y="59531"/>
                  </a:lnTo>
                  <a:lnTo>
                    <a:pt x="59531" y="29813"/>
                  </a:lnTo>
                  <a:lnTo>
                    <a:pt x="0" y="29813"/>
                  </a:lnTo>
                  <a:lnTo>
                    <a:pt x="0" y="0"/>
                  </a:lnTo>
                  <a:lnTo>
                    <a:pt x="267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6763892" y="17609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6644829" y="2743200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6644830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6734174" y="2713482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6674738" y="2237231"/>
              <a:ext cx="446246" cy="565404"/>
            </a:xfrm>
            <a:custGeom>
              <a:avLst/>
              <a:gdLst/>
              <a:ahLst/>
              <a:cxnLst/>
              <a:rect l="l" t="t" r="r" b="b"/>
              <a:pathLst>
                <a:path w="446246" h="565404" extrusionOk="0">
                  <a:moveTo>
                    <a:pt x="416624" y="59436"/>
                  </a:moveTo>
                  <a:lnTo>
                    <a:pt x="416624" y="29718"/>
                  </a:lnTo>
                  <a:lnTo>
                    <a:pt x="357092" y="29718"/>
                  </a:lnTo>
                  <a:lnTo>
                    <a:pt x="357092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29718" y="29718"/>
                  </a:lnTo>
                  <a:lnTo>
                    <a:pt x="29718" y="59436"/>
                  </a:lnTo>
                  <a:lnTo>
                    <a:pt x="0" y="59436"/>
                  </a:lnTo>
                  <a:lnTo>
                    <a:pt x="0" y="505968"/>
                  </a:lnTo>
                  <a:lnTo>
                    <a:pt x="29718" y="505968"/>
                  </a:lnTo>
                  <a:lnTo>
                    <a:pt x="29718" y="535686"/>
                  </a:lnTo>
                  <a:lnTo>
                    <a:pt x="118967" y="535686"/>
                  </a:lnTo>
                  <a:lnTo>
                    <a:pt x="118967" y="565404"/>
                  </a:lnTo>
                  <a:lnTo>
                    <a:pt x="327279" y="565404"/>
                  </a:lnTo>
                  <a:lnTo>
                    <a:pt x="327279" y="535686"/>
                  </a:lnTo>
                  <a:lnTo>
                    <a:pt x="416528" y="535686"/>
                  </a:lnTo>
                  <a:lnTo>
                    <a:pt x="416528" y="505968"/>
                  </a:lnTo>
                  <a:lnTo>
                    <a:pt x="446246" y="505968"/>
                  </a:lnTo>
                  <a:lnTo>
                    <a:pt x="446246" y="59436"/>
                  </a:lnTo>
                  <a:lnTo>
                    <a:pt x="416528" y="59436"/>
                  </a:lnTo>
                  <a:close/>
                  <a:moveTo>
                    <a:pt x="416624" y="476155"/>
                  </a:moveTo>
                  <a:lnTo>
                    <a:pt x="386906" y="476155"/>
                  </a:lnTo>
                  <a:lnTo>
                    <a:pt x="386906" y="505873"/>
                  </a:lnTo>
                  <a:lnTo>
                    <a:pt x="297656" y="505873"/>
                  </a:lnTo>
                  <a:lnTo>
                    <a:pt x="297656" y="535591"/>
                  </a:lnTo>
                  <a:lnTo>
                    <a:pt x="148876" y="535591"/>
                  </a:lnTo>
                  <a:lnTo>
                    <a:pt x="148876" y="505873"/>
                  </a:lnTo>
                  <a:lnTo>
                    <a:pt x="59627" y="505873"/>
                  </a:lnTo>
                  <a:lnTo>
                    <a:pt x="59627" y="476155"/>
                  </a:lnTo>
                  <a:lnTo>
                    <a:pt x="29908" y="476155"/>
                  </a:lnTo>
                  <a:lnTo>
                    <a:pt x="29908" y="208312"/>
                  </a:lnTo>
                  <a:lnTo>
                    <a:pt x="59627" y="208312"/>
                  </a:lnTo>
                  <a:lnTo>
                    <a:pt x="59627" y="178594"/>
                  </a:lnTo>
                  <a:lnTo>
                    <a:pt x="119158" y="178594"/>
                  </a:lnTo>
                  <a:lnTo>
                    <a:pt x="119158" y="148876"/>
                  </a:lnTo>
                  <a:lnTo>
                    <a:pt x="327470" y="148876"/>
                  </a:lnTo>
                  <a:lnTo>
                    <a:pt x="327470" y="178594"/>
                  </a:lnTo>
                  <a:lnTo>
                    <a:pt x="387001" y="178594"/>
                  </a:lnTo>
                  <a:lnTo>
                    <a:pt x="387001" y="208312"/>
                  </a:lnTo>
                  <a:lnTo>
                    <a:pt x="416719" y="208312"/>
                  </a:lnTo>
                  <a:lnTo>
                    <a:pt x="416719" y="4761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6734174" y="2415825"/>
              <a:ext cx="327279" cy="327279"/>
            </a:xfrm>
            <a:custGeom>
              <a:avLst/>
              <a:gdLst/>
              <a:ahLst/>
              <a:cxnLst/>
              <a:rect l="l" t="t" r="r" b="b"/>
              <a:pathLst>
                <a:path w="327279" h="327279" extrusionOk="0">
                  <a:moveTo>
                    <a:pt x="267843" y="29718"/>
                  </a:moveTo>
                  <a:lnTo>
                    <a:pt x="267843" y="0"/>
                  </a:ln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lnTo>
                    <a:pt x="0" y="297561"/>
                  </a:lnTo>
                  <a:lnTo>
                    <a:pt x="89249" y="297561"/>
                  </a:lnTo>
                  <a:lnTo>
                    <a:pt x="89249" y="327279"/>
                  </a:lnTo>
                  <a:lnTo>
                    <a:pt x="238030" y="327279"/>
                  </a:lnTo>
                  <a:lnTo>
                    <a:pt x="238030" y="297561"/>
                  </a:lnTo>
                  <a:lnTo>
                    <a:pt x="327279" y="297561"/>
                  </a:lnTo>
                  <a:lnTo>
                    <a:pt x="327279" y="29718"/>
                  </a:lnTo>
                  <a:lnTo>
                    <a:pt x="267748" y="29718"/>
                  </a:lnTo>
                  <a:close/>
                  <a:moveTo>
                    <a:pt x="297561" y="238125"/>
                  </a:moveTo>
                  <a:lnTo>
                    <a:pt x="267843" y="238125"/>
                  </a:lnTo>
                  <a:lnTo>
                    <a:pt x="267843" y="267843"/>
                  </a:lnTo>
                  <a:lnTo>
                    <a:pt x="208312" y="267843"/>
                  </a:lnTo>
                  <a:lnTo>
                    <a:pt x="208312" y="297561"/>
                  </a:lnTo>
                  <a:lnTo>
                    <a:pt x="119063" y="297561"/>
                  </a:lnTo>
                  <a:lnTo>
                    <a:pt x="119063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29813" y="238125"/>
                  </a:lnTo>
                  <a:lnTo>
                    <a:pt x="29813" y="89345"/>
                  </a:lnTo>
                  <a:lnTo>
                    <a:pt x="59531" y="89345"/>
                  </a:lnTo>
                  <a:lnTo>
                    <a:pt x="59531" y="59627"/>
                  </a:lnTo>
                  <a:lnTo>
                    <a:pt x="89249" y="59627"/>
                  </a:lnTo>
                  <a:lnTo>
                    <a:pt x="89249" y="29908"/>
                  </a:lnTo>
                  <a:lnTo>
                    <a:pt x="238030" y="29908"/>
                  </a:lnTo>
                  <a:lnTo>
                    <a:pt x="238030" y="59627"/>
                  </a:lnTo>
                  <a:lnTo>
                    <a:pt x="267748" y="59627"/>
                  </a:lnTo>
                  <a:lnTo>
                    <a:pt x="267748" y="89345"/>
                  </a:lnTo>
                  <a:lnTo>
                    <a:pt x="297466" y="89345"/>
                  </a:lnTo>
                  <a:lnTo>
                    <a:pt x="297466" y="2381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6793800" y="2475356"/>
              <a:ext cx="208216" cy="208216"/>
            </a:xfrm>
            <a:custGeom>
              <a:avLst/>
              <a:gdLst/>
              <a:ahLst/>
              <a:cxnLst/>
              <a:rect l="l" t="t" r="r" b="b"/>
              <a:pathLst>
                <a:path w="208216" h="208216" extrusionOk="0">
                  <a:moveTo>
                    <a:pt x="178499" y="29718"/>
                  </a:moveTo>
                  <a:lnTo>
                    <a:pt x="178499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lnTo>
                    <a:pt x="0" y="178499"/>
                  </a:lnTo>
                  <a:lnTo>
                    <a:pt x="59531" y="178499"/>
                  </a:lnTo>
                  <a:lnTo>
                    <a:pt x="59531" y="208217"/>
                  </a:lnTo>
                  <a:lnTo>
                    <a:pt x="89249" y="208217"/>
                  </a:lnTo>
                  <a:lnTo>
                    <a:pt x="89249" y="178499"/>
                  </a:lnTo>
                  <a:lnTo>
                    <a:pt x="118967" y="178499"/>
                  </a:lnTo>
                  <a:lnTo>
                    <a:pt x="118967" y="208217"/>
                  </a:lnTo>
                  <a:lnTo>
                    <a:pt x="148685" y="208217"/>
                  </a:lnTo>
                  <a:lnTo>
                    <a:pt x="148685" y="178499"/>
                  </a:lnTo>
                  <a:lnTo>
                    <a:pt x="208217" y="178499"/>
                  </a:lnTo>
                  <a:lnTo>
                    <a:pt x="208217" y="29718"/>
                  </a:lnTo>
                  <a:lnTo>
                    <a:pt x="178499" y="29718"/>
                  </a:lnTo>
                  <a:close/>
                  <a:moveTo>
                    <a:pt x="29718" y="89249"/>
                  </a:moveTo>
                  <a:lnTo>
                    <a:pt x="29718" y="59531"/>
                  </a:lnTo>
                  <a:lnTo>
                    <a:pt x="59436" y="59531"/>
                  </a:lnTo>
                  <a:lnTo>
                    <a:pt x="59436" y="89249"/>
                  </a:lnTo>
                  <a:lnTo>
                    <a:pt x="29718" y="89249"/>
                  </a:lnTo>
                  <a:close/>
                  <a:moveTo>
                    <a:pt x="148781" y="148781"/>
                  </a:moveTo>
                  <a:lnTo>
                    <a:pt x="59531" y="148781"/>
                  </a:lnTo>
                  <a:lnTo>
                    <a:pt x="59531" y="119063"/>
                  </a:lnTo>
                  <a:lnTo>
                    <a:pt x="89249" y="119063"/>
                  </a:lnTo>
                  <a:lnTo>
                    <a:pt x="89249" y="89345"/>
                  </a:lnTo>
                  <a:lnTo>
                    <a:pt x="118967" y="89345"/>
                  </a:lnTo>
                  <a:lnTo>
                    <a:pt x="118967" y="119063"/>
                  </a:lnTo>
                  <a:lnTo>
                    <a:pt x="148685" y="119063"/>
                  </a:lnTo>
                  <a:lnTo>
                    <a:pt x="148685" y="148781"/>
                  </a:lnTo>
                  <a:close/>
                  <a:moveTo>
                    <a:pt x="178499" y="89249"/>
                  </a:moveTo>
                  <a:lnTo>
                    <a:pt x="148781" y="89249"/>
                  </a:lnTo>
                  <a:lnTo>
                    <a:pt x="148781" y="59531"/>
                  </a:lnTo>
                  <a:lnTo>
                    <a:pt x="178499" y="59531"/>
                  </a:lnTo>
                  <a:lnTo>
                    <a:pt x="178499" y="892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6972299" y="2713482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6644830" y="2147887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31"/>
            <p:cNvSpPr/>
            <p:nvPr/>
          </p:nvSpPr>
          <p:spPr>
            <a:xfrm>
              <a:off x="6615112" y="2177605"/>
              <a:ext cx="148780" cy="565594"/>
            </a:xfrm>
            <a:custGeom>
              <a:avLst/>
              <a:gdLst/>
              <a:ahLst/>
              <a:cxnLst/>
              <a:rect l="l" t="t" r="r" b="b"/>
              <a:pathLst>
                <a:path w="148780" h="565594" extrusionOk="0">
                  <a:moveTo>
                    <a:pt x="148780" y="29813"/>
                  </a:moveTo>
                  <a:lnTo>
                    <a:pt x="148780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19063"/>
                  </a:lnTo>
                  <a:lnTo>
                    <a:pt x="29718" y="119063"/>
                  </a:lnTo>
                  <a:lnTo>
                    <a:pt x="29718" y="565595"/>
                  </a:lnTo>
                  <a:lnTo>
                    <a:pt x="0" y="565595"/>
                  </a:lnTo>
                  <a:lnTo>
                    <a:pt x="0" y="29813"/>
                  </a:lnTo>
                  <a:lnTo>
                    <a:pt x="29718" y="29813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29813"/>
                  </a:lnTo>
                  <a:lnTo>
                    <a:pt x="148780" y="29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31"/>
            <p:cNvSpPr/>
            <p:nvPr/>
          </p:nvSpPr>
          <p:spPr>
            <a:xfrm>
              <a:off x="6734174" y="217760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7121079" y="2266950"/>
              <a:ext cx="59531" cy="505967"/>
            </a:xfrm>
            <a:custGeom>
              <a:avLst/>
              <a:gdLst/>
              <a:ahLst/>
              <a:cxnLst/>
              <a:rect l="l" t="t" r="r" b="b"/>
              <a:pathLst>
                <a:path w="59531" h="505967" extrusionOk="0">
                  <a:moveTo>
                    <a:pt x="59531" y="0"/>
                  </a:moveTo>
                  <a:lnTo>
                    <a:pt x="59531" y="505968"/>
                  </a:lnTo>
                  <a:lnTo>
                    <a:pt x="29813" y="505968"/>
                  </a:lnTo>
                  <a:lnTo>
                    <a:pt x="29813" y="29718"/>
                  </a:lnTo>
                  <a:lnTo>
                    <a:pt x="0" y="29718"/>
                  </a:lnTo>
                  <a:lnTo>
                    <a:pt x="0" y="0"/>
                  </a:lnTo>
                  <a:lnTo>
                    <a:pt x="595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7150893" y="2237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5145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7031830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7031830" y="2207418"/>
              <a:ext cx="119062" cy="59531"/>
            </a:xfrm>
            <a:custGeom>
              <a:avLst/>
              <a:gdLst/>
              <a:ahLst/>
              <a:cxnLst/>
              <a:rect l="l" t="t" r="r" b="b"/>
              <a:pathLst>
                <a:path w="119062" h="59531" extrusionOk="0">
                  <a:moveTo>
                    <a:pt x="89249" y="0"/>
                  </a:moveTo>
                  <a:lnTo>
                    <a:pt x="89249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59531" y="59531"/>
                  </a:lnTo>
                  <a:lnTo>
                    <a:pt x="59531" y="29813"/>
                  </a:lnTo>
                  <a:lnTo>
                    <a:pt x="0" y="29813"/>
                  </a:lnTo>
                  <a:lnTo>
                    <a:pt x="0" y="0"/>
                  </a:lnTo>
                  <a:lnTo>
                    <a:pt x="89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7150893" y="2207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DAD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7121080" y="2207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7002017" y="2505075"/>
              <a:ext cx="29718" cy="148780"/>
            </a:xfrm>
            <a:custGeom>
              <a:avLst/>
              <a:gdLst/>
              <a:ahLst/>
              <a:cxnLst/>
              <a:rect l="l" t="t" r="r" b="b"/>
              <a:pathLst>
                <a:path w="29718" h="148780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6763892" y="2505075"/>
              <a:ext cx="29718" cy="148780"/>
            </a:xfrm>
            <a:custGeom>
              <a:avLst/>
              <a:gdLst/>
              <a:ahLst/>
              <a:cxnLst/>
              <a:rect l="l" t="t" r="r" b="b"/>
              <a:pathLst>
                <a:path w="29718" h="148780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6853237" y="2683668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6853237" y="2594419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688295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6942486" y="265385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6882955" y="265385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6793705" y="265385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6942486" y="2534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1"/>
            <p:cNvSpPr/>
            <p:nvPr/>
          </p:nvSpPr>
          <p:spPr>
            <a:xfrm>
              <a:off x="6972299" y="247535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6793705" y="247535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1"/>
            <p:cNvSpPr/>
            <p:nvPr/>
          </p:nvSpPr>
          <p:spPr>
            <a:xfrm>
              <a:off x="6823423" y="2445543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6823423" y="2534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6853237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1"/>
            <p:cNvSpPr/>
            <p:nvPr/>
          </p:nvSpPr>
          <p:spPr>
            <a:xfrm>
              <a:off x="7061548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1"/>
            <p:cNvSpPr/>
            <p:nvPr/>
          </p:nvSpPr>
          <p:spPr>
            <a:xfrm>
              <a:off x="6972299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1"/>
            <p:cNvSpPr/>
            <p:nvPr/>
          </p:nvSpPr>
          <p:spPr>
            <a:xfrm>
              <a:off x="7002017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1"/>
            <p:cNvSpPr/>
            <p:nvPr/>
          </p:nvSpPr>
          <p:spPr>
            <a:xfrm>
              <a:off x="6912768" y="1820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31"/>
            <p:cNvSpPr/>
            <p:nvPr/>
          </p:nvSpPr>
          <p:spPr>
            <a:xfrm>
              <a:off x="6882955" y="1880044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1"/>
            <p:cNvSpPr/>
            <p:nvPr/>
          </p:nvSpPr>
          <p:spPr>
            <a:xfrm>
              <a:off x="6823423" y="1820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1"/>
            <p:cNvSpPr/>
            <p:nvPr/>
          </p:nvSpPr>
          <p:spPr>
            <a:xfrm>
              <a:off x="6763892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6763892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6734555" y="1760791"/>
              <a:ext cx="327279" cy="148875"/>
            </a:xfrm>
            <a:custGeom>
              <a:avLst/>
              <a:gdLst/>
              <a:ahLst/>
              <a:cxnLst/>
              <a:rect l="l" t="t" r="r" b="b"/>
              <a:pathLst>
                <a:path w="327279" h="148875" extrusionOk="0">
                  <a:moveTo>
                    <a:pt x="297275" y="190"/>
                  </a:moveTo>
                  <a:lnTo>
                    <a:pt x="297275" y="59722"/>
                  </a:lnTo>
                  <a:lnTo>
                    <a:pt x="267557" y="59722"/>
                  </a:lnTo>
                  <a:lnTo>
                    <a:pt x="267557" y="30004"/>
                  </a:lnTo>
                  <a:lnTo>
                    <a:pt x="237839" y="30004"/>
                  </a:lnTo>
                  <a:lnTo>
                    <a:pt x="237839" y="59722"/>
                  </a:lnTo>
                  <a:lnTo>
                    <a:pt x="208121" y="59722"/>
                  </a:lnTo>
                  <a:lnTo>
                    <a:pt x="208121" y="89440"/>
                  </a:lnTo>
                  <a:lnTo>
                    <a:pt x="178403" y="89440"/>
                  </a:lnTo>
                  <a:lnTo>
                    <a:pt x="178403" y="59722"/>
                  </a:lnTo>
                  <a:lnTo>
                    <a:pt x="118872" y="59722"/>
                  </a:lnTo>
                  <a:lnTo>
                    <a:pt x="118872" y="89440"/>
                  </a:lnTo>
                  <a:lnTo>
                    <a:pt x="89154" y="89440"/>
                  </a:lnTo>
                  <a:lnTo>
                    <a:pt x="89154" y="29908"/>
                  </a:lnTo>
                  <a:lnTo>
                    <a:pt x="59436" y="29908"/>
                  </a:lnTo>
                  <a:lnTo>
                    <a:pt x="59436" y="59627"/>
                  </a:lnTo>
                  <a:lnTo>
                    <a:pt x="29718" y="59627"/>
                  </a:lnTo>
                  <a:lnTo>
                    <a:pt x="29718" y="95"/>
                  </a:lnTo>
                  <a:lnTo>
                    <a:pt x="0" y="95"/>
                  </a:lnTo>
                  <a:lnTo>
                    <a:pt x="0" y="89440"/>
                  </a:lnTo>
                  <a:lnTo>
                    <a:pt x="59531" y="89440"/>
                  </a:lnTo>
                  <a:lnTo>
                    <a:pt x="59531" y="119158"/>
                  </a:lnTo>
                  <a:lnTo>
                    <a:pt x="29813" y="119158"/>
                  </a:lnTo>
                  <a:lnTo>
                    <a:pt x="29813" y="148876"/>
                  </a:lnTo>
                  <a:lnTo>
                    <a:pt x="89345" y="148876"/>
                  </a:lnTo>
                  <a:lnTo>
                    <a:pt x="89345" y="119158"/>
                  </a:lnTo>
                  <a:lnTo>
                    <a:pt x="119063" y="119158"/>
                  </a:lnTo>
                  <a:lnTo>
                    <a:pt x="119063" y="148876"/>
                  </a:lnTo>
                  <a:lnTo>
                    <a:pt x="148781" y="148876"/>
                  </a:lnTo>
                  <a:lnTo>
                    <a:pt x="148781" y="119158"/>
                  </a:lnTo>
                  <a:lnTo>
                    <a:pt x="178499" y="119158"/>
                  </a:lnTo>
                  <a:lnTo>
                    <a:pt x="178499" y="148876"/>
                  </a:lnTo>
                  <a:lnTo>
                    <a:pt x="297561" y="148876"/>
                  </a:lnTo>
                  <a:lnTo>
                    <a:pt x="297561" y="89344"/>
                  </a:lnTo>
                  <a:lnTo>
                    <a:pt x="327279" y="89344"/>
                  </a:lnTo>
                  <a:lnTo>
                    <a:pt x="327279" y="0"/>
                  </a:lnTo>
                  <a:lnTo>
                    <a:pt x="297561" y="0"/>
                  </a:lnTo>
                  <a:close/>
                  <a:moveTo>
                    <a:pt x="267557" y="119253"/>
                  </a:moveTo>
                  <a:lnTo>
                    <a:pt x="237839" y="119253"/>
                  </a:lnTo>
                  <a:lnTo>
                    <a:pt x="237839" y="89535"/>
                  </a:lnTo>
                  <a:lnTo>
                    <a:pt x="267557" y="89535"/>
                  </a:lnTo>
                  <a:lnTo>
                    <a:pt x="267557" y="1192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6823423" y="1880044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6853237" y="214788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6882955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6793705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6823423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6972299" y="2118169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6972299" y="217760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6675024" y="1969388"/>
              <a:ext cx="476154" cy="237934"/>
            </a:xfrm>
            <a:custGeom>
              <a:avLst/>
              <a:gdLst/>
              <a:ahLst/>
              <a:cxnLst/>
              <a:rect l="l" t="t" r="r" b="b"/>
              <a:pathLst>
                <a:path w="476154" h="237934" extrusionOk="0">
                  <a:moveTo>
                    <a:pt x="446056" y="178499"/>
                  </a:moveTo>
                  <a:lnTo>
                    <a:pt x="446056" y="148781"/>
                  </a:lnTo>
                  <a:lnTo>
                    <a:pt x="416338" y="148781"/>
                  </a:lnTo>
                  <a:lnTo>
                    <a:pt x="416338" y="178499"/>
                  </a:lnTo>
                  <a:lnTo>
                    <a:pt x="386620" y="178499"/>
                  </a:lnTo>
                  <a:lnTo>
                    <a:pt x="386620" y="148781"/>
                  </a:lnTo>
                  <a:lnTo>
                    <a:pt x="416338" y="148781"/>
                  </a:lnTo>
                  <a:lnTo>
                    <a:pt x="416338" y="119063"/>
                  </a:lnTo>
                  <a:lnTo>
                    <a:pt x="386620" y="119063"/>
                  </a:lnTo>
                  <a:lnTo>
                    <a:pt x="386620" y="89345"/>
                  </a:lnTo>
                  <a:lnTo>
                    <a:pt x="356902" y="89345"/>
                  </a:lnTo>
                  <a:lnTo>
                    <a:pt x="356902" y="0"/>
                  </a:lnTo>
                  <a:lnTo>
                    <a:pt x="327184" y="0"/>
                  </a:lnTo>
                  <a:lnTo>
                    <a:pt x="327184" y="29718"/>
                  </a:lnTo>
                  <a:lnTo>
                    <a:pt x="118872" y="29718"/>
                  </a:lnTo>
                  <a:lnTo>
                    <a:pt x="118872" y="0"/>
                  </a:lnTo>
                  <a:lnTo>
                    <a:pt x="89154" y="0"/>
                  </a:lnTo>
                  <a:lnTo>
                    <a:pt x="89154" y="89345"/>
                  </a:lnTo>
                  <a:lnTo>
                    <a:pt x="59436" y="89345"/>
                  </a:lnTo>
                  <a:lnTo>
                    <a:pt x="59436" y="119063"/>
                  </a:lnTo>
                  <a:lnTo>
                    <a:pt x="29718" y="119063"/>
                  </a:lnTo>
                  <a:lnTo>
                    <a:pt x="29718" y="148781"/>
                  </a:lnTo>
                  <a:lnTo>
                    <a:pt x="0" y="148781"/>
                  </a:lnTo>
                  <a:lnTo>
                    <a:pt x="0" y="178499"/>
                  </a:lnTo>
                  <a:lnTo>
                    <a:pt x="59531" y="178499"/>
                  </a:lnTo>
                  <a:lnTo>
                    <a:pt x="59531" y="208217"/>
                  </a:lnTo>
                  <a:lnTo>
                    <a:pt x="119063" y="208217"/>
                  </a:lnTo>
                  <a:lnTo>
                    <a:pt x="119063" y="237935"/>
                  </a:lnTo>
                  <a:lnTo>
                    <a:pt x="297656" y="237935"/>
                  </a:lnTo>
                  <a:lnTo>
                    <a:pt x="297656" y="118872"/>
                  </a:lnTo>
                  <a:lnTo>
                    <a:pt x="357188" y="118872"/>
                  </a:lnTo>
                  <a:lnTo>
                    <a:pt x="357188" y="208217"/>
                  </a:lnTo>
                  <a:lnTo>
                    <a:pt x="446437" y="208217"/>
                  </a:lnTo>
                  <a:lnTo>
                    <a:pt x="446437" y="237935"/>
                  </a:lnTo>
                  <a:lnTo>
                    <a:pt x="476155" y="237935"/>
                  </a:lnTo>
                  <a:lnTo>
                    <a:pt x="476155" y="178403"/>
                  </a:lnTo>
                  <a:lnTo>
                    <a:pt x="446437" y="178403"/>
                  </a:lnTo>
                  <a:close/>
                  <a:moveTo>
                    <a:pt x="118682" y="89154"/>
                  </a:moveTo>
                  <a:lnTo>
                    <a:pt x="148400" y="89154"/>
                  </a:lnTo>
                  <a:lnTo>
                    <a:pt x="148400" y="118872"/>
                  </a:lnTo>
                  <a:lnTo>
                    <a:pt x="118682" y="118872"/>
                  </a:lnTo>
                  <a:lnTo>
                    <a:pt x="118682" y="89154"/>
                  </a:lnTo>
                  <a:close/>
                  <a:moveTo>
                    <a:pt x="237744" y="178499"/>
                  </a:moveTo>
                  <a:lnTo>
                    <a:pt x="208026" y="178499"/>
                  </a:lnTo>
                  <a:lnTo>
                    <a:pt x="208026" y="208217"/>
                  </a:lnTo>
                  <a:lnTo>
                    <a:pt x="178308" y="208217"/>
                  </a:lnTo>
                  <a:lnTo>
                    <a:pt x="178308" y="178499"/>
                  </a:lnTo>
                  <a:lnTo>
                    <a:pt x="148590" y="178499"/>
                  </a:lnTo>
                  <a:lnTo>
                    <a:pt x="148590" y="148781"/>
                  </a:lnTo>
                  <a:lnTo>
                    <a:pt x="178308" y="148781"/>
                  </a:lnTo>
                  <a:lnTo>
                    <a:pt x="178308" y="119063"/>
                  </a:lnTo>
                  <a:lnTo>
                    <a:pt x="208026" y="119063"/>
                  </a:lnTo>
                  <a:lnTo>
                    <a:pt x="208026" y="148781"/>
                  </a:lnTo>
                  <a:lnTo>
                    <a:pt x="237744" y="148781"/>
                  </a:lnTo>
                  <a:lnTo>
                    <a:pt x="237744" y="1784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6853237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6972299" y="2088356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7210424" y="2683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7269955" y="2713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7180611" y="2772918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7269955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735920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7329487" y="2683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1"/>
            <p:cNvSpPr/>
            <p:nvPr/>
          </p:nvSpPr>
          <p:spPr>
            <a:xfrm>
              <a:off x="6853237" y="265385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1"/>
            <p:cNvSpPr/>
            <p:nvPr/>
          </p:nvSpPr>
          <p:spPr>
            <a:xfrm>
              <a:off x="6972299" y="26241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1"/>
            <p:cNvSpPr/>
            <p:nvPr/>
          </p:nvSpPr>
          <p:spPr>
            <a:xfrm>
              <a:off x="6882955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6942486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6823423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1"/>
            <p:cNvSpPr/>
            <p:nvPr/>
          </p:nvSpPr>
          <p:spPr>
            <a:xfrm>
              <a:off x="6793705" y="26241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1"/>
            <p:cNvSpPr/>
            <p:nvPr/>
          </p:nvSpPr>
          <p:spPr>
            <a:xfrm>
              <a:off x="6912768" y="265385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1"/>
            <p:cNvSpPr/>
            <p:nvPr/>
          </p:nvSpPr>
          <p:spPr>
            <a:xfrm>
              <a:off x="6734174" y="2683668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1"/>
            <p:cNvSpPr/>
            <p:nvPr/>
          </p:nvSpPr>
          <p:spPr>
            <a:xfrm>
              <a:off x="6942486" y="2683668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1"/>
            <p:cNvSpPr/>
            <p:nvPr/>
          </p:nvSpPr>
          <p:spPr>
            <a:xfrm>
              <a:off x="6823423" y="2713482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1"/>
            <p:cNvSpPr/>
            <p:nvPr/>
          </p:nvSpPr>
          <p:spPr>
            <a:xfrm>
              <a:off x="6763892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1"/>
            <p:cNvSpPr/>
            <p:nvPr/>
          </p:nvSpPr>
          <p:spPr>
            <a:xfrm>
              <a:off x="7061548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1"/>
            <p:cNvSpPr/>
            <p:nvPr/>
          </p:nvSpPr>
          <p:spPr>
            <a:xfrm>
              <a:off x="6644830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6793705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1"/>
            <p:cNvSpPr/>
            <p:nvPr/>
          </p:nvSpPr>
          <p:spPr>
            <a:xfrm>
              <a:off x="6823423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1"/>
            <p:cNvSpPr/>
            <p:nvPr/>
          </p:nvSpPr>
          <p:spPr>
            <a:xfrm>
              <a:off x="6882955" y="1820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1"/>
            <p:cNvSpPr/>
            <p:nvPr/>
          </p:nvSpPr>
          <p:spPr>
            <a:xfrm>
              <a:off x="7002017" y="1820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1"/>
            <p:cNvSpPr/>
            <p:nvPr/>
          </p:nvSpPr>
          <p:spPr>
            <a:xfrm>
              <a:off x="6882955" y="1909762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6853237" y="1939480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6793705" y="1939480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6644830" y="2207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7150893" y="2237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7150893" y="2386012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7150893" y="2207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7061548" y="22669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6704361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7002017" y="2237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7061548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6763892" y="2237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6704361" y="22669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6972299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1"/>
            <p:cNvSpPr/>
            <p:nvPr/>
          </p:nvSpPr>
          <p:spPr>
            <a:xfrm rot="-5400000">
              <a:off x="6793705" y="17311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1"/>
            <p:cNvSpPr/>
            <p:nvPr/>
          </p:nvSpPr>
          <p:spPr>
            <a:xfrm rot="-5400000">
              <a:off x="6942581" y="17609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1"/>
            <p:cNvSpPr/>
            <p:nvPr/>
          </p:nvSpPr>
          <p:spPr>
            <a:xfrm rot="-5400000">
              <a:off x="6853237" y="17609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1"/>
            <p:cNvSpPr/>
            <p:nvPr/>
          </p:nvSpPr>
          <p:spPr>
            <a:xfrm rot="-5400000">
              <a:off x="7002017" y="173126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8" name="Google Shape;2068;p31"/>
          <p:cNvGrpSpPr/>
          <p:nvPr/>
        </p:nvGrpSpPr>
        <p:grpSpPr>
          <a:xfrm>
            <a:off x="7677357" y="3412860"/>
            <a:ext cx="515123" cy="1184839"/>
            <a:chOff x="4873846" y="3904107"/>
            <a:chExt cx="595312" cy="1369123"/>
          </a:xfrm>
        </p:grpSpPr>
        <p:sp>
          <p:nvSpPr>
            <p:cNvPr id="2069" name="Google Shape;2069;p31"/>
            <p:cNvSpPr/>
            <p:nvPr/>
          </p:nvSpPr>
          <p:spPr>
            <a:xfrm>
              <a:off x="4873846" y="3933825"/>
              <a:ext cx="595312" cy="1339405"/>
            </a:xfrm>
            <a:custGeom>
              <a:avLst/>
              <a:gdLst/>
              <a:ahLst/>
              <a:cxnLst/>
              <a:rect l="l" t="t" r="r" b="b"/>
              <a:pathLst>
                <a:path w="595312" h="1339405" extrusionOk="0">
                  <a:moveTo>
                    <a:pt x="565499" y="238125"/>
                  </a:moveTo>
                  <a:lnTo>
                    <a:pt x="535781" y="238125"/>
                  </a:lnTo>
                  <a:lnTo>
                    <a:pt x="535781" y="208407"/>
                  </a:lnTo>
                  <a:lnTo>
                    <a:pt x="505968" y="208407"/>
                  </a:lnTo>
                  <a:lnTo>
                    <a:pt x="505968" y="178594"/>
                  </a:lnTo>
                  <a:lnTo>
                    <a:pt x="446437" y="178594"/>
                  </a:lnTo>
                  <a:lnTo>
                    <a:pt x="446437" y="119063"/>
                  </a:lnTo>
                  <a:lnTo>
                    <a:pt x="416719" y="119063"/>
                  </a:lnTo>
                  <a:lnTo>
                    <a:pt x="416719" y="178594"/>
                  </a:lnTo>
                  <a:lnTo>
                    <a:pt x="357187" y="178594"/>
                  </a:lnTo>
                  <a:lnTo>
                    <a:pt x="327374" y="178594"/>
                  </a:lnTo>
                  <a:lnTo>
                    <a:pt x="327374" y="148780"/>
                  </a:lnTo>
                  <a:lnTo>
                    <a:pt x="297656" y="148780"/>
                  </a:lnTo>
                  <a:lnTo>
                    <a:pt x="297656" y="89345"/>
                  </a:lnTo>
                  <a:lnTo>
                    <a:pt x="267843" y="89345"/>
                  </a:lnTo>
                  <a:lnTo>
                    <a:pt x="267843" y="59531"/>
                  </a:lnTo>
                  <a:lnTo>
                    <a:pt x="238125" y="59531"/>
                  </a:lnTo>
                  <a:lnTo>
                    <a:pt x="238125" y="29718"/>
                  </a:lnTo>
                  <a:lnTo>
                    <a:pt x="208312" y="29718"/>
                  </a:lnTo>
                  <a:lnTo>
                    <a:pt x="208312" y="0"/>
                  </a:lnTo>
                  <a:lnTo>
                    <a:pt x="178594" y="0"/>
                  </a:lnTo>
                  <a:lnTo>
                    <a:pt x="178594" y="29718"/>
                  </a:lnTo>
                  <a:lnTo>
                    <a:pt x="119063" y="29718"/>
                  </a:lnTo>
                  <a:lnTo>
                    <a:pt x="119063" y="59531"/>
                  </a:lnTo>
                  <a:lnTo>
                    <a:pt x="89249" y="59531"/>
                  </a:lnTo>
                  <a:lnTo>
                    <a:pt x="89249" y="89345"/>
                  </a:lnTo>
                  <a:lnTo>
                    <a:pt x="59531" y="89345"/>
                  </a:lnTo>
                  <a:lnTo>
                    <a:pt x="59531" y="119063"/>
                  </a:lnTo>
                  <a:lnTo>
                    <a:pt x="59531" y="148780"/>
                  </a:lnTo>
                  <a:lnTo>
                    <a:pt x="29718" y="148780"/>
                  </a:lnTo>
                  <a:lnTo>
                    <a:pt x="29718" y="178594"/>
                  </a:lnTo>
                  <a:lnTo>
                    <a:pt x="0" y="178594"/>
                  </a:lnTo>
                  <a:lnTo>
                    <a:pt x="0" y="208407"/>
                  </a:lnTo>
                  <a:lnTo>
                    <a:pt x="0" y="297656"/>
                  </a:lnTo>
                  <a:lnTo>
                    <a:pt x="0" y="1250156"/>
                  </a:lnTo>
                  <a:lnTo>
                    <a:pt x="29718" y="1250156"/>
                  </a:lnTo>
                  <a:lnTo>
                    <a:pt x="29718" y="1279970"/>
                  </a:lnTo>
                  <a:lnTo>
                    <a:pt x="59531" y="1279970"/>
                  </a:lnTo>
                  <a:lnTo>
                    <a:pt x="59531" y="1309688"/>
                  </a:lnTo>
                  <a:lnTo>
                    <a:pt x="89249" y="1309688"/>
                  </a:lnTo>
                  <a:lnTo>
                    <a:pt x="89249" y="1339406"/>
                  </a:lnTo>
                  <a:lnTo>
                    <a:pt x="267843" y="1339406"/>
                  </a:lnTo>
                  <a:lnTo>
                    <a:pt x="267843" y="1309688"/>
                  </a:lnTo>
                  <a:lnTo>
                    <a:pt x="297656" y="1309688"/>
                  </a:lnTo>
                  <a:lnTo>
                    <a:pt x="297656" y="1279970"/>
                  </a:lnTo>
                  <a:lnTo>
                    <a:pt x="327374" y="1279970"/>
                  </a:lnTo>
                  <a:lnTo>
                    <a:pt x="327374" y="1250156"/>
                  </a:lnTo>
                  <a:lnTo>
                    <a:pt x="357187" y="1250156"/>
                  </a:lnTo>
                  <a:lnTo>
                    <a:pt x="357187" y="535781"/>
                  </a:lnTo>
                  <a:lnTo>
                    <a:pt x="565499" y="535781"/>
                  </a:lnTo>
                  <a:lnTo>
                    <a:pt x="565499" y="505968"/>
                  </a:lnTo>
                  <a:lnTo>
                    <a:pt x="595313" y="505968"/>
                  </a:lnTo>
                  <a:lnTo>
                    <a:pt x="595313" y="297656"/>
                  </a:lnTo>
                  <a:lnTo>
                    <a:pt x="565499" y="297656"/>
                  </a:lnTo>
                  <a:lnTo>
                    <a:pt x="565499" y="238125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5260752" y="3993356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5171503" y="393382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5082158" y="3904107"/>
              <a:ext cx="89344" cy="29718"/>
            </a:xfrm>
            <a:custGeom>
              <a:avLst/>
              <a:gdLst/>
              <a:ahLst/>
              <a:cxnLst/>
              <a:rect l="l" t="t" r="r" b="b"/>
              <a:pathLst>
                <a:path w="89344" h="29718" extrusionOk="0">
                  <a:moveTo>
                    <a:pt x="0" y="0"/>
                  </a:moveTo>
                  <a:lnTo>
                    <a:pt x="89345" y="0"/>
                  </a:lnTo>
                  <a:lnTo>
                    <a:pt x="89345" y="29718"/>
                  </a:lnTo>
                  <a:lnTo>
                    <a:pt x="0" y="29718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5231034" y="3963543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74" name="Google Shape;2074;p31"/>
            <p:cNvGrpSpPr/>
            <p:nvPr/>
          </p:nvGrpSpPr>
          <p:grpSpPr>
            <a:xfrm>
              <a:off x="4873846" y="3904107"/>
              <a:ext cx="595218" cy="1369123"/>
              <a:chOff x="4873846" y="3904107"/>
              <a:chExt cx="595218" cy="1369123"/>
            </a:xfrm>
          </p:grpSpPr>
          <p:sp>
            <p:nvSpPr>
              <p:cNvPr id="2075" name="Google Shape;2075;p31"/>
              <p:cNvSpPr/>
              <p:nvPr/>
            </p:nvSpPr>
            <p:spPr>
              <a:xfrm>
                <a:off x="5409628" y="417195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31"/>
              <p:cNvSpPr/>
              <p:nvPr/>
            </p:nvSpPr>
            <p:spPr>
              <a:xfrm>
                <a:off x="5439346" y="4231481"/>
                <a:ext cx="29718" cy="208406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08406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08407"/>
                    </a:lnTo>
                    <a:lnTo>
                      <a:pt x="0" y="2084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31"/>
              <p:cNvSpPr/>
              <p:nvPr/>
            </p:nvSpPr>
            <p:spPr>
              <a:xfrm>
                <a:off x="5231034" y="4439793"/>
                <a:ext cx="208406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08406" h="29718" extrusionOk="0">
                    <a:moveTo>
                      <a:pt x="0" y="0"/>
                    </a:moveTo>
                    <a:lnTo>
                      <a:pt x="208407" y="0"/>
                    </a:lnTo>
                    <a:lnTo>
                      <a:pt x="208407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31"/>
              <p:cNvSpPr/>
              <p:nvPr/>
            </p:nvSpPr>
            <p:spPr>
              <a:xfrm>
                <a:off x="5379814" y="41422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p31"/>
              <p:cNvSpPr/>
              <p:nvPr/>
            </p:nvSpPr>
            <p:spPr>
              <a:xfrm>
                <a:off x="5231034" y="4112418"/>
                <a:ext cx="148780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48780" h="29718" extrusionOk="0">
                    <a:moveTo>
                      <a:pt x="0" y="0"/>
                    </a:move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0" name="Google Shape;2080;p31"/>
              <p:cNvSpPr/>
              <p:nvPr/>
            </p:nvSpPr>
            <p:spPr>
              <a:xfrm>
                <a:off x="5260752" y="417195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1" name="Google Shape;2081;p31"/>
              <p:cNvSpPr/>
              <p:nvPr/>
            </p:nvSpPr>
            <p:spPr>
              <a:xfrm>
                <a:off x="5231034" y="4380357"/>
                <a:ext cx="148780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48780" h="29718" extrusionOk="0">
                    <a:moveTo>
                      <a:pt x="0" y="0"/>
                    </a:move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2" name="Google Shape;2082;p31"/>
              <p:cNvSpPr/>
              <p:nvPr/>
            </p:nvSpPr>
            <p:spPr>
              <a:xfrm>
                <a:off x="5350096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31"/>
              <p:cNvSpPr/>
              <p:nvPr/>
            </p:nvSpPr>
            <p:spPr>
              <a:xfrm>
                <a:off x="5379814" y="4261294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31"/>
              <p:cNvSpPr/>
              <p:nvPr/>
            </p:nvSpPr>
            <p:spPr>
              <a:xfrm>
                <a:off x="5231034" y="4201668"/>
                <a:ext cx="29717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5" name="Google Shape;2085;p31"/>
              <p:cNvSpPr/>
              <p:nvPr/>
            </p:nvSpPr>
            <p:spPr>
              <a:xfrm>
                <a:off x="5290565" y="405288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31"/>
              <p:cNvSpPr/>
              <p:nvPr/>
            </p:nvSpPr>
            <p:spPr>
              <a:xfrm>
                <a:off x="5260752" y="3993356"/>
                <a:ext cx="29717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31"/>
              <p:cNvSpPr/>
              <p:nvPr/>
            </p:nvSpPr>
            <p:spPr>
              <a:xfrm>
                <a:off x="5171503" y="3933825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31"/>
              <p:cNvSpPr/>
              <p:nvPr/>
            </p:nvSpPr>
            <p:spPr>
              <a:xfrm>
                <a:off x="5082158" y="3904107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31"/>
              <p:cNvSpPr/>
              <p:nvPr/>
            </p:nvSpPr>
            <p:spPr>
              <a:xfrm>
                <a:off x="5052440" y="3933825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31"/>
              <p:cNvSpPr/>
              <p:nvPr/>
            </p:nvSpPr>
            <p:spPr>
              <a:xfrm>
                <a:off x="5082158" y="3963543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1" name="Google Shape;2091;p31"/>
              <p:cNvSpPr/>
              <p:nvPr/>
            </p:nvSpPr>
            <p:spPr>
              <a:xfrm>
                <a:off x="5052440" y="3963543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31"/>
              <p:cNvSpPr/>
              <p:nvPr/>
            </p:nvSpPr>
            <p:spPr>
              <a:xfrm>
                <a:off x="5231034" y="3963543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31"/>
              <p:cNvSpPr/>
              <p:nvPr/>
            </p:nvSpPr>
            <p:spPr>
              <a:xfrm>
                <a:off x="5052440" y="52137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31"/>
              <p:cNvSpPr/>
              <p:nvPr/>
            </p:nvSpPr>
            <p:spPr>
              <a:xfrm>
                <a:off x="5171503" y="4469606"/>
                <a:ext cx="29717" cy="148780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148780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48780"/>
                    </a:lnTo>
                    <a:lnTo>
                      <a:pt x="0" y="1487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5" name="Google Shape;2095;p31"/>
              <p:cNvSpPr/>
              <p:nvPr/>
            </p:nvSpPr>
            <p:spPr>
              <a:xfrm>
                <a:off x="4903564" y="473754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6" name="Google Shape;2096;p31"/>
              <p:cNvSpPr/>
              <p:nvPr/>
            </p:nvSpPr>
            <p:spPr>
              <a:xfrm>
                <a:off x="5171503" y="4975669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7" name="Google Shape;2097;p31"/>
              <p:cNvSpPr/>
              <p:nvPr/>
            </p:nvSpPr>
            <p:spPr>
              <a:xfrm>
                <a:off x="4933378" y="518398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8" name="Google Shape;2098;p31"/>
              <p:cNvSpPr/>
              <p:nvPr/>
            </p:nvSpPr>
            <p:spPr>
              <a:xfrm>
                <a:off x="4903564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9" name="Google Shape;2099;p31"/>
              <p:cNvSpPr/>
              <p:nvPr/>
            </p:nvSpPr>
            <p:spPr>
              <a:xfrm>
                <a:off x="4873846" y="4231481"/>
                <a:ext cx="29718" cy="952500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952500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952500"/>
                    </a:lnTo>
                    <a:lnTo>
                      <a:pt x="0" y="9525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0" name="Google Shape;2100;p31"/>
              <p:cNvSpPr/>
              <p:nvPr/>
            </p:nvSpPr>
            <p:spPr>
              <a:xfrm>
                <a:off x="4903564" y="4796980"/>
                <a:ext cx="29718" cy="327469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327469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27470"/>
                    </a:lnTo>
                    <a:lnTo>
                      <a:pt x="0" y="3274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1" name="Google Shape;2101;p31"/>
              <p:cNvSpPr/>
              <p:nvPr/>
            </p:nvSpPr>
            <p:spPr>
              <a:xfrm>
                <a:off x="4933378" y="4291012"/>
                <a:ext cx="29718" cy="863155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63155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63155"/>
                    </a:lnTo>
                    <a:lnTo>
                      <a:pt x="0" y="8631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2" name="Google Shape;2102;p31"/>
              <p:cNvSpPr/>
              <p:nvPr/>
            </p:nvSpPr>
            <p:spPr>
              <a:xfrm>
                <a:off x="4963191" y="4350543"/>
                <a:ext cx="178498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78498" h="238125" extrusionOk="0">
                    <a:moveTo>
                      <a:pt x="148780" y="0"/>
                    </a:moveTo>
                    <a:lnTo>
                      <a:pt x="14878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0" y="0"/>
                    </a:lnTo>
                    <a:lnTo>
                      <a:pt x="0" y="238125"/>
                    </a:lnTo>
                    <a:lnTo>
                      <a:pt x="29718" y="238125"/>
                    </a:lnTo>
                    <a:lnTo>
                      <a:pt x="29718" y="208407"/>
                    </a:lnTo>
                    <a:lnTo>
                      <a:pt x="148780" y="208407"/>
                    </a:lnTo>
                    <a:lnTo>
                      <a:pt x="148780" y="238125"/>
                    </a:lnTo>
                    <a:lnTo>
                      <a:pt x="178499" y="238125"/>
                    </a:lnTo>
                    <a:lnTo>
                      <a:pt x="178499" y="0"/>
                    </a:lnTo>
                    <a:lnTo>
                      <a:pt x="148780" y="0"/>
                    </a:lnTo>
                    <a:close/>
                    <a:moveTo>
                      <a:pt x="148780" y="178594"/>
                    </a:moveTo>
                    <a:lnTo>
                      <a:pt x="89249" y="178594"/>
                    </a:lnTo>
                    <a:lnTo>
                      <a:pt x="89249" y="59531"/>
                    </a:lnTo>
                    <a:lnTo>
                      <a:pt x="148780" y="59531"/>
                    </a:lnTo>
                    <a:lnTo>
                      <a:pt x="148780" y="1785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31"/>
              <p:cNvSpPr/>
              <p:nvPr/>
            </p:nvSpPr>
            <p:spPr>
              <a:xfrm>
                <a:off x="5141689" y="4291012"/>
                <a:ext cx="29717" cy="863155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863155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63155"/>
                    </a:lnTo>
                    <a:lnTo>
                      <a:pt x="0" y="8631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31"/>
              <p:cNvSpPr/>
              <p:nvPr/>
            </p:nvSpPr>
            <p:spPr>
              <a:xfrm>
                <a:off x="5171503" y="4618482"/>
                <a:ext cx="29717" cy="357187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357187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57188"/>
                    </a:lnTo>
                    <a:lnTo>
                      <a:pt x="0" y="3571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31"/>
              <p:cNvSpPr/>
              <p:nvPr/>
            </p:nvSpPr>
            <p:spPr>
              <a:xfrm>
                <a:off x="5201221" y="4469606"/>
                <a:ext cx="29717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714375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31"/>
              <p:cNvSpPr/>
              <p:nvPr/>
            </p:nvSpPr>
            <p:spPr>
              <a:xfrm>
                <a:off x="5231034" y="4201667"/>
                <a:ext cx="148780" cy="178689"/>
              </a:xfrm>
              <a:custGeom>
                <a:avLst/>
                <a:gdLst/>
                <a:ahLst/>
                <a:cxnLst/>
                <a:rect l="l" t="t" r="r" b="b"/>
                <a:pathLst>
                  <a:path w="148780" h="178689" extrusionOk="0">
                    <a:moveTo>
                      <a:pt x="148780" y="59627"/>
                    </a:moveTo>
                    <a:lnTo>
                      <a:pt x="148780" y="178689"/>
                    </a:lnTo>
                    <a:lnTo>
                      <a:pt x="0" y="178689"/>
                    </a:lnTo>
                    <a:lnTo>
                      <a:pt x="0" y="59627"/>
                    </a:lnTo>
                    <a:lnTo>
                      <a:pt x="29718" y="59627"/>
                    </a:lnTo>
                    <a:lnTo>
                      <a:pt x="29718" y="0"/>
                    </a:lnTo>
                    <a:lnTo>
                      <a:pt x="119063" y="0"/>
                    </a:lnTo>
                    <a:lnTo>
                      <a:pt x="119063" y="59627"/>
                    </a:lnTo>
                    <a:lnTo>
                      <a:pt x="148780" y="596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31"/>
              <p:cNvSpPr/>
              <p:nvPr/>
            </p:nvSpPr>
            <p:spPr>
              <a:xfrm>
                <a:off x="5201221" y="4231481"/>
                <a:ext cx="29717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38125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38125"/>
                    </a:lnTo>
                    <a:lnTo>
                      <a:pt x="0" y="2381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31"/>
              <p:cNvSpPr/>
              <p:nvPr/>
            </p:nvSpPr>
            <p:spPr>
              <a:xfrm>
                <a:off x="4963096" y="5243512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31"/>
              <p:cNvSpPr/>
              <p:nvPr/>
            </p:nvSpPr>
            <p:spPr>
              <a:xfrm>
                <a:off x="5141689" y="5213794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31"/>
              <p:cNvSpPr/>
              <p:nvPr/>
            </p:nvSpPr>
            <p:spPr>
              <a:xfrm>
                <a:off x="5141689" y="4261294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31"/>
              <p:cNvSpPr/>
              <p:nvPr/>
            </p:nvSpPr>
            <p:spPr>
              <a:xfrm>
                <a:off x="4933378" y="4261294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rgbClr val="5909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31"/>
              <p:cNvSpPr/>
              <p:nvPr/>
            </p:nvSpPr>
            <p:spPr>
              <a:xfrm>
                <a:off x="5171503" y="4261294"/>
                <a:ext cx="29717" cy="208406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08406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08407"/>
                    </a:lnTo>
                    <a:lnTo>
                      <a:pt x="0" y="20840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31"/>
              <p:cNvSpPr/>
              <p:nvPr/>
            </p:nvSpPr>
            <p:spPr>
              <a:xfrm>
                <a:off x="5171503" y="4231481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rgbClr val="EF9CE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31"/>
              <p:cNvSpPr/>
              <p:nvPr/>
            </p:nvSpPr>
            <p:spPr>
              <a:xfrm>
                <a:off x="4933378" y="4261294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31"/>
              <p:cNvSpPr/>
              <p:nvPr/>
            </p:nvSpPr>
            <p:spPr>
              <a:xfrm>
                <a:off x="4903564" y="4261294"/>
                <a:ext cx="29718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476250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476250"/>
                    </a:lnTo>
                    <a:lnTo>
                      <a:pt x="0" y="4762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31"/>
              <p:cNvSpPr/>
              <p:nvPr/>
            </p:nvSpPr>
            <p:spPr>
              <a:xfrm>
                <a:off x="4903564" y="423148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rgbClr val="EF9CE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31"/>
              <p:cNvSpPr/>
              <p:nvPr/>
            </p:nvSpPr>
            <p:spPr>
              <a:xfrm>
                <a:off x="5201221" y="4142232"/>
                <a:ext cx="29717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31"/>
              <p:cNvSpPr/>
              <p:nvPr/>
            </p:nvSpPr>
            <p:spPr>
              <a:xfrm>
                <a:off x="4873846" y="4142232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31"/>
              <p:cNvSpPr/>
              <p:nvPr/>
            </p:nvSpPr>
            <p:spPr>
              <a:xfrm>
                <a:off x="4933378" y="5213794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31"/>
              <p:cNvSpPr/>
              <p:nvPr/>
            </p:nvSpPr>
            <p:spPr>
              <a:xfrm>
                <a:off x="4963096" y="51541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1" name="Google Shape;2121;p31"/>
              <p:cNvSpPr/>
              <p:nvPr/>
            </p:nvSpPr>
            <p:spPr>
              <a:xfrm>
                <a:off x="5111971" y="515416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2" name="Google Shape;2122;p31"/>
              <p:cNvSpPr/>
              <p:nvPr/>
            </p:nvSpPr>
            <p:spPr>
              <a:xfrm>
                <a:off x="4963095" y="5183981"/>
                <a:ext cx="89344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59531" extrusionOk="0">
                    <a:moveTo>
                      <a:pt x="89344" y="29813"/>
                    </a:moveTo>
                    <a:lnTo>
                      <a:pt x="89344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89344" y="298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3" name="Google Shape;2123;p31"/>
              <p:cNvSpPr/>
              <p:nvPr/>
            </p:nvSpPr>
            <p:spPr>
              <a:xfrm>
                <a:off x="4992909" y="5183981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4" name="Google Shape;2124;p31"/>
              <p:cNvSpPr/>
              <p:nvPr/>
            </p:nvSpPr>
            <p:spPr>
              <a:xfrm>
                <a:off x="5111971" y="5005387"/>
                <a:ext cx="89249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89249" h="238125" extrusionOk="0">
                    <a:moveTo>
                      <a:pt x="89249" y="0"/>
                    </a:moveTo>
                    <a:lnTo>
                      <a:pt x="89249" y="178594"/>
                    </a:lnTo>
                    <a:lnTo>
                      <a:pt x="59531" y="178594"/>
                    </a:lnTo>
                    <a:lnTo>
                      <a:pt x="59531" y="208407"/>
                    </a:lnTo>
                    <a:lnTo>
                      <a:pt x="29718" y="208407"/>
                    </a:lnTo>
                    <a:lnTo>
                      <a:pt x="29718" y="238125"/>
                    </a:lnTo>
                    <a:lnTo>
                      <a:pt x="0" y="238125"/>
                    </a:lnTo>
                    <a:lnTo>
                      <a:pt x="0" y="178594"/>
                    </a:lnTo>
                    <a:lnTo>
                      <a:pt x="29718" y="178594"/>
                    </a:lnTo>
                    <a:lnTo>
                      <a:pt x="29718" y="148780"/>
                    </a:lnTo>
                    <a:lnTo>
                      <a:pt x="59531" y="148780"/>
                    </a:lnTo>
                    <a:lnTo>
                      <a:pt x="59531" y="0"/>
                    </a:lnTo>
                    <a:lnTo>
                      <a:pt x="892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5" name="Google Shape;2125;p31"/>
              <p:cNvSpPr/>
              <p:nvPr/>
            </p:nvSpPr>
            <p:spPr>
              <a:xfrm>
                <a:off x="5171503" y="5183981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6" name="Google Shape;2126;p31"/>
              <p:cNvSpPr/>
              <p:nvPr/>
            </p:nvSpPr>
            <p:spPr>
              <a:xfrm>
                <a:off x="4903564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7" name="Google Shape;2127;p31"/>
              <p:cNvSpPr/>
              <p:nvPr/>
            </p:nvSpPr>
            <p:spPr>
              <a:xfrm>
                <a:off x="4903564" y="518398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8" name="Google Shape;2128;p31"/>
              <p:cNvSpPr/>
              <p:nvPr/>
            </p:nvSpPr>
            <p:spPr>
              <a:xfrm>
                <a:off x="4992909" y="4618482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31"/>
              <p:cNvSpPr/>
              <p:nvPr/>
            </p:nvSpPr>
            <p:spPr>
              <a:xfrm>
                <a:off x="4992909" y="455885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0" name="Google Shape;2130;p31"/>
              <p:cNvSpPr/>
              <p:nvPr/>
            </p:nvSpPr>
            <p:spPr>
              <a:xfrm>
                <a:off x="5111971" y="458866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1" name="Google Shape;2131;p31"/>
              <p:cNvSpPr/>
              <p:nvPr/>
            </p:nvSpPr>
            <p:spPr>
              <a:xfrm>
                <a:off x="4992909" y="4588668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2" name="Google Shape;2132;p31"/>
              <p:cNvSpPr/>
              <p:nvPr/>
            </p:nvSpPr>
            <p:spPr>
              <a:xfrm>
                <a:off x="4963096" y="4588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31"/>
              <p:cNvSpPr/>
              <p:nvPr/>
            </p:nvSpPr>
            <p:spPr>
              <a:xfrm>
                <a:off x="4992909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4" name="Google Shape;2134;p31"/>
              <p:cNvSpPr/>
              <p:nvPr/>
            </p:nvSpPr>
            <p:spPr>
              <a:xfrm>
                <a:off x="5022627" y="4945856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5" name="Google Shape;2135;p31"/>
              <p:cNvSpPr/>
              <p:nvPr/>
            </p:nvSpPr>
            <p:spPr>
              <a:xfrm>
                <a:off x="4992909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31"/>
              <p:cNvSpPr/>
              <p:nvPr/>
            </p:nvSpPr>
            <p:spPr>
              <a:xfrm>
                <a:off x="4992909" y="49458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31"/>
              <p:cNvSpPr/>
              <p:nvPr/>
            </p:nvSpPr>
            <p:spPr>
              <a:xfrm>
                <a:off x="4963096" y="49458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p31"/>
              <p:cNvSpPr/>
              <p:nvPr/>
            </p:nvSpPr>
            <p:spPr>
              <a:xfrm>
                <a:off x="5052440" y="5035105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p31"/>
              <p:cNvSpPr/>
              <p:nvPr/>
            </p:nvSpPr>
            <p:spPr>
              <a:xfrm>
                <a:off x="4963096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0" name="Google Shape;2140;p31"/>
              <p:cNvSpPr/>
              <p:nvPr/>
            </p:nvSpPr>
            <p:spPr>
              <a:xfrm>
                <a:off x="5111971" y="5005387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1" name="Google Shape;2141;p31"/>
              <p:cNvSpPr/>
              <p:nvPr/>
            </p:nvSpPr>
            <p:spPr>
              <a:xfrm>
                <a:off x="4992909" y="479698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2" name="Google Shape;2142;p31"/>
              <p:cNvSpPr/>
              <p:nvPr/>
            </p:nvSpPr>
            <p:spPr>
              <a:xfrm>
                <a:off x="5082158" y="506491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3" name="Google Shape;2143;p31"/>
              <p:cNvSpPr/>
              <p:nvPr/>
            </p:nvSpPr>
            <p:spPr>
              <a:xfrm>
                <a:off x="5052440" y="5094732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4" name="Google Shape;2144;p31"/>
              <p:cNvSpPr/>
              <p:nvPr/>
            </p:nvSpPr>
            <p:spPr>
              <a:xfrm>
                <a:off x="5022627" y="506491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31"/>
              <p:cNvSpPr/>
              <p:nvPr/>
            </p:nvSpPr>
            <p:spPr>
              <a:xfrm>
                <a:off x="5082158" y="4826793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6" name="Google Shape;2146;p31"/>
              <p:cNvSpPr/>
              <p:nvPr/>
            </p:nvSpPr>
            <p:spPr>
              <a:xfrm>
                <a:off x="5111971" y="4856607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7" name="Google Shape;2147;p31"/>
              <p:cNvSpPr/>
              <p:nvPr/>
            </p:nvSpPr>
            <p:spPr>
              <a:xfrm>
                <a:off x="5082158" y="4886325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8" name="Google Shape;2148;p31"/>
              <p:cNvSpPr/>
              <p:nvPr/>
            </p:nvSpPr>
            <p:spPr>
              <a:xfrm>
                <a:off x="5082158" y="4856607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9" name="Google Shape;2149;p31"/>
              <p:cNvSpPr/>
              <p:nvPr/>
            </p:nvSpPr>
            <p:spPr>
              <a:xfrm>
                <a:off x="5052440" y="4856607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0" name="Google Shape;2150;p31"/>
              <p:cNvSpPr/>
              <p:nvPr/>
            </p:nvSpPr>
            <p:spPr>
              <a:xfrm>
                <a:off x="5022627" y="467791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1" name="Google Shape;2151;p31"/>
              <p:cNvSpPr/>
              <p:nvPr/>
            </p:nvSpPr>
            <p:spPr>
              <a:xfrm>
                <a:off x="5052440" y="4707731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2" name="Google Shape;2152;p31"/>
              <p:cNvSpPr/>
              <p:nvPr/>
            </p:nvSpPr>
            <p:spPr>
              <a:xfrm>
                <a:off x="5022627" y="4737544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3" name="Google Shape;2153;p31"/>
              <p:cNvSpPr/>
              <p:nvPr/>
            </p:nvSpPr>
            <p:spPr>
              <a:xfrm>
                <a:off x="4963191" y="4618482"/>
                <a:ext cx="178498" cy="565403"/>
              </a:xfrm>
              <a:custGeom>
                <a:avLst/>
                <a:gdLst/>
                <a:ahLst/>
                <a:cxnLst/>
                <a:rect l="l" t="t" r="r" b="b"/>
                <a:pathLst>
                  <a:path w="178498" h="565403" extrusionOk="0">
                    <a:moveTo>
                      <a:pt x="178499" y="238125"/>
                    </a:moveTo>
                    <a:lnTo>
                      <a:pt x="178499" y="0"/>
                    </a:ln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0" y="0"/>
                    </a:lnTo>
                    <a:lnTo>
                      <a:pt x="0" y="327470"/>
                    </a:lnTo>
                    <a:lnTo>
                      <a:pt x="29718" y="327470"/>
                    </a:lnTo>
                    <a:lnTo>
                      <a:pt x="29718" y="297752"/>
                    </a:lnTo>
                    <a:lnTo>
                      <a:pt x="59436" y="297752"/>
                    </a:lnTo>
                    <a:lnTo>
                      <a:pt x="59436" y="327470"/>
                    </a:lnTo>
                    <a:lnTo>
                      <a:pt x="89154" y="327470"/>
                    </a:lnTo>
                    <a:lnTo>
                      <a:pt x="89154" y="357188"/>
                    </a:lnTo>
                    <a:lnTo>
                      <a:pt x="59436" y="357188"/>
                    </a:lnTo>
                    <a:lnTo>
                      <a:pt x="59436" y="386905"/>
                    </a:lnTo>
                    <a:lnTo>
                      <a:pt x="29718" y="386905"/>
                    </a:lnTo>
                    <a:lnTo>
                      <a:pt x="29718" y="357188"/>
                    </a:lnTo>
                    <a:lnTo>
                      <a:pt x="0" y="357188"/>
                    </a:lnTo>
                    <a:lnTo>
                      <a:pt x="0" y="476250"/>
                    </a:lnTo>
                    <a:lnTo>
                      <a:pt x="29718" y="476250"/>
                    </a:lnTo>
                    <a:lnTo>
                      <a:pt x="29718" y="505968"/>
                    </a:lnTo>
                    <a:lnTo>
                      <a:pt x="0" y="505968"/>
                    </a:lnTo>
                    <a:lnTo>
                      <a:pt x="0" y="535686"/>
                    </a:lnTo>
                    <a:lnTo>
                      <a:pt x="29718" y="535686"/>
                    </a:lnTo>
                    <a:lnTo>
                      <a:pt x="29718" y="565404"/>
                    </a:lnTo>
                    <a:lnTo>
                      <a:pt x="148780" y="565404"/>
                    </a:lnTo>
                    <a:lnTo>
                      <a:pt x="148780" y="535686"/>
                    </a:lnTo>
                    <a:lnTo>
                      <a:pt x="178499" y="535686"/>
                    </a:lnTo>
                    <a:lnTo>
                      <a:pt x="178499" y="416623"/>
                    </a:lnTo>
                    <a:lnTo>
                      <a:pt x="148780" y="416623"/>
                    </a:lnTo>
                    <a:lnTo>
                      <a:pt x="148780" y="386905"/>
                    </a:lnTo>
                    <a:lnTo>
                      <a:pt x="178499" y="386905"/>
                    </a:lnTo>
                    <a:lnTo>
                      <a:pt x="178499" y="267843"/>
                    </a:lnTo>
                    <a:lnTo>
                      <a:pt x="148780" y="267843"/>
                    </a:lnTo>
                    <a:lnTo>
                      <a:pt x="148780" y="297561"/>
                    </a:lnTo>
                    <a:lnTo>
                      <a:pt x="119063" y="297561"/>
                    </a:lnTo>
                    <a:lnTo>
                      <a:pt x="119063" y="267843"/>
                    </a:lnTo>
                    <a:lnTo>
                      <a:pt x="89345" y="267843"/>
                    </a:lnTo>
                    <a:lnTo>
                      <a:pt x="89345" y="238125"/>
                    </a:lnTo>
                    <a:lnTo>
                      <a:pt x="119063" y="238125"/>
                    </a:lnTo>
                    <a:lnTo>
                      <a:pt x="119063" y="208407"/>
                    </a:lnTo>
                    <a:lnTo>
                      <a:pt x="148780" y="208407"/>
                    </a:lnTo>
                    <a:lnTo>
                      <a:pt x="148780" y="238125"/>
                    </a:lnTo>
                    <a:lnTo>
                      <a:pt x="178499" y="238125"/>
                    </a:lnTo>
                    <a:close/>
                    <a:moveTo>
                      <a:pt x="59436" y="208407"/>
                    </a:moveTo>
                    <a:lnTo>
                      <a:pt x="29718" y="208407"/>
                    </a:lnTo>
                    <a:lnTo>
                      <a:pt x="29718" y="178689"/>
                    </a:lnTo>
                    <a:lnTo>
                      <a:pt x="59436" y="178689"/>
                    </a:lnTo>
                    <a:lnTo>
                      <a:pt x="59436" y="208407"/>
                    </a:lnTo>
                    <a:close/>
                    <a:moveTo>
                      <a:pt x="118967" y="416814"/>
                    </a:moveTo>
                    <a:lnTo>
                      <a:pt x="118967" y="446532"/>
                    </a:lnTo>
                    <a:lnTo>
                      <a:pt x="148685" y="446532"/>
                    </a:lnTo>
                    <a:lnTo>
                      <a:pt x="148685" y="476250"/>
                    </a:lnTo>
                    <a:lnTo>
                      <a:pt x="118967" y="476250"/>
                    </a:lnTo>
                    <a:lnTo>
                      <a:pt x="118967" y="505968"/>
                    </a:lnTo>
                    <a:lnTo>
                      <a:pt x="89249" y="505968"/>
                    </a:lnTo>
                    <a:lnTo>
                      <a:pt x="89249" y="476250"/>
                    </a:lnTo>
                    <a:lnTo>
                      <a:pt x="59531" y="476250"/>
                    </a:lnTo>
                    <a:lnTo>
                      <a:pt x="59531" y="446532"/>
                    </a:lnTo>
                    <a:lnTo>
                      <a:pt x="89249" y="446532"/>
                    </a:lnTo>
                    <a:lnTo>
                      <a:pt x="89249" y="416814"/>
                    </a:lnTo>
                    <a:lnTo>
                      <a:pt x="118967" y="416814"/>
                    </a:lnTo>
                    <a:close/>
                    <a:moveTo>
                      <a:pt x="118967" y="119158"/>
                    </a:moveTo>
                    <a:lnTo>
                      <a:pt x="89249" y="119158"/>
                    </a:lnTo>
                    <a:lnTo>
                      <a:pt x="89249" y="148876"/>
                    </a:lnTo>
                    <a:lnTo>
                      <a:pt x="59531" y="148876"/>
                    </a:lnTo>
                    <a:lnTo>
                      <a:pt x="59531" y="119158"/>
                    </a:lnTo>
                    <a:lnTo>
                      <a:pt x="29813" y="119158"/>
                    </a:lnTo>
                    <a:lnTo>
                      <a:pt x="29813" y="89440"/>
                    </a:lnTo>
                    <a:lnTo>
                      <a:pt x="59531" y="89440"/>
                    </a:lnTo>
                    <a:lnTo>
                      <a:pt x="59531" y="59722"/>
                    </a:lnTo>
                    <a:lnTo>
                      <a:pt x="89249" y="59722"/>
                    </a:lnTo>
                    <a:lnTo>
                      <a:pt x="89249" y="89440"/>
                    </a:lnTo>
                    <a:lnTo>
                      <a:pt x="118967" y="89440"/>
                    </a:lnTo>
                    <a:lnTo>
                      <a:pt x="118967" y="1191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4" name="Google Shape;2154;p31"/>
              <p:cNvSpPr/>
              <p:nvPr/>
            </p:nvSpPr>
            <p:spPr>
              <a:xfrm>
                <a:off x="5052440" y="506491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p31"/>
              <p:cNvSpPr/>
              <p:nvPr/>
            </p:nvSpPr>
            <p:spPr>
              <a:xfrm>
                <a:off x="5022627" y="4707731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p31"/>
              <p:cNvSpPr/>
              <p:nvPr/>
            </p:nvSpPr>
            <p:spPr>
              <a:xfrm>
                <a:off x="4992909" y="47077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57" name="Google Shape;2157;p31"/>
              <p:cNvGrpSpPr/>
              <p:nvPr/>
            </p:nvGrpSpPr>
            <p:grpSpPr>
              <a:xfrm>
                <a:off x="5052440" y="4410075"/>
                <a:ext cx="59531" cy="119062"/>
                <a:chOff x="5052440" y="4410075"/>
                <a:chExt cx="59531" cy="119062"/>
              </a:xfrm>
            </p:grpSpPr>
            <p:sp>
              <p:nvSpPr>
                <p:cNvPr id="2158" name="Google Shape;2158;p31"/>
                <p:cNvSpPr/>
                <p:nvPr/>
              </p:nvSpPr>
              <p:spPr>
                <a:xfrm>
                  <a:off x="5052440" y="4439793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1"/>
                <p:cNvSpPr/>
                <p:nvPr/>
              </p:nvSpPr>
              <p:spPr>
                <a:xfrm>
                  <a:off x="5052440" y="449941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1"/>
                <p:cNvSpPr/>
                <p:nvPr/>
              </p:nvSpPr>
              <p:spPr>
                <a:xfrm>
                  <a:off x="5052440" y="441007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61" name="Google Shape;2161;p31"/>
              <p:cNvSpPr/>
              <p:nvPr/>
            </p:nvSpPr>
            <p:spPr>
              <a:xfrm>
                <a:off x="4963096" y="4291012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31"/>
              <p:cNvSpPr/>
              <p:nvPr/>
            </p:nvSpPr>
            <p:spPr>
              <a:xfrm>
                <a:off x="5171503" y="4142232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31"/>
              <p:cNvSpPr/>
              <p:nvPr/>
            </p:nvSpPr>
            <p:spPr>
              <a:xfrm>
                <a:off x="5171503" y="4082605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4" name="Google Shape;2164;p31"/>
              <p:cNvSpPr/>
              <p:nvPr/>
            </p:nvSpPr>
            <p:spPr>
              <a:xfrm>
                <a:off x="5141689" y="4082605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5" name="Google Shape;2165;p31"/>
              <p:cNvSpPr/>
              <p:nvPr/>
            </p:nvSpPr>
            <p:spPr>
              <a:xfrm>
                <a:off x="5231034" y="4142232"/>
                <a:ext cx="208311" cy="297560"/>
              </a:xfrm>
              <a:custGeom>
                <a:avLst/>
                <a:gdLst/>
                <a:ahLst/>
                <a:cxnLst/>
                <a:rect l="l" t="t" r="r" b="b"/>
                <a:pathLst>
                  <a:path w="208311" h="297560" extrusionOk="0">
                    <a:moveTo>
                      <a:pt x="208312" y="89249"/>
                    </a:moveTo>
                    <a:lnTo>
                      <a:pt x="208312" y="297561"/>
                    </a:lnTo>
                    <a:lnTo>
                      <a:pt x="0" y="297561"/>
                    </a:lnTo>
                    <a:lnTo>
                      <a:pt x="0" y="267843"/>
                    </a:lnTo>
                    <a:lnTo>
                      <a:pt x="148780" y="267843"/>
                    </a:lnTo>
                    <a:lnTo>
                      <a:pt x="148780" y="238125"/>
                    </a:lnTo>
                    <a:lnTo>
                      <a:pt x="178594" y="238125"/>
                    </a:lnTo>
                    <a:lnTo>
                      <a:pt x="178594" y="119063"/>
                    </a:lnTo>
                    <a:lnTo>
                      <a:pt x="148780" y="119063"/>
                    </a:lnTo>
                    <a:lnTo>
                      <a:pt x="148780" y="59436"/>
                    </a:lnTo>
                    <a:lnTo>
                      <a:pt x="119063" y="59436"/>
                    </a:lnTo>
                    <a:lnTo>
                      <a:pt x="119063" y="29718"/>
                    </a:lnTo>
                    <a:lnTo>
                      <a:pt x="29718" y="29718"/>
                    </a:lnTo>
                    <a:lnTo>
                      <a:pt x="29718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178594" y="29718"/>
                    </a:lnTo>
                    <a:lnTo>
                      <a:pt x="178594" y="89249"/>
                    </a:lnTo>
                    <a:lnTo>
                      <a:pt x="208312" y="892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6" name="Google Shape;2166;p31"/>
              <p:cNvSpPr/>
              <p:nvPr/>
            </p:nvSpPr>
            <p:spPr>
              <a:xfrm>
                <a:off x="5290565" y="41124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7" name="Google Shape;2167;p31"/>
              <p:cNvSpPr/>
              <p:nvPr/>
            </p:nvSpPr>
            <p:spPr>
              <a:xfrm>
                <a:off x="4903564" y="41422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8" name="Google Shape;2168;p31"/>
              <p:cNvSpPr/>
              <p:nvPr/>
            </p:nvSpPr>
            <p:spPr>
              <a:xfrm>
                <a:off x="4903564" y="4082605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9" name="Google Shape;2169;p31"/>
              <p:cNvSpPr/>
              <p:nvPr/>
            </p:nvSpPr>
            <p:spPr>
              <a:xfrm>
                <a:off x="5201221" y="411241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0" name="Google Shape;2170;p31"/>
              <p:cNvSpPr/>
              <p:nvPr/>
            </p:nvSpPr>
            <p:spPr>
              <a:xfrm>
                <a:off x="5111971" y="4023169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1" name="Google Shape;2171;p31"/>
              <p:cNvSpPr/>
              <p:nvPr/>
            </p:nvSpPr>
            <p:spPr>
              <a:xfrm>
                <a:off x="4963096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p31"/>
              <p:cNvSpPr/>
              <p:nvPr/>
            </p:nvSpPr>
            <p:spPr>
              <a:xfrm>
                <a:off x="4873846" y="41124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p31"/>
              <p:cNvSpPr/>
              <p:nvPr/>
            </p:nvSpPr>
            <p:spPr>
              <a:xfrm>
                <a:off x="4963096" y="4201668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31"/>
              <p:cNvSpPr/>
              <p:nvPr/>
            </p:nvSpPr>
            <p:spPr>
              <a:xfrm>
                <a:off x="5141689" y="4171950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31"/>
              <p:cNvSpPr/>
              <p:nvPr/>
            </p:nvSpPr>
            <p:spPr>
              <a:xfrm>
                <a:off x="4903564" y="4171950"/>
                <a:ext cx="297656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656" h="119062" extrusionOk="0">
                    <a:moveTo>
                      <a:pt x="297656" y="0"/>
                    </a:moveTo>
                    <a:lnTo>
                      <a:pt x="297656" y="59531"/>
                    </a:lnTo>
                    <a:lnTo>
                      <a:pt x="267938" y="59531"/>
                    </a:lnTo>
                    <a:lnTo>
                      <a:pt x="267938" y="89345"/>
                    </a:lnTo>
                    <a:lnTo>
                      <a:pt x="238125" y="89345"/>
                    </a:lnTo>
                    <a:lnTo>
                      <a:pt x="238125" y="119063"/>
                    </a:lnTo>
                    <a:lnTo>
                      <a:pt x="59531" y="119063"/>
                    </a:lnTo>
                    <a:lnTo>
                      <a:pt x="59531" y="89345"/>
                    </a:lnTo>
                    <a:lnTo>
                      <a:pt x="29813" y="89345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38125" y="59531"/>
                    </a:lnTo>
                    <a:lnTo>
                      <a:pt x="238125" y="29718"/>
                    </a:lnTo>
                    <a:lnTo>
                      <a:pt x="267938" y="29718"/>
                    </a:lnTo>
                    <a:lnTo>
                      <a:pt x="267938" y="0"/>
                    </a:lnTo>
                    <a:lnTo>
                      <a:pt x="2976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31"/>
              <p:cNvSpPr/>
              <p:nvPr/>
            </p:nvSpPr>
            <p:spPr>
              <a:xfrm>
                <a:off x="4933378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31"/>
              <p:cNvSpPr/>
              <p:nvPr/>
            </p:nvSpPr>
            <p:spPr>
              <a:xfrm>
                <a:off x="4992909" y="4052887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31"/>
              <p:cNvSpPr/>
              <p:nvPr/>
            </p:nvSpPr>
            <p:spPr>
              <a:xfrm>
                <a:off x="4992909" y="396354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9" name="Google Shape;2179;p31"/>
              <p:cNvSpPr/>
              <p:nvPr/>
            </p:nvSpPr>
            <p:spPr>
              <a:xfrm>
                <a:off x="5111971" y="3993356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0" name="Google Shape;2180;p31"/>
              <p:cNvSpPr/>
              <p:nvPr/>
            </p:nvSpPr>
            <p:spPr>
              <a:xfrm>
                <a:off x="4992909" y="3993356"/>
                <a:ext cx="119062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59531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1" name="Google Shape;2181;p31"/>
              <p:cNvSpPr/>
              <p:nvPr/>
            </p:nvSpPr>
            <p:spPr>
              <a:xfrm>
                <a:off x="4963096" y="40231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2" name="Google Shape;2182;p31"/>
              <p:cNvSpPr/>
              <p:nvPr/>
            </p:nvSpPr>
            <p:spPr>
              <a:xfrm>
                <a:off x="4992909" y="4142232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31"/>
              <p:cNvSpPr/>
              <p:nvPr/>
            </p:nvSpPr>
            <p:spPr>
              <a:xfrm>
                <a:off x="4963096" y="41124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4" name="Google Shape;2184;p31"/>
              <p:cNvSpPr/>
              <p:nvPr/>
            </p:nvSpPr>
            <p:spPr>
              <a:xfrm>
                <a:off x="5111971" y="411241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5" name="Google Shape;2185;p31"/>
              <p:cNvSpPr/>
              <p:nvPr/>
            </p:nvSpPr>
            <p:spPr>
              <a:xfrm>
                <a:off x="5141689" y="4023169"/>
                <a:ext cx="29717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6" name="Google Shape;2186;p31"/>
              <p:cNvSpPr/>
              <p:nvPr/>
            </p:nvSpPr>
            <p:spPr>
              <a:xfrm>
                <a:off x="4903564" y="4112418"/>
                <a:ext cx="297656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297656" h="89249" extrusionOk="0">
                    <a:moveTo>
                      <a:pt x="297656" y="0"/>
                    </a:moveTo>
                    <a:lnTo>
                      <a:pt x="297656" y="29813"/>
                    </a:lnTo>
                    <a:lnTo>
                      <a:pt x="267938" y="29813"/>
                    </a:lnTo>
                    <a:lnTo>
                      <a:pt x="267938" y="59531"/>
                    </a:lnTo>
                    <a:lnTo>
                      <a:pt x="238125" y="59531"/>
                    </a:lnTo>
                    <a:lnTo>
                      <a:pt x="238125" y="89249"/>
                    </a:lnTo>
                    <a:lnTo>
                      <a:pt x="59531" y="89249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89345" y="29813"/>
                    </a:lnTo>
                    <a:lnTo>
                      <a:pt x="89345" y="59531"/>
                    </a:lnTo>
                    <a:lnTo>
                      <a:pt x="208407" y="59531"/>
                    </a:lnTo>
                    <a:lnTo>
                      <a:pt x="208407" y="29813"/>
                    </a:lnTo>
                    <a:lnTo>
                      <a:pt x="238125" y="29813"/>
                    </a:lnTo>
                    <a:lnTo>
                      <a:pt x="238125" y="0"/>
                    </a:lnTo>
                    <a:lnTo>
                      <a:pt x="2976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7" name="Google Shape;2187;p31"/>
              <p:cNvSpPr/>
              <p:nvPr/>
            </p:nvSpPr>
            <p:spPr>
              <a:xfrm>
                <a:off x="4933378" y="405288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8" name="Google Shape;2188;p31"/>
              <p:cNvSpPr/>
              <p:nvPr/>
            </p:nvSpPr>
            <p:spPr>
              <a:xfrm>
                <a:off x="4963096" y="432073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p31"/>
              <p:cNvSpPr/>
              <p:nvPr/>
            </p:nvSpPr>
            <p:spPr>
              <a:xfrm>
                <a:off x="4992909" y="4350543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p31"/>
              <p:cNvSpPr/>
              <p:nvPr/>
            </p:nvSpPr>
            <p:spPr>
              <a:xfrm>
                <a:off x="4992909" y="4320730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1" name="Google Shape;2191;p31"/>
              <p:cNvSpPr/>
              <p:nvPr/>
            </p:nvSpPr>
            <p:spPr>
              <a:xfrm>
                <a:off x="5111971" y="4320730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2" name="Google Shape;2192;p31"/>
              <p:cNvSpPr/>
              <p:nvPr/>
            </p:nvSpPr>
            <p:spPr>
              <a:xfrm>
                <a:off x="4963095" y="4052887"/>
                <a:ext cx="178593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89344" extrusionOk="0">
                    <a:moveTo>
                      <a:pt x="178594" y="0"/>
                    </a:moveTo>
                    <a:lnTo>
                      <a:pt x="178594" y="59531"/>
                    </a:lnTo>
                    <a:lnTo>
                      <a:pt x="148876" y="59531"/>
                    </a:lnTo>
                    <a:lnTo>
                      <a:pt x="148876" y="89345"/>
                    </a:lnTo>
                    <a:lnTo>
                      <a:pt x="29813" y="89345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148876" y="29718"/>
                    </a:lnTo>
                    <a:lnTo>
                      <a:pt x="148876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3" name="Google Shape;2193;p31"/>
              <p:cNvSpPr/>
              <p:nvPr/>
            </p:nvSpPr>
            <p:spPr>
              <a:xfrm>
                <a:off x="4933378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94" name="Google Shape;2194;p31"/>
            <p:cNvSpPr/>
            <p:nvPr/>
          </p:nvSpPr>
          <p:spPr>
            <a:xfrm>
              <a:off x="5082158" y="4469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5052440" y="4439793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5082158" y="4410075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5052440" y="4499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4933378" y="4380357"/>
              <a:ext cx="29718" cy="148780"/>
            </a:xfrm>
            <a:custGeom>
              <a:avLst/>
              <a:gdLst/>
              <a:ahLst/>
              <a:cxnLst/>
              <a:rect l="l" t="t" r="r" b="b"/>
              <a:pathLst>
                <a:path w="29718" h="148780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31"/>
            <p:cNvSpPr/>
            <p:nvPr/>
          </p:nvSpPr>
          <p:spPr>
            <a:xfrm>
              <a:off x="4933378" y="4856607"/>
              <a:ext cx="29718" cy="148780"/>
            </a:xfrm>
            <a:custGeom>
              <a:avLst/>
              <a:gdLst/>
              <a:ahLst/>
              <a:cxnLst/>
              <a:rect l="l" t="t" r="r" b="b"/>
              <a:pathLst>
                <a:path w="29718" h="148780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31"/>
            <p:cNvSpPr/>
            <p:nvPr/>
          </p:nvSpPr>
          <p:spPr>
            <a:xfrm>
              <a:off x="4963096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1"/>
            <p:cNvSpPr/>
            <p:nvPr/>
          </p:nvSpPr>
          <p:spPr>
            <a:xfrm>
              <a:off x="4992909" y="5154168"/>
              <a:ext cx="89344" cy="29718"/>
            </a:xfrm>
            <a:custGeom>
              <a:avLst/>
              <a:gdLst/>
              <a:ahLst/>
              <a:cxnLst/>
              <a:rect l="l" t="t" r="r" b="b"/>
              <a:pathLst>
                <a:path w="89344" h="29718" extrusionOk="0">
                  <a:moveTo>
                    <a:pt x="0" y="0"/>
                  </a:moveTo>
                  <a:lnTo>
                    <a:pt x="89345" y="0"/>
                  </a:lnTo>
                  <a:lnTo>
                    <a:pt x="8934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1"/>
            <p:cNvSpPr/>
            <p:nvPr/>
          </p:nvSpPr>
          <p:spPr>
            <a:xfrm>
              <a:off x="5022627" y="5183981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1"/>
            <p:cNvSpPr/>
            <p:nvPr/>
          </p:nvSpPr>
          <p:spPr>
            <a:xfrm>
              <a:off x="4933378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1"/>
            <p:cNvSpPr/>
            <p:nvPr/>
          </p:nvSpPr>
          <p:spPr>
            <a:xfrm>
              <a:off x="5141689" y="458866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1"/>
            <p:cNvSpPr/>
            <p:nvPr/>
          </p:nvSpPr>
          <p:spPr>
            <a:xfrm>
              <a:off x="5111971" y="512445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31"/>
            <p:cNvSpPr/>
            <p:nvPr/>
          </p:nvSpPr>
          <p:spPr>
            <a:xfrm>
              <a:off x="4903564" y="426129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31"/>
            <p:cNvSpPr/>
            <p:nvPr/>
          </p:nvSpPr>
          <p:spPr>
            <a:xfrm>
              <a:off x="5171503" y="4261294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31"/>
            <p:cNvSpPr/>
            <p:nvPr/>
          </p:nvSpPr>
          <p:spPr>
            <a:xfrm>
              <a:off x="5171503" y="432073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31"/>
            <p:cNvSpPr/>
            <p:nvPr/>
          </p:nvSpPr>
          <p:spPr>
            <a:xfrm>
              <a:off x="5141689" y="429101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4933378" y="429101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4903564" y="4171950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5171503" y="417195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4933378" y="4201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4963096" y="423148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5111971" y="4261294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4992909" y="426129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5022627" y="423148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5052440" y="4261294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4992909" y="429101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5052440" y="429101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5111971" y="429101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5171503" y="423148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4903564" y="423148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5082158" y="423148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5052440" y="4112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4963096" y="4142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5111971" y="414223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5171503" y="4112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31"/>
            <p:cNvSpPr/>
            <p:nvPr/>
          </p:nvSpPr>
          <p:spPr>
            <a:xfrm>
              <a:off x="4903564" y="4112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1"/>
            <p:cNvSpPr/>
            <p:nvPr/>
          </p:nvSpPr>
          <p:spPr>
            <a:xfrm>
              <a:off x="5141689" y="414223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31"/>
            <p:cNvSpPr/>
            <p:nvPr/>
          </p:nvSpPr>
          <p:spPr>
            <a:xfrm>
              <a:off x="5141689" y="423148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5141689" y="420166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5231034" y="414223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1"/>
            <p:cNvSpPr/>
            <p:nvPr/>
          </p:nvSpPr>
          <p:spPr>
            <a:xfrm>
              <a:off x="5290565" y="4142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31"/>
            <p:cNvSpPr/>
            <p:nvPr/>
          </p:nvSpPr>
          <p:spPr>
            <a:xfrm>
              <a:off x="5350096" y="4142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1"/>
            <p:cNvSpPr/>
            <p:nvPr/>
          </p:nvSpPr>
          <p:spPr>
            <a:xfrm>
              <a:off x="5260752" y="4410075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1"/>
            <p:cNvSpPr/>
            <p:nvPr/>
          </p:nvSpPr>
          <p:spPr>
            <a:xfrm>
              <a:off x="5320283" y="4410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5379814" y="4410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CB3D6C-31C6-2641-8A27-CB1ABF8A3E68}"/>
              </a:ext>
            </a:extLst>
          </p:cNvPr>
          <p:cNvSpPr txBox="1"/>
          <p:nvPr/>
        </p:nvSpPr>
        <p:spPr>
          <a:xfrm>
            <a:off x="351402" y="1929227"/>
            <a:ext cx="2903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Press Start 2P" panose="020B0604020202020204" charset="0"/>
              </a:rPr>
              <a:t>Tampilan</a:t>
            </a:r>
            <a:r>
              <a:rPr lang="en-ID" dirty="0">
                <a:solidFill>
                  <a:schemeClr val="tx1"/>
                </a:solidFill>
                <a:latin typeface="Press Start 2P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Press Start 2P" panose="020B0604020202020204" charset="0"/>
              </a:rPr>
              <a:t>awal</a:t>
            </a:r>
            <a:endParaRPr lang="en-ID" dirty="0">
              <a:solidFill>
                <a:schemeClr val="tx1"/>
              </a:solidFill>
              <a:latin typeface="Press Start 2P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A51BC-F779-98B0-AD07-E023FE8A8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6" y="2330423"/>
            <a:ext cx="3667637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9039A5-1EF1-2B7D-02C1-A1D7AEE5B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486" y="1769372"/>
            <a:ext cx="2962688" cy="619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48D2C0-56DA-F134-7A24-7D909036FB92}"/>
              </a:ext>
            </a:extLst>
          </p:cNvPr>
          <p:cNvSpPr txBox="1"/>
          <p:nvPr/>
        </p:nvSpPr>
        <p:spPr>
          <a:xfrm>
            <a:off x="4106603" y="136244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Press Start 2P" panose="020B0604020202020204" charset="0"/>
              </a:rPr>
              <a:t>Tampilan</a:t>
            </a:r>
            <a:r>
              <a:rPr lang="en-ID" dirty="0">
                <a:solidFill>
                  <a:schemeClr val="tx1"/>
                </a:solidFill>
                <a:latin typeface="Press Start 2P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Press Start 2P" panose="020B0604020202020204" charset="0"/>
              </a:rPr>
              <a:t>kedua</a:t>
            </a:r>
            <a:endParaRPr lang="en-ID" dirty="0">
              <a:solidFill>
                <a:schemeClr val="tx1"/>
              </a:solidFill>
              <a:latin typeface="Press Start 2P" panose="020B060402020202020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12AF47-01A7-40AE-D408-DD3F59BCD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714" y="3107904"/>
            <a:ext cx="2435772" cy="13199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6F12C0-A456-0728-E8E6-9FE46AA1700F}"/>
              </a:ext>
            </a:extLst>
          </p:cNvPr>
          <p:cNvSpPr txBox="1"/>
          <p:nvPr/>
        </p:nvSpPr>
        <p:spPr>
          <a:xfrm>
            <a:off x="4363570" y="273159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S</a:t>
            </a:r>
            <a:r>
              <a:rPr lang="en-ID" dirty="0" err="1">
                <a:solidFill>
                  <a:schemeClr val="tx1"/>
                </a:solidFill>
                <a:latin typeface="Press Start 2P" panose="020B0604020202020204" charset="0"/>
              </a:rPr>
              <a:t>etelah</a:t>
            </a:r>
            <a:r>
              <a:rPr lang="en-ID" dirty="0">
                <a:solidFill>
                  <a:schemeClr val="tx1"/>
                </a:solidFill>
                <a:latin typeface="Press Start 2P" panose="020B0604020202020204" charset="0"/>
              </a:rPr>
              <a:t> di </a:t>
            </a:r>
            <a:r>
              <a:rPr lang="en-ID" dirty="0" err="1">
                <a:solidFill>
                  <a:schemeClr val="tx1"/>
                </a:solidFill>
                <a:latin typeface="Press Start 2P" panose="020B0604020202020204" charset="0"/>
              </a:rPr>
              <a:t>inputkan</a:t>
            </a:r>
            <a:endParaRPr lang="en-ID" dirty="0">
              <a:solidFill>
                <a:schemeClr val="tx1"/>
              </a:solidFill>
              <a:latin typeface="Press Start 2P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2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8EE797-EEEE-6B8E-F27F-E922C684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91" y="1314992"/>
            <a:ext cx="6741238" cy="3260861"/>
          </a:xfrm>
          <a:prstGeom prst="rect">
            <a:avLst/>
          </a:prstGeom>
        </p:spPr>
      </p:pic>
      <p:sp>
        <p:nvSpPr>
          <p:cNvPr id="1466" name="Google Shape;1466;p29"/>
          <p:cNvSpPr txBox="1">
            <a:spLocks noGrp="1"/>
          </p:cNvSpPr>
          <p:nvPr>
            <p:ph type="title"/>
          </p:nvPr>
        </p:nvSpPr>
        <p:spPr>
          <a:xfrm>
            <a:off x="977307" y="49964"/>
            <a:ext cx="6929287" cy="11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Project di </a:t>
            </a:r>
            <a:r>
              <a:rPr lang="en-ID" dirty="0" err="1"/>
              <a:t>github</a:t>
            </a:r>
            <a:endParaRPr lang="en-ID" dirty="0"/>
          </a:p>
        </p:txBody>
      </p:sp>
      <p:grpSp>
        <p:nvGrpSpPr>
          <p:cNvPr id="1469" name="Google Shape;1469;p29"/>
          <p:cNvGrpSpPr/>
          <p:nvPr/>
        </p:nvGrpSpPr>
        <p:grpSpPr>
          <a:xfrm>
            <a:off x="844484" y="2993057"/>
            <a:ext cx="892968" cy="1339405"/>
            <a:chOff x="6421659" y="3904107"/>
            <a:chExt cx="892968" cy="1339405"/>
          </a:xfrm>
        </p:grpSpPr>
        <p:sp>
          <p:nvSpPr>
            <p:cNvPr id="1470" name="Google Shape;1470;p29"/>
            <p:cNvSpPr/>
            <p:nvPr/>
          </p:nvSpPr>
          <p:spPr>
            <a:xfrm>
              <a:off x="6421659" y="3904107"/>
              <a:ext cx="892968" cy="1339405"/>
            </a:xfrm>
            <a:custGeom>
              <a:avLst/>
              <a:gdLst/>
              <a:ahLst/>
              <a:cxnLst/>
              <a:rect l="l" t="t" r="r" b="b"/>
              <a:pathLst>
                <a:path w="892968" h="1339405" extrusionOk="0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1" name="Google Shape;1471;p29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9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9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9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9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9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9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9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9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29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9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9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9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9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9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9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9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9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9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9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9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29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29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9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9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9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9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9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30099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9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9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9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9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29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29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9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9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9718" extrusionOk="0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9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9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9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9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9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9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9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89249" extrusionOk="0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9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9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9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9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59531" extrusionOk="0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9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9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29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29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9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9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9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9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9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9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9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9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9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9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9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9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9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9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9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89249" extrusionOk="0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29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29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9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9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9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9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9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9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9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9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9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9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9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9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9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9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9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29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29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9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9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9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59531" extrusionOk="0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9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9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9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9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9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9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9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9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9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9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9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9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29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29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29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29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11" name="Google Shape;1611;p29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1612" name="Google Shape;1612;p29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Google Shape;1613;p29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4" name="Google Shape;1614;p29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Google Shape;1615;p29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6" name="Google Shape;1616;p29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1617" name="Google Shape;1617;p29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Google Shape;1618;p29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9" name="Google Shape;1619;p29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29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21" name="Google Shape;1621;p29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29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29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29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avLst/>
                <a:gdLst/>
                <a:ahLst/>
                <a:cxnLst/>
                <a:rect l="l" t="t" r="r" b="b"/>
                <a:pathLst>
                  <a:path w="713613" h="505777" extrusionOk="0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29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29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29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29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67938" extrusionOk="0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29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29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29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29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29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29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29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29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29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29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29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29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29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29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29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08407" extrusionOk="0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29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5" name="Google Shape;1645;p29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19062" extrusionOk="0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29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59531" extrusionOk="0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29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48" name="Google Shape;1648;p29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1649" name="Google Shape;1649;p29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29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29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2" name="Google Shape;1652;p29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3" name="Google Shape;1653;p29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056" h="595122" extrusionOk="0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4" name="Google Shape;1654;p29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55" name="Google Shape;1655;p29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6" name="Google Shape;1656;p29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29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avLst/>
                <a:gdLst/>
                <a:ahLst/>
                <a:cxnLst/>
                <a:rect l="l" t="t" r="r" b="b"/>
                <a:pathLst>
                  <a:path w="476345" h="148589" extrusionOk="0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29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9" name="Google Shape;1659;p29"/>
            <p:cNvSpPr/>
            <p:nvPr/>
          </p:nvSpPr>
          <p:spPr>
            <a:xfrm>
              <a:off x="7076503" y="4588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9"/>
            <p:cNvSpPr/>
            <p:nvPr/>
          </p:nvSpPr>
          <p:spPr>
            <a:xfrm>
              <a:off x="7046689" y="4618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9"/>
            <p:cNvSpPr/>
            <p:nvPr/>
          </p:nvSpPr>
          <p:spPr>
            <a:xfrm>
              <a:off x="6749033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9"/>
            <p:cNvSpPr/>
            <p:nvPr/>
          </p:nvSpPr>
          <p:spPr>
            <a:xfrm>
              <a:off x="6659784" y="4826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9"/>
            <p:cNvSpPr/>
            <p:nvPr/>
          </p:nvSpPr>
          <p:spPr>
            <a:xfrm>
              <a:off x="6957440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7046689" y="4826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7106221" y="4737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9"/>
            <p:cNvSpPr/>
            <p:nvPr/>
          </p:nvSpPr>
          <p:spPr>
            <a:xfrm>
              <a:off x="6600253" y="4737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9"/>
            <p:cNvSpPr/>
            <p:nvPr/>
          </p:nvSpPr>
          <p:spPr>
            <a:xfrm>
              <a:off x="6778846" y="4350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6838378" y="438035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6897909" y="4350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9"/>
            <p:cNvSpPr/>
            <p:nvPr/>
          </p:nvSpPr>
          <p:spPr>
            <a:xfrm>
              <a:off x="6778846" y="426129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7225283" y="4707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9"/>
            <p:cNvSpPr/>
            <p:nvPr/>
          </p:nvSpPr>
          <p:spPr>
            <a:xfrm>
              <a:off x="6570439" y="4529137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9"/>
            <p:cNvSpPr/>
            <p:nvPr/>
          </p:nvSpPr>
          <p:spPr>
            <a:xfrm>
              <a:off x="6927627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7046689" y="503510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9"/>
            <p:cNvSpPr/>
            <p:nvPr/>
          </p:nvSpPr>
          <p:spPr>
            <a:xfrm>
              <a:off x="7106221" y="497566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9"/>
            <p:cNvSpPr/>
            <p:nvPr/>
          </p:nvSpPr>
          <p:spPr>
            <a:xfrm>
              <a:off x="6629971" y="500538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9"/>
            <p:cNvSpPr/>
            <p:nvPr/>
          </p:nvSpPr>
          <p:spPr>
            <a:xfrm>
              <a:off x="6540721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9"/>
            <p:cNvSpPr/>
            <p:nvPr/>
          </p:nvSpPr>
          <p:spPr>
            <a:xfrm>
              <a:off x="6778846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9" name="Google Shape;1679;p29"/>
          <p:cNvGrpSpPr/>
          <p:nvPr/>
        </p:nvGrpSpPr>
        <p:grpSpPr>
          <a:xfrm>
            <a:off x="7422504" y="407117"/>
            <a:ext cx="892969" cy="1369314"/>
            <a:chOff x="4739829" y="1582292"/>
            <a:chExt cx="892969" cy="1369314"/>
          </a:xfrm>
        </p:grpSpPr>
        <p:sp>
          <p:nvSpPr>
            <p:cNvPr id="1680" name="Google Shape;1680;p29"/>
            <p:cNvSpPr/>
            <p:nvPr/>
          </p:nvSpPr>
          <p:spPr>
            <a:xfrm>
              <a:off x="4739829" y="1582292"/>
              <a:ext cx="892968" cy="1369314"/>
            </a:xfrm>
            <a:custGeom>
              <a:avLst/>
              <a:gdLst/>
              <a:ahLst/>
              <a:cxnLst/>
              <a:rect l="l" t="t" r="r" b="b"/>
              <a:pathLst>
                <a:path w="892968" h="1369314" extrusionOk="0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9"/>
            <p:cNvSpPr/>
            <p:nvPr/>
          </p:nvSpPr>
          <p:spPr>
            <a:xfrm>
              <a:off x="5097017" y="2743200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9"/>
            <p:cNvSpPr/>
            <p:nvPr/>
          </p:nvSpPr>
          <p:spPr>
            <a:xfrm>
              <a:off x="4948237" y="25347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9"/>
            <p:cNvSpPr/>
            <p:nvPr/>
          </p:nvSpPr>
          <p:spPr>
            <a:xfrm>
              <a:off x="5394673" y="2296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9"/>
            <p:cNvSpPr/>
            <p:nvPr/>
          </p:nvSpPr>
          <p:spPr>
            <a:xfrm>
              <a:off x="5394673" y="2326481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9"/>
            <p:cNvSpPr/>
            <p:nvPr/>
          </p:nvSpPr>
          <p:spPr>
            <a:xfrm>
              <a:off x="5394673" y="235629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9"/>
            <p:cNvSpPr/>
            <p:nvPr/>
          </p:nvSpPr>
          <p:spPr>
            <a:xfrm>
              <a:off x="5394673" y="226695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9"/>
            <p:cNvSpPr/>
            <p:nvPr/>
          </p:nvSpPr>
          <p:spPr>
            <a:xfrm>
              <a:off x="5037486" y="27134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9"/>
            <p:cNvSpPr/>
            <p:nvPr/>
          </p:nvSpPr>
          <p:spPr>
            <a:xfrm>
              <a:off x="4977955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9"/>
            <p:cNvSpPr/>
            <p:nvPr/>
          </p:nvSpPr>
          <p:spPr>
            <a:xfrm>
              <a:off x="5007768" y="268366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9"/>
            <p:cNvSpPr/>
            <p:nvPr/>
          </p:nvSpPr>
          <p:spPr>
            <a:xfrm>
              <a:off x="4918423" y="2356294"/>
              <a:ext cx="29718" cy="178593"/>
            </a:xfrm>
            <a:custGeom>
              <a:avLst/>
              <a:gdLst/>
              <a:ahLst/>
              <a:cxnLst/>
              <a:rect l="l" t="t" r="r" b="b"/>
              <a:pathLst>
                <a:path w="29718" h="17859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9"/>
            <p:cNvSpPr/>
            <p:nvPr/>
          </p:nvSpPr>
          <p:spPr>
            <a:xfrm>
              <a:off x="5186362" y="2088356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9"/>
            <p:cNvSpPr/>
            <p:nvPr/>
          </p:nvSpPr>
          <p:spPr>
            <a:xfrm>
              <a:off x="5186362" y="2772918"/>
              <a:ext cx="178593" cy="29718"/>
            </a:xfrm>
            <a:custGeom>
              <a:avLst/>
              <a:gdLst/>
              <a:ahLst/>
              <a:cxnLst/>
              <a:rect l="l" t="t" r="r" b="b"/>
              <a:pathLst>
                <a:path w="178593" h="29718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9"/>
            <p:cNvSpPr/>
            <p:nvPr/>
          </p:nvSpPr>
          <p:spPr>
            <a:xfrm>
              <a:off x="5335142" y="2683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5126830" y="2683668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9"/>
            <p:cNvSpPr/>
            <p:nvPr/>
          </p:nvSpPr>
          <p:spPr>
            <a:xfrm>
              <a:off x="5216080" y="2713482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9"/>
            <p:cNvSpPr/>
            <p:nvPr/>
          </p:nvSpPr>
          <p:spPr>
            <a:xfrm>
              <a:off x="5216080" y="2147887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9"/>
            <p:cNvSpPr/>
            <p:nvPr/>
          </p:nvSpPr>
          <p:spPr>
            <a:xfrm>
              <a:off x="5335142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9"/>
            <p:cNvSpPr/>
            <p:nvPr/>
          </p:nvSpPr>
          <p:spPr>
            <a:xfrm>
              <a:off x="5126830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9"/>
            <p:cNvSpPr/>
            <p:nvPr/>
          </p:nvSpPr>
          <p:spPr>
            <a:xfrm>
              <a:off x="5097017" y="211816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9"/>
            <p:cNvSpPr/>
            <p:nvPr/>
          </p:nvSpPr>
          <p:spPr>
            <a:xfrm>
              <a:off x="4948237" y="2266950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9"/>
            <p:cNvSpPr/>
            <p:nvPr/>
          </p:nvSpPr>
          <p:spPr>
            <a:xfrm>
              <a:off x="5037486" y="214788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9"/>
            <p:cNvSpPr/>
            <p:nvPr/>
          </p:nvSpPr>
          <p:spPr>
            <a:xfrm>
              <a:off x="4977955" y="2207418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9"/>
            <p:cNvSpPr/>
            <p:nvPr/>
          </p:nvSpPr>
          <p:spPr>
            <a:xfrm>
              <a:off x="5007768" y="2177605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9"/>
            <p:cNvSpPr/>
            <p:nvPr/>
          </p:nvSpPr>
          <p:spPr>
            <a:xfrm>
              <a:off x="5364955" y="2743200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9"/>
            <p:cNvSpPr/>
            <p:nvPr/>
          </p:nvSpPr>
          <p:spPr>
            <a:xfrm>
              <a:off x="5573267" y="25347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9"/>
            <p:cNvSpPr/>
            <p:nvPr/>
          </p:nvSpPr>
          <p:spPr>
            <a:xfrm>
              <a:off x="5454205" y="27134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9"/>
            <p:cNvSpPr/>
            <p:nvPr/>
          </p:nvSpPr>
          <p:spPr>
            <a:xfrm>
              <a:off x="5543549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29"/>
            <p:cNvSpPr/>
            <p:nvPr/>
          </p:nvSpPr>
          <p:spPr>
            <a:xfrm>
              <a:off x="5513736" y="2683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9"/>
            <p:cNvSpPr/>
            <p:nvPr/>
          </p:nvSpPr>
          <p:spPr>
            <a:xfrm>
              <a:off x="5603080" y="2356294"/>
              <a:ext cx="29718" cy="178593"/>
            </a:xfrm>
            <a:custGeom>
              <a:avLst/>
              <a:gdLst/>
              <a:ahLst/>
              <a:cxnLst/>
              <a:rect l="l" t="t" r="r" b="b"/>
              <a:pathLst>
                <a:path w="29718" h="17859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9"/>
            <p:cNvSpPr/>
            <p:nvPr/>
          </p:nvSpPr>
          <p:spPr>
            <a:xfrm>
              <a:off x="5424487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9"/>
            <p:cNvSpPr/>
            <p:nvPr/>
          </p:nvSpPr>
          <p:spPr>
            <a:xfrm>
              <a:off x="5573267" y="2266950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9"/>
            <p:cNvSpPr/>
            <p:nvPr/>
          </p:nvSpPr>
          <p:spPr>
            <a:xfrm>
              <a:off x="5454205" y="214788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5543549" y="2207418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5513736" y="217760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5126830" y="2921793"/>
              <a:ext cx="297656" cy="29718"/>
            </a:xfrm>
            <a:custGeom>
              <a:avLst/>
              <a:gdLst/>
              <a:ahLst/>
              <a:cxnLst/>
              <a:rect l="l" t="t" r="r" b="b"/>
              <a:pathLst>
                <a:path w="297656" h="29718" extrusionOk="0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5424487" y="289198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5007768" y="289198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543549" y="286226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4948237" y="28027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5007768" y="280273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5513736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037486" y="2832544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5394673" y="2832544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5156548" y="2862262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5573267" y="28027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9"/>
            <p:cNvSpPr/>
            <p:nvPr/>
          </p:nvSpPr>
          <p:spPr>
            <a:xfrm>
              <a:off x="497795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9"/>
            <p:cNvSpPr/>
            <p:nvPr/>
          </p:nvSpPr>
          <p:spPr>
            <a:xfrm>
              <a:off x="5543549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9"/>
            <p:cNvSpPr/>
            <p:nvPr/>
          </p:nvSpPr>
          <p:spPr>
            <a:xfrm>
              <a:off x="5007768" y="27432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9"/>
            <p:cNvSpPr/>
            <p:nvPr/>
          </p:nvSpPr>
          <p:spPr>
            <a:xfrm>
              <a:off x="5007768" y="2743200"/>
              <a:ext cx="535781" cy="119062"/>
            </a:xfrm>
            <a:custGeom>
              <a:avLst/>
              <a:gdLst/>
              <a:ahLst/>
              <a:cxnLst/>
              <a:rect l="l" t="t" r="r" b="b"/>
              <a:pathLst>
                <a:path w="535781" h="119062" extrusionOk="0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9"/>
            <p:cNvSpPr/>
            <p:nvPr/>
          </p:nvSpPr>
          <p:spPr>
            <a:xfrm>
              <a:off x="5513736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5394673" y="265385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9"/>
            <p:cNvSpPr/>
            <p:nvPr/>
          </p:nvSpPr>
          <p:spPr>
            <a:xfrm>
              <a:off x="5424487" y="22074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9"/>
            <p:cNvSpPr/>
            <p:nvPr/>
          </p:nvSpPr>
          <p:spPr>
            <a:xfrm>
              <a:off x="5067299" y="22074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5067299" y="265385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5484018" y="2594419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5484018" y="2237232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5037486" y="2237232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5037486" y="2594419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5007768" y="2445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5335142" y="244554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5364955" y="250507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9"/>
            <p:cNvSpPr/>
            <p:nvPr/>
          </p:nvSpPr>
          <p:spPr>
            <a:xfrm>
              <a:off x="5484018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9"/>
            <p:cNvSpPr/>
            <p:nvPr/>
          </p:nvSpPr>
          <p:spPr>
            <a:xfrm>
              <a:off x="5335142" y="241573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9"/>
            <p:cNvSpPr/>
            <p:nvPr/>
          </p:nvSpPr>
          <p:spPr>
            <a:xfrm>
              <a:off x="5364955" y="2445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9"/>
            <p:cNvSpPr/>
            <p:nvPr/>
          </p:nvSpPr>
          <p:spPr>
            <a:xfrm>
              <a:off x="5424487" y="241573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9"/>
            <p:cNvSpPr/>
            <p:nvPr/>
          </p:nvSpPr>
          <p:spPr>
            <a:xfrm>
              <a:off x="5424487" y="253479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9"/>
            <p:cNvSpPr/>
            <p:nvPr/>
          </p:nvSpPr>
          <p:spPr>
            <a:xfrm>
              <a:off x="5067299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9"/>
            <p:cNvSpPr/>
            <p:nvPr/>
          </p:nvSpPr>
          <p:spPr>
            <a:xfrm>
              <a:off x="5275611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9"/>
            <p:cNvSpPr/>
            <p:nvPr/>
          </p:nvSpPr>
          <p:spPr>
            <a:xfrm>
              <a:off x="5126830" y="2386012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9"/>
            <p:cNvSpPr/>
            <p:nvPr/>
          </p:nvSpPr>
          <p:spPr>
            <a:xfrm>
              <a:off x="5543549" y="2386012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9"/>
            <p:cNvSpPr/>
            <p:nvPr/>
          </p:nvSpPr>
          <p:spPr>
            <a:xfrm>
              <a:off x="4977955" y="2386012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9"/>
            <p:cNvSpPr/>
            <p:nvPr/>
          </p:nvSpPr>
          <p:spPr>
            <a:xfrm>
              <a:off x="5364955" y="2445543"/>
              <a:ext cx="178593" cy="89249"/>
            </a:xfrm>
            <a:custGeom>
              <a:avLst/>
              <a:gdLst/>
              <a:ahLst/>
              <a:cxnLst/>
              <a:rect l="l" t="t" r="r" b="b"/>
              <a:pathLst>
                <a:path w="178593" h="89249" extrusionOk="0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9"/>
            <p:cNvSpPr/>
            <p:nvPr/>
          </p:nvSpPr>
          <p:spPr>
            <a:xfrm>
              <a:off x="5513736" y="2505075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9"/>
            <p:cNvSpPr/>
            <p:nvPr/>
          </p:nvSpPr>
          <p:spPr>
            <a:xfrm>
              <a:off x="5513736" y="2296668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9"/>
            <p:cNvSpPr/>
            <p:nvPr/>
          </p:nvSpPr>
          <p:spPr>
            <a:xfrm>
              <a:off x="5007958" y="2177700"/>
              <a:ext cx="535686" cy="267843"/>
            </a:xfrm>
            <a:custGeom>
              <a:avLst/>
              <a:gdLst/>
              <a:ahLst/>
              <a:cxnLst/>
              <a:rect l="l" t="t" r="r" b="b"/>
              <a:pathLst>
                <a:path w="535686" h="267843" extrusionOk="0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9"/>
            <p:cNvSpPr/>
            <p:nvPr/>
          </p:nvSpPr>
          <p:spPr>
            <a:xfrm>
              <a:off x="5007768" y="2296668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9"/>
            <p:cNvSpPr/>
            <p:nvPr/>
          </p:nvSpPr>
          <p:spPr>
            <a:xfrm>
              <a:off x="5007768" y="250507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9"/>
            <p:cNvSpPr/>
            <p:nvPr/>
          </p:nvSpPr>
          <p:spPr>
            <a:xfrm>
              <a:off x="536495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9"/>
            <p:cNvSpPr/>
            <p:nvPr/>
          </p:nvSpPr>
          <p:spPr>
            <a:xfrm>
              <a:off x="5394673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9"/>
            <p:cNvSpPr/>
            <p:nvPr/>
          </p:nvSpPr>
          <p:spPr>
            <a:xfrm>
              <a:off x="5335142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9"/>
            <p:cNvSpPr/>
            <p:nvPr/>
          </p:nvSpPr>
          <p:spPr>
            <a:xfrm>
              <a:off x="5364955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9"/>
            <p:cNvSpPr/>
            <p:nvPr/>
          </p:nvSpPr>
          <p:spPr>
            <a:xfrm>
              <a:off x="5364955" y="26241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9"/>
            <p:cNvSpPr/>
            <p:nvPr/>
          </p:nvSpPr>
          <p:spPr>
            <a:xfrm>
              <a:off x="5275611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9"/>
            <p:cNvSpPr/>
            <p:nvPr/>
          </p:nvSpPr>
          <p:spPr>
            <a:xfrm>
              <a:off x="5245893" y="26241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9"/>
            <p:cNvSpPr/>
            <p:nvPr/>
          </p:nvSpPr>
          <p:spPr>
            <a:xfrm>
              <a:off x="5126830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9"/>
            <p:cNvSpPr/>
            <p:nvPr/>
          </p:nvSpPr>
          <p:spPr>
            <a:xfrm>
              <a:off x="5156548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5097017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5007863" y="2415825"/>
              <a:ext cx="505777" cy="297465"/>
            </a:xfrm>
            <a:custGeom>
              <a:avLst/>
              <a:gdLst/>
              <a:ahLst/>
              <a:cxnLst/>
              <a:rect l="l" t="t" r="r" b="b"/>
              <a:pathLst>
                <a:path w="505777" h="297465" extrusionOk="0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5126830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5126830" y="26241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9"/>
            <p:cNvSpPr/>
            <p:nvPr/>
          </p:nvSpPr>
          <p:spPr>
            <a:xfrm>
              <a:off x="5186362" y="2028825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5186362" y="1969293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5186362" y="1880044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5394673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5364955" y="2118169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5126830" y="2088356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5364955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5364955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5156548" y="2088356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5156548" y="2058543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5156548" y="1999107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5364955" y="1999107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5364955" y="1909762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5156548" y="1909762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5394673" y="1939480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5156548" y="1909762"/>
              <a:ext cx="238125" cy="89344"/>
            </a:xfrm>
            <a:custGeom>
              <a:avLst/>
              <a:gdLst/>
              <a:ahLst/>
              <a:cxnLst/>
              <a:rect l="l" t="t" r="r" b="b"/>
              <a:pathLst>
                <a:path w="238125" h="89344" extrusionOk="0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5126830" y="193948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5156548" y="202882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5126830" y="202882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5364955" y="202882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5394673" y="202882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56548" y="1850231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394673" y="18502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5126830" y="179070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5424487" y="1760982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5156548" y="170135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5394673" y="1641919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5186362" y="16716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9"/>
            <p:cNvSpPr/>
            <p:nvPr/>
          </p:nvSpPr>
          <p:spPr>
            <a:xfrm>
              <a:off x="5216080" y="164191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5216080" y="170135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9"/>
            <p:cNvSpPr/>
            <p:nvPr/>
          </p:nvSpPr>
          <p:spPr>
            <a:xfrm>
              <a:off x="5245893" y="17907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9"/>
            <p:cNvSpPr/>
            <p:nvPr/>
          </p:nvSpPr>
          <p:spPr>
            <a:xfrm>
              <a:off x="5305424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5156548" y="1701355"/>
              <a:ext cx="148875" cy="178689"/>
            </a:xfrm>
            <a:custGeom>
              <a:avLst/>
              <a:gdLst/>
              <a:ahLst/>
              <a:cxnLst/>
              <a:rect l="l" t="t" r="r" b="b"/>
              <a:pathLst>
                <a:path w="148875" h="178689" extrusionOk="0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5275611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5364955" y="16121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5245893" y="16121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5305424" y="17311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5275611" y="17609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5335142" y="170135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5275611" y="1701355"/>
              <a:ext cx="148875" cy="208407"/>
            </a:xfrm>
            <a:custGeom>
              <a:avLst/>
              <a:gdLst/>
              <a:ahLst/>
              <a:cxnLst/>
              <a:rect l="l" t="t" r="r" b="b"/>
              <a:pathLst>
                <a:path w="148875" h="208407" extrusionOk="0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5364955" y="16716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5216079" y="1612106"/>
              <a:ext cx="178593" cy="178593"/>
            </a:xfrm>
            <a:custGeom>
              <a:avLst/>
              <a:gdLst/>
              <a:ahLst/>
              <a:cxnLst/>
              <a:rect l="l" t="t" r="r" b="b"/>
              <a:pathLst>
                <a:path w="178593" h="178593" extrusionOk="0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5275611" y="15822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9"/>
            <p:cNvSpPr/>
            <p:nvPr/>
          </p:nvSpPr>
          <p:spPr>
            <a:xfrm>
              <a:off x="4769643" y="2594419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9"/>
            <p:cNvSpPr/>
            <p:nvPr/>
          </p:nvSpPr>
          <p:spPr>
            <a:xfrm>
              <a:off x="4739830" y="2653855"/>
              <a:ext cx="29718" cy="208406"/>
            </a:xfrm>
            <a:custGeom>
              <a:avLst/>
              <a:gdLst/>
              <a:ahLst/>
              <a:cxnLst/>
              <a:rect l="l" t="t" r="r" b="b"/>
              <a:pathLst>
                <a:path w="29718" h="208406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9"/>
            <p:cNvSpPr/>
            <p:nvPr/>
          </p:nvSpPr>
          <p:spPr>
            <a:xfrm>
              <a:off x="4977955" y="2802731"/>
              <a:ext cx="595312" cy="119062"/>
            </a:xfrm>
            <a:custGeom>
              <a:avLst/>
              <a:gdLst/>
              <a:ahLst/>
              <a:cxnLst/>
              <a:rect l="l" t="t" r="r" b="b"/>
              <a:pathLst>
                <a:path w="595312" h="119062" extrusionOk="0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9"/>
            <p:cNvSpPr/>
            <p:nvPr/>
          </p:nvSpPr>
          <p:spPr>
            <a:xfrm>
              <a:off x="4769643" y="2862262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9"/>
            <p:cNvSpPr/>
            <p:nvPr/>
          </p:nvSpPr>
          <p:spPr>
            <a:xfrm>
              <a:off x="4799361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9"/>
            <p:cNvSpPr/>
            <p:nvPr/>
          </p:nvSpPr>
          <p:spPr>
            <a:xfrm>
              <a:off x="4829174" y="25347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4858892" y="2594419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4799361" y="2802731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4829174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4769643" y="2534793"/>
              <a:ext cx="178593" cy="327469"/>
            </a:xfrm>
            <a:custGeom>
              <a:avLst/>
              <a:gdLst/>
              <a:ahLst/>
              <a:cxnLst/>
              <a:rect l="l" t="t" r="r" b="b"/>
              <a:pathLst>
                <a:path w="178593" h="327469" extrusionOk="0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4799361" y="2683668"/>
              <a:ext cx="29717" cy="119062"/>
            </a:xfrm>
            <a:custGeom>
              <a:avLst/>
              <a:gdLst/>
              <a:ahLst/>
              <a:cxnLst/>
              <a:rect l="l" t="t" r="r" b="b"/>
              <a:pathLst>
                <a:path w="29717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9"/>
            <p:cNvSpPr/>
            <p:nvPr/>
          </p:nvSpPr>
          <p:spPr>
            <a:xfrm>
              <a:off x="5007768" y="27134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29"/>
            <p:cNvSpPr/>
            <p:nvPr/>
          </p:nvSpPr>
          <p:spPr>
            <a:xfrm>
              <a:off x="4977955" y="2683668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4829174" y="2624137"/>
              <a:ext cx="148780" cy="178593"/>
            </a:xfrm>
            <a:custGeom>
              <a:avLst/>
              <a:gdLst/>
              <a:ahLst/>
              <a:cxnLst/>
              <a:rect l="l" t="t" r="r" b="b"/>
              <a:pathLst>
                <a:path w="148780" h="178593" extrusionOk="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9"/>
            <p:cNvSpPr/>
            <p:nvPr/>
          </p:nvSpPr>
          <p:spPr>
            <a:xfrm>
              <a:off x="4948237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9"/>
            <p:cNvSpPr/>
            <p:nvPr/>
          </p:nvSpPr>
          <p:spPr>
            <a:xfrm>
              <a:off x="5037486" y="2683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5097017" y="2683668"/>
              <a:ext cx="267938" cy="89249"/>
            </a:xfrm>
            <a:custGeom>
              <a:avLst/>
              <a:gdLst/>
              <a:ahLst/>
              <a:cxnLst/>
              <a:rect l="l" t="t" r="r" b="b"/>
              <a:pathLst>
                <a:path w="267938" h="89249" extrusionOk="0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9"/>
            <p:cNvSpPr/>
            <p:nvPr/>
          </p:nvSpPr>
          <p:spPr>
            <a:xfrm>
              <a:off x="5364955" y="2713482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5007768" y="2624137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29"/>
            <p:cNvSpPr/>
            <p:nvPr/>
          </p:nvSpPr>
          <p:spPr>
            <a:xfrm>
              <a:off x="4977955" y="2594419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29"/>
            <p:cNvSpPr/>
            <p:nvPr/>
          </p:nvSpPr>
          <p:spPr>
            <a:xfrm>
              <a:off x="4977955" y="253479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9"/>
            <p:cNvSpPr/>
            <p:nvPr/>
          </p:nvSpPr>
          <p:spPr>
            <a:xfrm>
              <a:off x="4977955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9"/>
            <p:cNvSpPr/>
            <p:nvPr/>
          </p:nvSpPr>
          <p:spPr>
            <a:xfrm>
              <a:off x="4948237" y="2118169"/>
              <a:ext cx="654843" cy="565499"/>
            </a:xfrm>
            <a:custGeom>
              <a:avLst/>
              <a:gdLst/>
              <a:ahLst/>
              <a:cxnLst/>
              <a:rect l="l" t="t" r="r" b="b"/>
              <a:pathLst>
                <a:path w="654843" h="565499" extrusionOk="0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9"/>
            <p:cNvSpPr/>
            <p:nvPr/>
          </p:nvSpPr>
          <p:spPr>
            <a:xfrm>
              <a:off x="5394673" y="2683668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9"/>
            <p:cNvSpPr/>
            <p:nvPr/>
          </p:nvSpPr>
          <p:spPr>
            <a:xfrm>
              <a:off x="5484018" y="265385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9"/>
            <p:cNvSpPr/>
            <p:nvPr/>
          </p:nvSpPr>
          <p:spPr>
            <a:xfrm>
              <a:off x="5186362" y="2058543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9"/>
            <p:cNvSpPr/>
            <p:nvPr/>
          </p:nvSpPr>
          <p:spPr>
            <a:xfrm>
              <a:off x="5335142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9"/>
            <p:cNvSpPr/>
            <p:nvPr/>
          </p:nvSpPr>
          <p:spPr>
            <a:xfrm>
              <a:off x="5245893" y="2058543"/>
              <a:ext cx="89249" cy="29717"/>
            </a:xfrm>
            <a:custGeom>
              <a:avLst/>
              <a:gdLst/>
              <a:ahLst/>
              <a:cxnLst/>
              <a:rect l="l" t="t" r="r" b="b"/>
              <a:pathLst>
                <a:path w="89249" h="29717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9"/>
            <p:cNvSpPr/>
            <p:nvPr/>
          </p:nvSpPr>
          <p:spPr>
            <a:xfrm>
              <a:off x="5245893" y="1999107"/>
              <a:ext cx="119062" cy="29717"/>
            </a:xfrm>
            <a:custGeom>
              <a:avLst/>
              <a:gdLst/>
              <a:ahLst/>
              <a:cxnLst/>
              <a:rect l="l" t="t" r="r" b="b"/>
              <a:pathLst>
                <a:path w="119062" h="29717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5186362" y="1999107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29"/>
            <p:cNvSpPr/>
            <p:nvPr/>
          </p:nvSpPr>
          <p:spPr>
            <a:xfrm>
              <a:off x="5126830" y="2118169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29"/>
            <p:cNvSpPr/>
            <p:nvPr/>
          </p:nvSpPr>
          <p:spPr>
            <a:xfrm>
              <a:off x="5037486" y="2802731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9"/>
            <p:cNvSpPr/>
            <p:nvPr/>
          </p:nvSpPr>
          <p:spPr>
            <a:xfrm>
              <a:off x="5156548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9"/>
            <p:cNvSpPr/>
            <p:nvPr/>
          </p:nvSpPr>
          <p:spPr>
            <a:xfrm>
              <a:off x="5394673" y="2802731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9"/>
            <p:cNvSpPr/>
            <p:nvPr/>
          </p:nvSpPr>
          <p:spPr>
            <a:xfrm>
              <a:off x="5513736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9"/>
            <p:cNvSpPr/>
            <p:nvPr/>
          </p:nvSpPr>
          <p:spPr>
            <a:xfrm>
              <a:off x="5126830" y="289198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9"/>
            <p:cNvSpPr/>
            <p:nvPr/>
          </p:nvSpPr>
          <p:spPr>
            <a:xfrm>
              <a:off x="5007768" y="286226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9"/>
            <p:cNvSpPr/>
            <p:nvPr/>
          </p:nvSpPr>
          <p:spPr>
            <a:xfrm>
              <a:off x="4977955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9"/>
            <p:cNvSpPr/>
            <p:nvPr/>
          </p:nvSpPr>
          <p:spPr>
            <a:xfrm>
              <a:off x="5364955" y="289198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9"/>
            <p:cNvSpPr/>
            <p:nvPr/>
          </p:nvSpPr>
          <p:spPr>
            <a:xfrm>
              <a:off x="5543549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9"/>
            <p:cNvSpPr/>
            <p:nvPr/>
          </p:nvSpPr>
          <p:spPr>
            <a:xfrm>
              <a:off x="5394673" y="2862262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9"/>
            <p:cNvSpPr/>
            <p:nvPr/>
          </p:nvSpPr>
          <p:spPr>
            <a:xfrm>
              <a:off x="4858892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9"/>
            <p:cNvSpPr/>
            <p:nvPr/>
          </p:nvSpPr>
          <p:spPr>
            <a:xfrm>
              <a:off x="4918423" y="2534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9"/>
            <p:cNvSpPr/>
            <p:nvPr/>
          </p:nvSpPr>
          <p:spPr>
            <a:xfrm>
              <a:off x="488870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9"/>
            <p:cNvSpPr/>
            <p:nvPr/>
          </p:nvSpPr>
          <p:spPr>
            <a:xfrm>
              <a:off x="4977955" y="2713482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9"/>
            <p:cNvSpPr/>
            <p:nvPr/>
          </p:nvSpPr>
          <p:spPr>
            <a:xfrm>
              <a:off x="4948237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9"/>
            <p:cNvSpPr/>
            <p:nvPr/>
          </p:nvSpPr>
          <p:spPr>
            <a:xfrm>
              <a:off x="4918423" y="2713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9"/>
            <p:cNvSpPr/>
            <p:nvPr/>
          </p:nvSpPr>
          <p:spPr>
            <a:xfrm>
              <a:off x="4829174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9"/>
            <p:cNvSpPr/>
            <p:nvPr/>
          </p:nvSpPr>
          <p:spPr>
            <a:xfrm>
              <a:off x="488870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9"/>
            <p:cNvSpPr/>
            <p:nvPr/>
          </p:nvSpPr>
          <p:spPr>
            <a:xfrm>
              <a:off x="5186362" y="211816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9"/>
            <p:cNvSpPr/>
            <p:nvPr/>
          </p:nvSpPr>
          <p:spPr>
            <a:xfrm>
              <a:off x="5186362" y="1939480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9"/>
            <p:cNvSpPr/>
            <p:nvPr/>
          </p:nvSpPr>
          <p:spPr>
            <a:xfrm>
              <a:off x="5364955" y="164191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9"/>
            <p:cNvSpPr/>
            <p:nvPr/>
          </p:nvSpPr>
          <p:spPr>
            <a:xfrm>
              <a:off x="5335142" y="164191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9"/>
            <p:cNvSpPr/>
            <p:nvPr/>
          </p:nvSpPr>
          <p:spPr>
            <a:xfrm>
              <a:off x="5335142" y="16121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9"/>
            <p:cNvSpPr/>
            <p:nvPr/>
          </p:nvSpPr>
          <p:spPr>
            <a:xfrm>
              <a:off x="5335142" y="16716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9"/>
            <p:cNvSpPr/>
            <p:nvPr/>
          </p:nvSpPr>
          <p:spPr>
            <a:xfrm>
              <a:off x="5245893" y="17609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9"/>
            <p:cNvSpPr/>
            <p:nvPr/>
          </p:nvSpPr>
          <p:spPr>
            <a:xfrm>
              <a:off x="5186362" y="1731168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9"/>
            <p:cNvSpPr/>
            <p:nvPr/>
          </p:nvSpPr>
          <p:spPr>
            <a:xfrm>
              <a:off x="5216080" y="17907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9"/>
            <p:cNvSpPr/>
            <p:nvPr/>
          </p:nvSpPr>
          <p:spPr>
            <a:xfrm>
              <a:off x="5156548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9"/>
            <p:cNvSpPr/>
            <p:nvPr/>
          </p:nvSpPr>
          <p:spPr>
            <a:xfrm>
              <a:off x="5245893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5186362" y="170135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5364955" y="1880044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29"/>
            <p:cNvSpPr/>
            <p:nvPr/>
          </p:nvSpPr>
          <p:spPr>
            <a:xfrm>
              <a:off x="5335142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5364955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5394673" y="17609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9"/>
            <p:cNvSpPr/>
            <p:nvPr/>
          </p:nvSpPr>
          <p:spPr>
            <a:xfrm>
              <a:off x="5364955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5394673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46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9"/>
          <p:cNvSpPr txBox="1">
            <a:spLocks noGrp="1"/>
          </p:cNvSpPr>
          <p:nvPr>
            <p:ph type="title"/>
          </p:nvPr>
        </p:nvSpPr>
        <p:spPr>
          <a:xfrm>
            <a:off x="1072517" y="1772895"/>
            <a:ext cx="6989924" cy="11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jumpa</a:t>
            </a:r>
            <a:r>
              <a:rPr lang="en-ID" dirty="0"/>
              <a:t> </a:t>
            </a:r>
            <a:r>
              <a:rPr lang="en-ID" dirty="0" err="1"/>
              <a:t>lagi</a:t>
            </a:r>
            <a:endParaRPr lang="en-ID" dirty="0"/>
          </a:p>
        </p:txBody>
      </p:sp>
      <p:sp>
        <p:nvSpPr>
          <p:cNvPr id="1467" name="Google Shape;1467;p29"/>
          <p:cNvSpPr txBox="1">
            <a:spLocks noGrp="1"/>
          </p:cNvSpPr>
          <p:nvPr>
            <p:ph type="title" idx="2"/>
          </p:nvPr>
        </p:nvSpPr>
        <p:spPr>
          <a:xfrm>
            <a:off x="1918340" y="1314992"/>
            <a:ext cx="529580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Thank you!</a:t>
            </a:r>
          </a:p>
        </p:txBody>
      </p:sp>
      <p:grpSp>
        <p:nvGrpSpPr>
          <p:cNvPr id="1469" name="Google Shape;1469;p29"/>
          <p:cNvGrpSpPr/>
          <p:nvPr/>
        </p:nvGrpSpPr>
        <p:grpSpPr>
          <a:xfrm>
            <a:off x="844484" y="2993057"/>
            <a:ext cx="892968" cy="1339405"/>
            <a:chOff x="6421659" y="3904107"/>
            <a:chExt cx="892968" cy="1339405"/>
          </a:xfrm>
        </p:grpSpPr>
        <p:sp>
          <p:nvSpPr>
            <p:cNvPr id="1470" name="Google Shape;1470;p29"/>
            <p:cNvSpPr/>
            <p:nvPr/>
          </p:nvSpPr>
          <p:spPr>
            <a:xfrm>
              <a:off x="6421659" y="3904107"/>
              <a:ext cx="892968" cy="1339405"/>
            </a:xfrm>
            <a:custGeom>
              <a:avLst/>
              <a:gdLst/>
              <a:ahLst/>
              <a:cxnLst/>
              <a:rect l="l" t="t" r="r" b="b"/>
              <a:pathLst>
                <a:path w="892968" h="1339405" extrusionOk="0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1" name="Google Shape;1471;p29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9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9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9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9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9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9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9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9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29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9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9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9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9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9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9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9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9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9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9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9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29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29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9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9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9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9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9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30099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9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9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9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9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29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29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9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9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9718" extrusionOk="0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9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9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9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9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9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9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9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89249" extrusionOk="0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9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9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9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9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59531" extrusionOk="0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9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9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29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29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9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9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9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9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9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9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9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9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9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9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9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9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9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9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9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89249" extrusionOk="0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29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29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9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9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9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9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9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9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9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9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9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9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9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9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9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9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9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29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29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9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9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9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59531" extrusionOk="0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9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9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9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9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9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9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9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9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9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9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9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9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29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29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29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29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11" name="Google Shape;1611;p29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1612" name="Google Shape;1612;p29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Google Shape;1613;p29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4" name="Google Shape;1614;p29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Google Shape;1615;p29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6" name="Google Shape;1616;p29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1617" name="Google Shape;1617;p29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Google Shape;1618;p29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9" name="Google Shape;1619;p29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29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21" name="Google Shape;1621;p29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29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29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29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avLst/>
                <a:gdLst/>
                <a:ahLst/>
                <a:cxnLst/>
                <a:rect l="l" t="t" r="r" b="b"/>
                <a:pathLst>
                  <a:path w="713613" h="505777" extrusionOk="0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29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29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29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29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67938" extrusionOk="0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29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29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29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29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29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29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29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29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29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29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29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29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29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29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29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08407" extrusionOk="0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29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5" name="Google Shape;1645;p29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19062" extrusionOk="0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29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59531" extrusionOk="0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29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48" name="Google Shape;1648;p29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1649" name="Google Shape;1649;p29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29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29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2" name="Google Shape;1652;p29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3" name="Google Shape;1653;p29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056" h="595122" extrusionOk="0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4" name="Google Shape;1654;p29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55" name="Google Shape;1655;p29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6" name="Google Shape;1656;p29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29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avLst/>
                <a:gdLst/>
                <a:ahLst/>
                <a:cxnLst/>
                <a:rect l="l" t="t" r="r" b="b"/>
                <a:pathLst>
                  <a:path w="476345" h="148589" extrusionOk="0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29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9" name="Google Shape;1659;p29"/>
            <p:cNvSpPr/>
            <p:nvPr/>
          </p:nvSpPr>
          <p:spPr>
            <a:xfrm>
              <a:off x="7076503" y="4588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9"/>
            <p:cNvSpPr/>
            <p:nvPr/>
          </p:nvSpPr>
          <p:spPr>
            <a:xfrm>
              <a:off x="7046689" y="4618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9"/>
            <p:cNvSpPr/>
            <p:nvPr/>
          </p:nvSpPr>
          <p:spPr>
            <a:xfrm>
              <a:off x="6749033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9"/>
            <p:cNvSpPr/>
            <p:nvPr/>
          </p:nvSpPr>
          <p:spPr>
            <a:xfrm>
              <a:off x="6659784" y="4826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9"/>
            <p:cNvSpPr/>
            <p:nvPr/>
          </p:nvSpPr>
          <p:spPr>
            <a:xfrm>
              <a:off x="6957440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7046689" y="4826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7106221" y="4737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9"/>
            <p:cNvSpPr/>
            <p:nvPr/>
          </p:nvSpPr>
          <p:spPr>
            <a:xfrm>
              <a:off x="6600253" y="4737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9"/>
            <p:cNvSpPr/>
            <p:nvPr/>
          </p:nvSpPr>
          <p:spPr>
            <a:xfrm>
              <a:off x="6778846" y="4350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6838378" y="438035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6897909" y="4350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9"/>
            <p:cNvSpPr/>
            <p:nvPr/>
          </p:nvSpPr>
          <p:spPr>
            <a:xfrm>
              <a:off x="6778846" y="426129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7225283" y="4707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9"/>
            <p:cNvSpPr/>
            <p:nvPr/>
          </p:nvSpPr>
          <p:spPr>
            <a:xfrm>
              <a:off x="6570439" y="4529137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9"/>
            <p:cNvSpPr/>
            <p:nvPr/>
          </p:nvSpPr>
          <p:spPr>
            <a:xfrm>
              <a:off x="6927627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7046689" y="503510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9"/>
            <p:cNvSpPr/>
            <p:nvPr/>
          </p:nvSpPr>
          <p:spPr>
            <a:xfrm>
              <a:off x="7106221" y="497566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9"/>
            <p:cNvSpPr/>
            <p:nvPr/>
          </p:nvSpPr>
          <p:spPr>
            <a:xfrm>
              <a:off x="6629971" y="500538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9"/>
            <p:cNvSpPr/>
            <p:nvPr/>
          </p:nvSpPr>
          <p:spPr>
            <a:xfrm>
              <a:off x="6540721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9"/>
            <p:cNvSpPr/>
            <p:nvPr/>
          </p:nvSpPr>
          <p:spPr>
            <a:xfrm>
              <a:off x="6778846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9" name="Google Shape;1679;p29"/>
          <p:cNvGrpSpPr/>
          <p:nvPr/>
        </p:nvGrpSpPr>
        <p:grpSpPr>
          <a:xfrm>
            <a:off x="7422504" y="407117"/>
            <a:ext cx="892969" cy="1369314"/>
            <a:chOff x="4739829" y="1582292"/>
            <a:chExt cx="892969" cy="1369314"/>
          </a:xfrm>
        </p:grpSpPr>
        <p:sp>
          <p:nvSpPr>
            <p:cNvPr id="1680" name="Google Shape;1680;p29"/>
            <p:cNvSpPr/>
            <p:nvPr/>
          </p:nvSpPr>
          <p:spPr>
            <a:xfrm>
              <a:off x="4739829" y="1582292"/>
              <a:ext cx="892968" cy="1369314"/>
            </a:xfrm>
            <a:custGeom>
              <a:avLst/>
              <a:gdLst/>
              <a:ahLst/>
              <a:cxnLst/>
              <a:rect l="l" t="t" r="r" b="b"/>
              <a:pathLst>
                <a:path w="892968" h="1369314" extrusionOk="0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9"/>
            <p:cNvSpPr/>
            <p:nvPr/>
          </p:nvSpPr>
          <p:spPr>
            <a:xfrm>
              <a:off x="5097017" y="2743200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9"/>
            <p:cNvSpPr/>
            <p:nvPr/>
          </p:nvSpPr>
          <p:spPr>
            <a:xfrm>
              <a:off x="4948237" y="25347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9"/>
            <p:cNvSpPr/>
            <p:nvPr/>
          </p:nvSpPr>
          <p:spPr>
            <a:xfrm>
              <a:off x="5394673" y="2296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9"/>
            <p:cNvSpPr/>
            <p:nvPr/>
          </p:nvSpPr>
          <p:spPr>
            <a:xfrm>
              <a:off x="5394673" y="2326481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9"/>
            <p:cNvSpPr/>
            <p:nvPr/>
          </p:nvSpPr>
          <p:spPr>
            <a:xfrm>
              <a:off x="5394673" y="235629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9"/>
            <p:cNvSpPr/>
            <p:nvPr/>
          </p:nvSpPr>
          <p:spPr>
            <a:xfrm>
              <a:off x="5394673" y="226695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9"/>
            <p:cNvSpPr/>
            <p:nvPr/>
          </p:nvSpPr>
          <p:spPr>
            <a:xfrm>
              <a:off x="5037486" y="27134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9"/>
            <p:cNvSpPr/>
            <p:nvPr/>
          </p:nvSpPr>
          <p:spPr>
            <a:xfrm>
              <a:off x="4977955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9"/>
            <p:cNvSpPr/>
            <p:nvPr/>
          </p:nvSpPr>
          <p:spPr>
            <a:xfrm>
              <a:off x="5007768" y="268366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9"/>
            <p:cNvSpPr/>
            <p:nvPr/>
          </p:nvSpPr>
          <p:spPr>
            <a:xfrm>
              <a:off x="4918423" y="2356294"/>
              <a:ext cx="29718" cy="178593"/>
            </a:xfrm>
            <a:custGeom>
              <a:avLst/>
              <a:gdLst/>
              <a:ahLst/>
              <a:cxnLst/>
              <a:rect l="l" t="t" r="r" b="b"/>
              <a:pathLst>
                <a:path w="29718" h="17859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9"/>
            <p:cNvSpPr/>
            <p:nvPr/>
          </p:nvSpPr>
          <p:spPr>
            <a:xfrm>
              <a:off x="5186362" y="2088356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9"/>
            <p:cNvSpPr/>
            <p:nvPr/>
          </p:nvSpPr>
          <p:spPr>
            <a:xfrm>
              <a:off x="5186362" y="2772918"/>
              <a:ext cx="178593" cy="29718"/>
            </a:xfrm>
            <a:custGeom>
              <a:avLst/>
              <a:gdLst/>
              <a:ahLst/>
              <a:cxnLst/>
              <a:rect l="l" t="t" r="r" b="b"/>
              <a:pathLst>
                <a:path w="178593" h="29718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9"/>
            <p:cNvSpPr/>
            <p:nvPr/>
          </p:nvSpPr>
          <p:spPr>
            <a:xfrm>
              <a:off x="5335142" y="2683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5126830" y="2683668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9"/>
            <p:cNvSpPr/>
            <p:nvPr/>
          </p:nvSpPr>
          <p:spPr>
            <a:xfrm>
              <a:off x="5216080" y="2713482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9"/>
            <p:cNvSpPr/>
            <p:nvPr/>
          </p:nvSpPr>
          <p:spPr>
            <a:xfrm>
              <a:off x="5216080" y="2147887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9"/>
            <p:cNvSpPr/>
            <p:nvPr/>
          </p:nvSpPr>
          <p:spPr>
            <a:xfrm>
              <a:off x="5335142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9"/>
            <p:cNvSpPr/>
            <p:nvPr/>
          </p:nvSpPr>
          <p:spPr>
            <a:xfrm>
              <a:off x="5126830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9"/>
            <p:cNvSpPr/>
            <p:nvPr/>
          </p:nvSpPr>
          <p:spPr>
            <a:xfrm>
              <a:off x="5097017" y="211816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9"/>
            <p:cNvSpPr/>
            <p:nvPr/>
          </p:nvSpPr>
          <p:spPr>
            <a:xfrm>
              <a:off x="4948237" y="2266950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9"/>
            <p:cNvSpPr/>
            <p:nvPr/>
          </p:nvSpPr>
          <p:spPr>
            <a:xfrm>
              <a:off x="5037486" y="214788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9"/>
            <p:cNvSpPr/>
            <p:nvPr/>
          </p:nvSpPr>
          <p:spPr>
            <a:xfrm>
              <a:off x="4977955" y="2207418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9"/>
            <p:cNvSpPr/>
            <p:nvPr/>
          </p:nvSpPr>
          <p:spPr>
            <a:xfrm>
              <a:off x="5007768" y="2177605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9"/>
            <p:cNvSpPr/>
            <p:nvPr/>
          </p:nvSpPr>
          <p:spPr>
            <a:xfrm>
              <a:off x="5364955" y="2743200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9"/>
            <p:cNvSpPr/>
            <p:nvPr/>
          </p:nvSpPr>
          <p:spPr>
            <a:xfrm>
              <a:off x="5573267" y="25347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9"/>
            <p:cNvSpPr/>
            <p:nvPr/>
          </p:nvSpPr>
          <p:spPr>
            <a:xfrm>
              <a:off x="5454205" y="27134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9"/>
            <p:cNvSpPr/>
            <p:nvPr/>
          </p:nvSpPr>
          <p:spPr>
            <a:xfrm>
              <a:off x="5543549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29"/>
            <p:cNvSpPr/>
            <p:nvPr/>
          </p:nvSpPr>
          <p:spPr>
            <a:xfrm>
              <a:off x="5513736" y="2683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9"/>
            <p:cNvSpPr/>
            <p:nvPr/>
          </p:nvSpPr>
          <p:spPr>
            <a:xfrm>
              <a:off x="5603080" y="2356294"/>
              <a:ext cx="29718" cy="178593"/>
            </a:xfrm>
            <a:custGeom>
              <a:avLst/>
              <a:gdLst/>
              <a:ahLst/>
              <a:cxnLst/>
              <a:rect l="l" t="t" r="r" b="b"/>
              <a:pathLst>
                <a:path w="29718" h="17859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9"/>
            <p:cNvSpPr/>
            <p:nvPr/>
          </p:nvSpPr>
          <p:spPr>
            <a:xfrm>
              <a:off x="5424487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9"/>
            <p:cNvSpPr/>
            <p:nvPr/>
          </p:nvSpPr>
          <p:spPr>
            <a:xfrm>
              <a:off x="5573267" y="2266950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9"/>
            <p:cNvSpPr/>
            <p:nvPr/>
          </p:nvSpPr>
          <p:spPr>
            <a:xfrm>
              <a:off x="5454205" y="214788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5543549" y="2207418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5513736" y="217760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5126830" y="2921793"/>
              <a:ext cx="297656" cy="29718"/>
            </a:xfrm>
            <a:custGeom>
              <a:avLst/>
              <a:gdLst/>
              <a:ahLst/>
              <a:cxnLst/>
              <a:rect l="l" t="t" r="r" b="b"/>
              <a:pathLst>
                <a:path w="297656" h="29718" extrusionOk="0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5424487" y="289198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5007768" y="289198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543549" y="286226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4948237" y="28027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5007768" y="280273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5513736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037486" y="2832544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5394673" y="2832544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5156548" y="2862262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5573267" y="28027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9"/>
            <p:cNvSpPr/>
            <p:nvPr/>
          </p:nvSpPr>
          <p:spPr>
            <a:xfrm>
              <a:off x="497795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9"/>
            <p:cNvSpPr/>
            <p:nvPr/>
          </p:nvSpPr>
          <p:spPr>
            <a:xfrm>
              <a:off x="5543549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9"/>
            <p:cNvSpPr/>
            <p:nvPr/>
          </p:nvSpPr>
          <p:spPr>
            <a:xfrm>
              <a:off x="5007768" y="27432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9"/>
            <p:cNvSpPr/>
            <p:nvPr/>
          </p:nvSpPr>
          <p:spPr>
            <a:xfrm>
              <a:off x="5007768" y="2743200"/>
              <a:ext cx="535781" cy="119062"/>
            </a:xfrm>
            <a:custGeom>
              <a:avLst/>
              <a:gdLst/>
              <a:ahLst/>
              <a:cxnLst/>
              <a:rect l="l" t="t" r="r" b="b"/>
              <a:pathLst>
                <a:path w="535781" h="119062" extrusionOk="0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9"/>
            <p:cNvSpPr/>
            <p:nvPr/>
          </p:nvSpPr>
          <p:spPr>
            <a:xfrm>
              <a:off x="5513736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5394673" y="265385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9"/>
            <p:cNvSpPr/>
            <p:nvPr/>
          </p:nvSpPr>
          <p:spPr>
            <a:xfrm>
              <a:off x="5424487" y="22074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9"/>
            <p:cNvSpPr/>
            <p:nvPr/>
          </p:nvSpPr>
          <p:spPr>
            <a:xfrm>
              <a:off x="5067299" y="22074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5067299" y="265385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5484018" y="2594419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5484018" y="2237232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5037486" y="2237232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5037486" y="2594419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5007768" y="2445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5335142" y="244554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5364955" y="250507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9"/>
            <p:cNvSpPr/>
            <p:nvPr/>
          </p:nvSpPr>
          <p:spPr>
            <a:xfrm>
              <a:off x="5484018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9"/>
            <p:cNvSpPr/>
            <p:nvPr/>
          </p:nvSpPr>
          <p:spPr>
            <a:xfrm>
              <a:off x="5335142" y="241573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9"/>
            <p:cNvSpPr/>
            <p:nvPr/>
          </p:nvSpPr>
          <p:spPr>
            <a:xfrm>
              <a:off x="5364955" y="2445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9"/>
            <p:cNvSpPr/>
            <p:nvPr/>
          </p:nvSpPr>
          <p:spPr>
            <a:xfrm>
              <a:off x="5424487" y="241573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9"/>
            <p:cNvSpPr/>
            <p:nvPr/>
          </p:nvSpPr>
          <p:spPr>
            <a:xfrm>
              <a:off x="5424487" y="253479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9"/>
            <p:cNvSpPr/>
            <p:nvPr/>
          </p:nvSpPr>
          <p:spPr>
            <a:xfrm>
              <a:off x="5067299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9"/>
            <p:cNvSpPr/>
            <p:nvPr/>
          </p:nvSpPr>
          <p:spPr>
            <a:xfrm>
              <a:off x="5275611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9"/>
            <p:cNvSpPr/>
            <p:nvPr/>
          </p:nvSpPr>
          <p:spPr>
            <a:xfrm>
              <a:off x="5126830" y="2386012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9"/>
            <p:cNvSpPr/>
            <p:nvPr/>
          </p:nvSpPr>
          <p:spPr>
            <a:xfrm>
              <a:off x="5543549" y="2386012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9"/>
            <p:cNvSpPr/>
            <p:nvPr/>
          </p:nvSpPr>
          <p:spPr>
            <a:xfrm>
              <a:off x="4977955" y="2386012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9"/>
            <p:cNvSpPr/>
            <p:nvPr/>
          </p:nvSpPr>
          <p:spPr>
            <a:xfrm>
              <a:off x="5364955" y="2445543"/>
              <a:ext cx="178593" cy="89249"/>
            </a:xfrm>
            <a:custGeom>
              <a:avLst/>
              <a:gdLst/>
              <a:ahLst/>
              <a:cxnLst/>
              <a:rect l="l" t="t" r="r" b="b"/>
              <a:pathLst>
                <a:path w="178593" h="89249" extrusionOk="0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9"/>
            <p:cNvSpPr/>
            <p:nvPr/>
          </p:nvSpPr>
          <p:spPr>
            <a:xfrm>
              <a:off x="5513736" y="2505075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9"/>
            <p:cNvSpPr/>
            <p:nvPr/>
          </p:nvSpPr>
          <p:spPr>
            <a:xfrm>
              <a:off x="5513736" y="2296668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9"/>
            <p:cNvSpPr/>
            <p:nvPr/>
          </p:nvSpPr>
          <p:spPr>
            <a:xfrm>
              <a:off x="5007958" y="2177700"/>
              <a:ext cx="535686" cy="267843"/>
            </a:xfrm>
            <a:custGeom>
              <a:avLst/>
              <a:gdLst/>
              <a:ahLst/>
              <a:cxnLst/>
              <a:rect l="l" t="t" r="r" b="b"/>
              <a:pathLst>
                <a:path w="535686" h="267843" extrusionOk="0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9"/>
            <p:cNvSpPr/>
            <p:nvPr/>
          </p:nvSpPr>
          <p:spPr>
            <a:xfrm>
              <a:off x="5007768" y="2296668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9"/>
            <p:cNvSpPr/>
            <p:nvPr/>
          </p:nvSpPr>
          <p:spPr>
            <a:xfrm>
              <a:off x="5007768" y="250507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9"/>
            <p:cNvSpPr/>
            <p:nvPr/>
          </p:nvSpPr>
          <p:spPr>
            <a:xfrm>
              <a:off x="536495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9"/>
            <p:cNvSpPr/>
            <p:nvPr/>
          </p:nvSpPr>
          <p:spPr>
            <a:xfrm>
              <a:off x="5394673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9"/>
            <p:cNvSpPr/>
            <p:nvPr/>
          </p:nvSpPr>
          <p:spPr>
            <a:xfrm>
              <a:off x="5335142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9"/>
            <p:cNvSpPr/>
            <p:nvPr/>
          </p:nvSpPr>
          <p:spPr>
            <a:xfrm>
              <a:off x="5364955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9"/>
            <p:cNvSpPr/>
            <p:nvPr/>
          </p:nvSpPr>
          <p:spPr>
            <a:xfrm>
              <a:off x="5364955" y="26241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9"/>
            <p:cNvSpPr/>
            <p:nvPr/>
          </p:nvSpPr>
          <p:spPr>
            <a:xfrm>
              <a:off x="5275611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9"/>
            <p:cNvSpPr/>
            <p:nvPr/>
          </p:nvSpPr>
          <p:spPr>
            <a:xfrm>
              <a:off x="5245893" y="26241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9"/>
            <p:cNvSpPr/>
            <p:nvPr/>
          </p:nvSpPr>
          <p:spPr>
            <a:xfrm>
              <a:off x="5126830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9"/>
            <p:cNvSpPr/>
            <p:nvPr/>
          </p:nvSpPr>
          <p:spPr>
            <a:xfrm>
              <a:off x="5156548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5097017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5007863" y="2415825"/>
              <a:ext cx="505777" cy="297465"/>
            </a:xfrm>
            <a:custGeom>
              <a:avLst/>
              <a:gdLst/>
              <a:ahLst/>
              <a:cxnLst/>
              <a:rect l="l" t="t" r="r" b="b"/>
              <a:pathLst>
                <a:path w="505777" h="297465" extrusionOk="0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5126830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5126830" y="26241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9"/>
            <p:cNvSpPr/>
            <p:nvPr/>
          </p:nvSpPr>
          <p:spPr>
            <a:xfrm>
              <a:off x="5186362" y="2028825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5186362" y="1969293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5186362" y="1880044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5394673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5364955" y="2118169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5126830" y="2088356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5364955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5364955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5156548" y="2088356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5156548" y="2058543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5156548" y="1999107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5364955" y="1999107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5364955" y="1909762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5156548" y="1909762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5394673" y="1939480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5156548" y="1909762"/>
              <a:ext cx="238125" cy="89344"/>
            </a:xfrm>
            <a:custGeom>
              <a:avLst/>
              <a:gdLst/>
              <a:ahLst/>
              <a:cxnLst/>
              <a:rect l="l" t="t" r="r" b="b"/>
              <a:pathLst>
                <a:path w="238125" h="89344" extrusionOk="0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5126830" y="193948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5156548" y="202882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5126830" y="202882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5364955" y="202882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5394673" y="202882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56548" y="1850231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394673" y="18502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5126830" y="179070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5424487" y="1760982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5156548" y="170135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5394673" y="1641919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5186362" y="16716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9"/>
            <p:cNvSpPr/>
            <p:nvPr/>
          </p:nvSpPr>
          <p:spPr>
            <a:xfrm>
              <a:off x="5216080" y="164191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5216080" y="170135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9"/>
            <p:cNvSpPr/>
            <p:nvPr/>
          </p:nvSpPr>
          <p:spPr>
            <a:xfrm>
              <a:off x="5245893" y="17907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9"/>
            <p:cNvSpPr/>
            <p:nvPr/>
          </p:nvSpPr>
          <p:spPr>
            <a:xfrm>
              <a:off x="5305424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5156548" y="1701355"/>
              <a:ext cx="148875" cy="178689"/>
            </a:xfrm>
            <a:custGeom>
              <a:avLst/>
              <a:gdLst/>
              <a:ahLst/>
              <a:cxnLst/>
              <a:rect l="l" t="t" r="r" b="b"/>
              <a:pathLst>
                <a:path w="148875" h="178689" extrusionOk="0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5275611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5364955" y="16121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5245893" y="16121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5305424" y="17311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5275611" y="17609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5335142" y="170135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5275611" y="1701355"/>
              <a:ext cx="148875" cy="208407"/>
            </a:xfrm>
            <a:custGeom>
              <a:avLst/>
              <a:gdLst/>
              <a:ahLst/>
              <a:cxnLst/>
              <a:rect l="l" t="t" r="r" b="b"/>
              <a:pathLst>
                <a:path w="148875" h="208407" extrusionOk="0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5364955" y="16716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5216079" y="1612106"/>
              <a:ext cx="178593" cy="178593"/>
            </a:xfrm>
            <a:custGeom>
              <a:avLst/>
              <a:gdLst/>
              <a:ahLst/>
              <a:cxnLst/>
              <a:rect l="l" t="t" r="r" b="b"/>
              <a:pathLst>
                <a:path w="178593" h="178593" extrusionOk="0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5275611" y="15822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9"/>
            <p:cNvSpPr/>
            <p:nvPr/>
          </p:nvSpPr>
          <p:spPr>
            <a:xfrm>
              <a:off x="4769643" y="2594419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9"/>
            <p:cNvSpPr/>
            <p:nvPr/>
          </p:nvSpPr>
          <p:spPr>
            <a:xfrm>
              <a:off x="4739830" y="2653855"/>
              <a:ext cx="29718" cy="208406"/>
            </a:xfrm>
            <a:custGeom>
              <a:avLst/>
              <a:gdLst/>
              <a:ahLst/>
              <a:cxnLst/>
              <a:rect l="l" t="t" r="r" b="b"/>
              <a:pathLst>
                <a:path w="29718" h="208406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9"/>
            <p:cNvSpPr/>
            <p:nvPr/>
          </p:nvSpPr>
          <p:spPr>
            <a:xfrm>
              <a:off x="4977955" y="2802731"/>
              <a:ext cx="595312" cy="119062"/>
            </a:xfrm>
            <a:custGeom>
              <a:avLst/>
              <a:gdLst/>
              <a:ahLst/>
              <a:cxnLst/>
              <a:rect l="l" t="t" r="r" b="b"/>
              <a:pathLst>
                <a:path w="595312" h="119062" extrusionOk="0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9"/>
            <p:cNvSpPr/>
            <p:nvPr/>
          </p:nvSpPr>
          <p:spPr>
            <a:xfrm>
              <a:off x="4769643" y="2862262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9"/>
            <p:cNvSpPr/>
            <p:nvPr/>
          </p:nvSpPr>
          <p:spPr>
            <a:xfrm>
              <a:off x="4799361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9"/>
            <p:cNvSpPr/>
            <p:nvPr/>
          </p:nvSpPr>
          <p:spPr>
            <a:xfrm>
              <a:off x="4829174" y="25347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4858892" y="2594419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4799361" y="2802731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4829174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4769643" y="2534793"/>
              <a:ext cx="178593" cy="327469"/>
            </a:xfrm>
            <a:custGeom>
              <a:avLst/>
              <a:gdLst/>
              <a:ahLst/>
              <a:cxnLst/>
              <a:rect l="l" t="t" r="r" b="b"/>
              <a:pathLst>
                <a:path w="178593" h="327469" extrusionOk="0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4799361" y="2683668"/>
              <a:ext cx="29717" cy="119062"/>
            </a:xfrm>
            <a:custGeom>
              <a:avLst/>
              <a:gdLst/>
              <a:ahLst/>
              <a:cxnLst/>
              <a:rect l="l" t="t" r="r" b="b"/>
              <a:pathLst>
                <a:path w="29717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9"/>
            <p:cNvSpPr/>
            <p:nvPr/>
          </p:nvSpPr>
          <p:spPr>
            <a:xfrm>
              <a:off x="5007768" y="27134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29"/>
            <p:cNvSpPr/>
            <p:nvPr/>
          </p:nvSpPr>
          <p:spPr>
            <a:xfrm>
              <a:off x="4977955" y="2683668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4829174" y="2624137"/>
              <a:ext cx="148780" cy="178593"/>
            </a:xfrm>
            <a:custGeom>
              <a:avLst/>
              <a:gdLst/>
              <a:ahLst/>
              <a:cxnLst/>
              <a:rect l="l" t="t" r="r" b="b"/>
              <a:pathLst>
                <a:path w="148780" h="178593" extrusionOk="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9"/>
            <p:cNvSpPr/>
            <p:nvPr/>
          </p:nvSpPr>
          <p:spPr>
            <a:xfrm>
              <a:off x="4948237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9"/>
            <p:cNvSpPr/>
            <p:nvPr/>
          </p:nvSpPr>
          <p:spPr>
            <a:xfrm>
              <a:off x="5037486" y="2683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5097017" y="2683668"/>
              <a:ext cx="267938" cy="89249"/>
            </a:xfrm>
            <a:custGeom>
              <a:avLst/>
              <a:gdLst/>
              <a:ahLst/>
              <a:cxnLst/>
              <a:rect l="l" t="t" r="r" b="b"/>
              <a:pathLst>
                <a:path w="267938" h="89249" extrusionOk="0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9"/>
            <p:cNvSpPr/>
            <p:nvPr/>
          </p:nvSpPr>
          <p:spPr>
            <a:xfrm>
              <a:off x="5364955" y="2713482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5007768" y="2624137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29"/>
            <p:cNvSpPr/>
            <p:nvPr/>
          </p:nvSpPr>
          <p:spPr>
            <a:xfrm>
              <a:off x="4977955" y="2594419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29"/>
            <p:cNvSpPr/>
            <p:nvPr/>
          </p:nvSpPr>
          <p:spPr>
            <a:xfrm>
              <a:off x="4977955" y="253479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9"/>
            <p:cNvSpPr/>
            <p:nvPr/>
          </p:nvSpPr>
          <p:spPr>
            <a:xfrm>
              <a:off x="4977955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9"/>
            <p:cNvSpPr/>
            <p:nvPr/>
          </p:nvSpPr>
          <p:spPr>
            <a:xfrm>
              <a:off x="4948237" y="2118169"/>
              <a:ext cx="654843" cy="565499"/>
            </a:xfrm>
            <a:custGeom>
              <a:avLst/>
              <a:gdLst/>
              <a:ahLst/>
              <a:cxnLst/>
              <a:rect l="l" t="t" r="r" b="b"/>
              <a:pathLst>
                <a:path w="654843" h="565499" extrusionOk="0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9"/>
            <p:cNvSpPr/>
            <p:nvPr/>
          </p:nvSpPr>
          <p:spPr>
            <a:xfrm>
              <a:off x="5394673" y="2683668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9"/>
            <p:cNvSpPr/>
            <p:nvPr/>
          </p:nvSpPr>
          <p:spPr>
            <a:xfrm>
              <a:off x="5484018" y="265385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9"/>
            <p:cNvSpPr/>
            <p:nvPr/>
          </p:nvSpPr>
          <p:spPr>
            <a:xfrm>
              <a:off x="5186362" y="2058543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9"/>
            <p:cNvSpPr/>
            <p:nvPr/>
          </p:nvSpPr>
          <p:spPr>
            <a:xfrm>
              <a:off x="5335142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9"/>
            <p:cNvSpPr/>
            <p:nvPr/>
          </p:nvSpPr>
          <p:spPr>
            <a:xfrm>
              <a:off x="5245893" y="2058543"/>
              <a:ext cx="89249" cy="29717"/>
            </a:xfrm>
            <a:custGeom>
              <a:avLst/>
              <a:gdLst/>
              <a:ahLst/>
              <a:cxnLst/>
              <a:rect l="l" t="t" r="r" b="b"/>
              <a:pathLst>
                <a:path w="89249" h="29717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9"/>
            <p:cNvSpPr/>
            <p:nvPr/>
          </p:nvSpPr>
          <p:spPr>
            <a:xfrm>
              <a:off x="5245893" y="1999107"/>
              <a:ext cx="119062" cy="29717"/>
            </a:xfrm>
            <a:custGeom>
              <a:avLst/>
              <a:gdLst/>
              <a:ahLst/>
              <a:cxnLst/>
              <a:rect l="l" t="t" r="r" b="b"/>
              <a:pathLst>
                <a:path w="119062" h="29717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5186362" y="1999107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29"/>
            <p:cNvSpPr/>
            <p:nvPr/>
          </p:nvSpPr>
          <p:spPr>
            <a:xfrm>
              <a:off x="5126830" y="2118169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29"/>
            <p:cNvSpPr/>
            <p:nvPr/>
          </p:nvSpPr>
          <p:spPr>
            <a:xfrm>
              <a:off x="5037486" y="2802731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9"/>
            <p:cNvSpPr/>
            <p:nvPr/>
          </p:nvSpPr>
          <p:spPr>
            <a:xfrm>
              <a:off x="5156548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9"/>
            <p:cNvSpPr/>
            <p:nvPr/>
          </p:nvSpPr>
          <p:spPr>
            <a:xfrm>
              <a:off x="5394673" y="2802731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9"/>
            <p:cNvSpPr/>
            <p:nvPr/>
          </p:nvSpPr>
          <p:spPr>
            <a:xfrm>
              <a:off x="5513736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9"/>
            <p:cNvSpPr/>
            <p:nvPr/>
          </p:nvSpPr>
          <p:spPr>
            <a:xfrm>
              <a:off x="5126830" y="289198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9"/>
            <p:cNvSpPr/>
            <p:nvPr/>
          </p:nvSpPr>
          <p:spPr>
            <a:xfrm>
              <a:off x="5007768" y="286226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9"/>
            <p:cNvSpPr/>
            <p:nvPr/>
          </p:nvSpPr>
          <p:spPr>
            <a:xfrm>
              <a:off x="4977955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9"/>
            <p:cNvSpPr/>
            <p:nvPr/>
          </p:nvSpPr>
          <p:spPr>
            <a:xfrm>
              <a:off x="5364955" y="289198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9"/>
            <p:cNvSpPr/>
            <p:nvPr/>
          </p:nvSpPr>
          <p:spPr>
            <a:xfrm>
              <a:off x="5543549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9"/>
            <p:cNvSpPr/>
            <p:nvPr/>
          </p:nvSpPr>
          <p:spPr>
            <a:xfrm>
              <a:off x="5394673" y="2862262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9"/>
            <p:cNvSpPr/>
            <p:nvPr/>
          </p:nvSpPr>
          <p:spPr>
            <a:xfrm>
              <a:off x="4858892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9"/>
            <p:cNvSpPr/>
            <p:nvPr/>
          </p:nvSpPr>
          <p:spPr>
            <a:xfrm>
              <a:off x="4918423" y="2534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9"/>
            <p:cNvSpPr/>
            <p:nvPr/>
          </p:nvSpPr>
          <p:spPr>
            <a:xfrm>
              <a:off x="488870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9"/>
            <p:cNvSpPr/>
            <p:nvPr/>
          </p:nvSpPr>
          <p:spPr>
            <a:xfrm>
              <a:off x="4977955" y="2713482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9"/>
            <p:cNvSpPr/>
            <p:nvPr/>
          </p:nvSpPr>
          <p:spPr>
            <a:xfrm>
              <a:off x="4948237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9"/>
            <p:cNvSpPr/>
            <p:nvPr/>
          </p:nvSpPr>
          <p:spPr>
            <a:xfrm>
              <a:off x="4918423" y="2713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9"/>
            <p:cNvSpPr/>
            <p:nvPr/>
          </p:nvSpPr>
          <p:spPr>
            <a:xfrm>
              <a:off x="4829174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9"/>
            <p:cNvSpPr/>
            <p:nvPr/>
          </p:nvSpPr>
          <p:spPr>
            <a:xfrm>
              <a:off x="488870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9"/>
            <p:cNvSpPr/>
            <p:nvPr/>
          </p:nvSpPr>
          <p:spPr>
            <a:xfrm>
              <a:off x="5186362" y="211816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9"/>
            <p:cNvSpPr/>
            <p:nvPr/>
          </p:nvSpPr>
          <p:spPr>
            <a:xfrm>
              <a:off x="5186362" y="1939480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9"/>
            <p:cNvSpPr/>
            <p:nvPr/>
          </p:nvSpPr>
          <p:spPr>
            <a:xfrm>
              <a:off x="5364955" y="164191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9"/>
            <p:cNvSpPr/>
            <p:nvPr/>
          </p:nvSpPr>
          <p:spPr>
            <a:xfrm>
              <a:off x="5335142" y="164191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9"/>
            <p:cNvSpPr/>
            <p:nvPr/>
          </p:nvSpPr>
          <p:spPr>
            <a:xfrm>
              <a:off x="5335142" y="16121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9"/>
            <p:cNvSpPr/>
            <p:nvPr/>
          </p:nvSpPr>
          <p:spPr>
            <a:xfrm>
              <a:off x="5335142" y="16716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9"/>
            <p:cNvSpPr/>
            <p:nvPr/>
          </p:nvSpPr>
          <p:spPr>
            <a:xfrm>
              <a:off x="5245893" y="17609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9"/>
            <p:cNvSpPr/>
            <p:nvPr/>
          </p:nvSpPr>
          <p:spPr>
            <a:xfrm>
              <a:off x="5186362" y="1731168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9"/>
            <p:cNvSpPr/>
            <p:nvPr/>
          </p:nvSpPr>
          <p:spPr>
            <a:xfrm>
              <a:off x="5216080" y="17907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9"/>
            <p:cNvSpPr/>
            <p:nvPr/>
          </p:nvSpPr>
          <p:spPr>
            <a:xfrm>
              <a:off x="5156548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9"/>
            <p:cNvSpPr/>
            <p:nvPr/>
          </p:nvSpPr>
          <p:spPr>
            <a:xfrm>
              <a:off x="5245893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5186362" y="170135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5364955" y="1880044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29"/>
            <p:cNvSpPr/>
            <p:nvPr/>
          </p:nvSpPr>
          <p:spPr>
            <a:xfrm>
              <a:off x="5335142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5364955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5394673" y="17609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9"/>
            <p:cNvSpPr/>
            <p:nvPr/>
          </p:nvSpPr>
          <p:spPr>
            <a:xfrm>
              <a:off x="5364955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5394673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939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"/>
          <p:cNvSpPr txBox="1">
            <a:spLocks noGrp="1"/>
          </p:cNvSpPr>
          <p:nvPr>
            <p:ph type="ctrTitle"/>
          </p:nvPr>
        </p:nvSpPr>
        <p:spPr>
          <a:xfrm>
            <a:off x="1680900" y="1285850"/>
            <a:ext cx="5466212" cy="15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/>
              <a:t>Welcome</a:t>
            </a:r>
            <a:br>
              <a:rPr lang="en-ID" sz="3200" dirty="0"/>
            </a:br>
            <a:r>
              <a:rPr lang="en-ID" sz="3200" dirty="0"/>
              <a:t>To Presentation</a:t>
            </a:r>
          </a:p>
        </p:txBody>
      </p:sp>
      <p:sp>
        <p:nvSpPr>
          <p:cNvPr id="460" name="Google Shape;460;p26"/>
          <p:cNvSpPr txBox="1">
            <a:spLocks noGrp="1"/>
          </p:cNvSpPr>
          <p:nvPr>
            <p:ph type="ctrTitle" idx="2"/>
          </p:nvPr>
        </p:nvSpPr>
        <p:spPr>
          <a:xfrm>
            <a:off x="1667475" y="2587019"/>
            <a:ext cx="5782200" cy="6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“</a:t>
            </a:r>
            <a:r>
              <a:rPr lang="en-ID" sz="1200" dirty="0"/>
              <a:t>B/2300018052/Devin Nur Alim</a:t>
            </a:r>
            <a:r>
              <a:rPr lang="en" sz="1200" dirty="0"/>
              <a:t>”</a:t>
            </a:r>
            <a:endParaRPr sz="1200" dirty="0"/>
          </a:p>
        </p:txBody>
      </p:sp>
      <p:grpSp>
        <p:nvGrpSpPr>
          <p:cNvPr id="461" name="Google Shape;461;p26"/>
          <p:cNvGrpSpPr/>
          <p:nvPr/>
        </p:nvGrpSpPr>
        <p:grpSpPr>
          <a:xfrm>
            <a:off x="744501" y="741161"/>
            <a:ext cx="1174490" cy="1118533"/>
            <a:chOff x="4011167" y="1434654"/>
            <a:chExt cx="1875283" cy="1785938"/>
          </a:xfrm>
        </p:grpSpPr>
        <p:grpSp>
          <p:nvGrpSpPr>
            <p:cNvPr id="462" name="Google Shape;462;p26"/>
            <p:cNvGrpSpPr/>
            <p:nvPr/>
          </p:nvGrpSpPr>
          <p:grpSpPr>
            <a:xfrm>
              <a:off x="4011167" y="1434654"/>
              <a:ext cx="1874615" cy="1785651"/>
              <a:chOff x="4011167" y="1434654"/>
              <a:chExt cx="1874615" cy="1785651"/>
            </a:xfrm>
          </p:grpSpPr>
          <p:sp>
            <p:nvSpPr>
              <p:cNvPr id="463" name="Google Shape;463;p26"/>
              <p:cNvSpPr/>
              <p:nvPr/>
            </p:nvSpPr>
            <p:spPr>
              <a:xfrm>
                <a:off x="5439917" y="2149030"/>
                <a:ext cx="148875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48875" extrusionOk="0">
                    <a:moveTo>
                      <a:pt x="89345" y="148876"/>
                    </a:moveTo>
                    <a:lnTo>
                      <a:pt x="89345" y="119063"/>
                    </a:lnTo>
                    <a:lnTo>
                      <a:pt x="119063" y="119063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29813"/>
                    </a:lnTo>
                    <a:lnTo>
                      <a:pt x="119063" y="29813"/>
                    </a:lnTo>
                    <a:lnTo>
                      <a:pt x="119063" y="0"/>
                    </a:lnTo>
                    <a:lnTo>
                      <a:pt x="89345" y="0"/>
                    </a:lnTo>
                    <a:lnTo>
                      <a:pt x="89345" y="29813"/>
                    </a:lnTo>
                    <a:lnTo>
                      <a:pt x="59627" y="29813"/>
                    </a:lnTo>
                    <a:lnTo>
                      <a:pt x="59627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29813" y="119063"/>
                    </a:lnTo>
                    <a:lnTo>
                      <a:pt x="59627" y="119063"/>
                    </a:lnTo>
                    <a:lnTo>
                      <a:pt x="59627" y="148876"/>
                    </a:lnTo>
                    <a:lnTo>
                      <a:pt x="89345" y="148876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6"/>
              <p:cNvSpPr/>
              <p:nvPr/>
            </p:nvSpPr>
            <p:spPr>
              <a:xfrm>
                <a:off x="4189856" y="2000249"/>
                <a:ext cx="148780" cy="148780"/>
              </a:xfrm>
              <a:custGeom>
                <a:avLst/>
                <a:gdLst/>
                <a:ahLst/>
                <a:cxnLst/>
                <a:rect l="l" t="t" r="r" b="b"/>
                <a:pathLst>
                  <a:path w="148780" h="148780" extrusionOk="0">
                    <a:moveTo>
                      <a:pt x="59436" y="89344"/>
                    </a:moveTo>
                    <a:lnTo>
                      <a:pt x="59436" y="119063"/>
                    </a:lnTo>
                    <a:lnTo>
                      <a:pt x="59436" y="148781"/>
                    </a:lnTo>
                    <a:lnTo>
                      <a:pt x="89249" y="148781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781" y="89344"/>
                    </a:lnTo>
                    <a:lnTo>
                      <a:pt x="148781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436" y="0"/>
                    </a:lnTo>
                    <a:lnTo>
                      <a:pt x="59436" y="29718"/>
                    </a:lnTo>
                    <a:lnTo>
                      <a:pt x="59436" y="59531"/>
                    </a:lnTo>
                    <a:lnTo>
                      <a:pt x="29718" y="59531"/>
                    </a:lnTo>
                    <a:lnTo>
                      <a:pt x="0" y="59531"/>
                    </a:lnTo>
                    <a:lnTo>
                      <a:pt x="0" y="89344"/>
                    </a:lnTo>
                    <a:lnTo>
                      <a:pt x="29718" y="89344"/>
                    </a:lnTo>
                    <a:lnTo>
                      <a:pt x="59436" y="89344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>
                <a:off x="4338637" y="2089593"/>
                <a:ext cx="148780" cy="148780"/>
              </a:xfrm>
              <a:custGeom>
                <a:avLst/>
                <a:gdLst/>
                <a:ahLst/>
                <a:cxnLst/>
                <a:rect l="l" t="t" r="r" b="b"/>
                <a:pathLst>
                  <a:path w="148780" h="148780" extrusionOk="0">
                    <a:moveTo>
                      <a:pt x="89345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29718" y="59436"/>
                    </a:lnTo>
                    <a:lnTo>
                      <a:pt x="0" y="59436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59531" y="89249"/>
                    </a:lnTo>
                    <a:lnTo>
                      <a:pt x="59531" y="119063"/>
                    </a:lnTo>
                    <a:lnTo>
                      <a:pt x="59531" y="148781"/>
                    </a:lnTo>
                    <a:lnTo>
                      <a:pt x="89345" y="148781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119063" y="89249"/>
                    </a:lnTo>
                    <a:lnTo>
                      <a:pt x="148780" y="89249"/>
                    </a:lnTo>
                    <a:lnTo>
                      <a:pt x="148780" y="59436"/>
                    </a:lnTo>
                    <a:lnTo>
                      <a:pt x="119063" y="59436"/>
                    </a:lnTo>
                    <a:lnTo>
                      <a:pt x="89345" y="59436"/>
                    </a:lnTo>
                    <a:lnTo>
                      <a:pt x="89345" y="29718"/>
                    </a:lnTo>
                    <a:lnTo>
                      <a:pt x="89345" y="0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4011167" y="1434654"/>
                <a:ext cx="1874615" cy="1785651"/>
              </a:xfrm>
              <a:custGeom>
                <a:avLst/>
                <a:gdLst/>
                <a:ahLst/>
                <a:cxnLst/>
                <a:rect l="l" t="t" r="r" b="b"/>
                <a:pathLst>
                  <a:path w="1874615" h="1785651" extrusionOk="0">
                    <a:moveTo>
                      <a:pt x="327470" y="1250252"/>
                    </a:moveTo>
                    <a:lnTo>
                      <a:pt x="327470" y="1279970"/>
                    </a:lnTo>
                    <a:lnTo>
                      <a:pt x="387001" y="1279970"/>
                    </a:lnTo>
                    <a:lnTo>
                      <a:pt x="387001" y="1309688"/>
                    </a:lnTo>
                    <a:lnTo>
                      <a:pt x="357283" y="1309688"/>
                    </a:lnTo>
                    <a:lnTo>
                      <a:pt x="357283" y="1339406"/>
                    </a:lnTo>
                    <a:lnTo>
                      <a:pt x="387001" y="1339406"/>
                    </a:lnTo>
                    <a:lnTo>
                      <a:pt x="387001" y="1369124"/>
                    </a:lnTo>
                    <a:lnTo>
                      <a:pt x="446532" y="1369124"/>
                    </a:lnTo>
                    <a:lnTo>
                      <a:pt x="446532" y="1398842"/>
                    </a:lnTo>
                    <a:lnTo>
                      <a:pt x="506063" y="1398842"/>
                    </a:lnTo>
                    <a:lnTo>
                      <a:pt x="506063" y="1369124"/>
                    </a:lnTo>
                    <a:lnTo>
                      <a:pt x="565595" y="1369124"/>
                    </a:lnTo>
                    <a:lnTo>
                      <a:pt x="565595" y="1339406"/>
                    </a:lnTo>
                    <a:lnTo>
                      <a:pt x="625126" y="1339406"/>
                    </a:lnTo>
                    <a:lnTo>
                      <a:pt x="625126" y="1369124"/>
                    </a:lnTo>
                    <a:lnTo>
                      <a:pt x="595408" y="1369124"/>
                    </a:lnTo>
                    <a:lnTo>
                      <a:pt x="595408" y="1398842"/>
                    </a:lnTo>
                    <a:lnTo>
                      <a:pt x="625126" y="1398842"/>
                    </a:lnTo>
                    <a:lnTo>
                      <a:pt x="625126" y="1428560"/>
                    </a:lnTo>
                    <a:lnTo>
                      <a:pt x="654844" y="1428560"/>
                    </a:lnTo>
                    <a:lnTo>
                      <a:pt x="654844" y="1517904"/>
                    </a:lnTo>
                    <a:lnTo>
                      <a:pt x="625126" y="1517904"/>
                    </a:lnTo>
                    <a:lnTo>
                      <a:pt x="625126" y="1547622"/>
                    </a:lnTo>
                    <a:lnTo>
                      <a:pt x="595408" y="1547622"/>
                    </a:lnTo>
                    <a:lnTo>
                      <a:pt x="595408" y="1636967"/>
                    </a:lnTo>
                    <a:lnTo>
                      <a:pt x="625126" y="1636967"/>
                    </a:lnTo>
                    <a:lnTo>
                      <a:pt x="625126" y="1696498"/>
                    </a:lnTo>
                    <a:lnTo>
                      <a:pt x="654844" y="1696498"/>
                    </a:lnTo>
                    <a:lnTo>
                      <a:pt x="654844" y="1726216"/>
                    </a:lnTo>
                    <a:lnTo>
                      <a:pt x="684562" y="1726216"/>
                    </a:lnTo>
                    <a:lnTo>
                      <a:pt x="684562" y="1755934"/>
                    </a:lnTo>
                    <a:lnTo>
                      <a:pt x="744093" y="1755934"/>
                    </a:lnTo>
                    <a:lnTo>
                      <a:pt x="744093" y="1785652"/>
                    </a:lnTo>
                    <a:lnTo>
                      <a:pt x="922687" y="1785652"/>
                    </a:lnTo>
                    <a:lnTo>
                      <a:pt x="922687" y="1755934"/>
                    </a:lnTo>
                    <a:lnTo>
                      <a:pt x="982218" y="1755934"/>
                    </a:lnTo>
                    <a:lnTo>
                      <a:pt x="982218" y="1726216"/>
                    </a:lnTo>
                    <a:lnTo>
                      <a:pt x="1011936" y="1726216"/>
                    </a:lnTo>
                    <a:lnTo>
                      <a:pt x="1011936" y="1696498"/>
                    </a:lnTo>
                    <a:lnTo>
                      <a:pt x="1041654" y="1696498"/>
                    </a:lnTo>
                    <a:lnTo>
                      <a:pt x="1041654" y="1636967"/>
                    </a:lnTo>
                    <a:lnTo>
                      <a:pt x="1071372" y="1636967"/>
                    </a:lnTo>
                    <a:lnTo>
                      <a:pt x="1071372" y="1547622"/>
                    </a:lnTo>
                    <a:lnTo>
                      <a:pt x="1041654" y="1547622"/>
                    </a:lnTo>
                    <a:lnTo>
                      <a:pt x="1041654" y="1517904"/>
                    </a:lnTo>
                    <a:lnTo>
                      <a:pt x="1011936" y="1517904"/>
                    </a:lnTo>
                    <a:lnTo>
                      <a:pt x="1011936" y="1428560"/>
                    </a:lnTo>
                    <a:lnTo>
                      <a:pt x="982218" y="1428560"/>
                    </a:lnTo>
                    <a:lnTo>
                      <a:pt x="982218" y="1398842"/>
                    </a:lnTo>
                    <a:lnTo>
                      <a:pt x="1101281" y="1398842"/>
                    </a:lnTo>
                    <a:lnTo>
                      <a:pt x="1101281" y="1369124"/>
                    </a:lnTo>
                    <a:lnTo>
                      <a:pt x="1339406" y="1369124"/>
                    </a:lnTo>
                    <a:lnTo>
                      <a:pt x="1339406" y="1339406"/>
                    </a:lnTo>
                    <a:lnTo>
                      <a:pt x="1369124" y="1339406"/>
                    </a:lnTo>
                    <a:lnTo>
                      <a:pt x="1369124" y="1309688"/>
                    </a:lnTo>
                    <a:lnTo>
                      <a:pt x="1398842" y="1309688"/>
                    </a:lnTo>
                    <a:lnTo>
                      <a:pt x="1398842" y="1220343"/>
                    </a:lnTo>
                    <a:lnTo>
                      <a:pt x="1428560" y="1220343"/>
                    </a:lnTo>
                    <a:lnTo>
                      <a:pt x="1428560" y="1130999"/>
                    </a:lnTo>
                    <a:lnTo>
                      <a:pt x="1458278" y="1130999"/>
                    </a:lnTo>
                    <a:lnTo>
                      <a:pt x="1458278" y="1011936"/>
                    </a:lnTo>
                    <a:lnTo>
                      <a:pt x="1428560" y="1011936"/>
                    </a:lnTo>
                    <a:lnTo>
                      <a:pt x="1428560" y="892874"/>
                    </a:lnTo>
                    <a:lnTo>
                      <a:pt x="1398842" y="892874"/>
                    </a:lnTo>
                    <a:lnTo>
                      <a:pt x="1398842" y="803529"/>
                    </a:lnTo>
                    <a:lnTo>
                      <a:pt x="1369124" y="803529"/>
                    </a:lnTo>
                    <a:lnTo>
                      <a:pt x="1369124" y="773811"/>
                    </a:lnTo>
                    <a:lnTo>
                      <a:pt x="1339406" y="773811"/>
                    </a:lnTo>
                    <a:lnTo>
                      <a:pt x="1339406" y="684467"/>
                    </a:lnTo>
                    <a:lnTo>
                      <a:pt x="1369124" y="684467"/>
                    </a:lnTo>
                    <a:lnTo>
                      <a:pt x="1369124" y="654749"/>
                    </a:lnTo>
                    <a:lnTo>
                      <a:pt x="1398842" y="654749"/>
                    </a:lnTo>
                    <a:lnTo>
                      <a:pt x="1398842" y="625031"/>
                    </a:lnTo>
                    <a:lnTo>
                      <a:pt x="1428560" y="625031"/>
                    </a:lnTo>
                    <a:lnTo>
                      <a:pt x="1428560" y="595313"/>
                    </a:lnTo>
                    <a:lnTo>
                      <a:pt x="1458278" y="595313"/>
                    </a:lnTo>
                    <a:lnTo>
                      <a:pt x="1458278" y="535781"/>
                    </a:lnTo>
                    <a:lnTo>
                      <a:pt x="1487996" y="535781"/>
                    </a:lnTo>
                    <a:lnTo>
                      <a:pt x="1487996" y="565499"/>
                    </a:lnTo>
                    <a:lnTo>
                      <a:pt x="1517714" y="565499"/>
                    </a:lnTo>
                    <a:lnTo>
                      <a:pt x="1517714" y="625031"/>
                    </a:lnTo>
                    <a:lnTo>
                      <a:pt x="1547432" y="625031"/>
                    </a:lnTo>
                    <a:lnTo>
                      <a:pt x="1547432" y="654749"/>
                    </a:lnTo>
                    <a:lnTo>
                      <a:pt x="1577150" y="654749"/>
                    </a:lnTo>
                    <a:lnTo>
                      <a:pt x="1577150" y="684467"/>
                    </a:lnTo>
                    <a:lnTo>
                      <a:pt x="1636681" y="684467"/>
                    </a:lnTo>
                    <a:lnTo>
                      <a:pt x="1636681" y="654749"/>
                    </a:lnTo>
                    <a:lnTo>
                      <a:pt x="1666399" y="654749"/>
                    </a:lnTo>
                    <a:lnTo>
                      <a:pt x="1666399" y="625031"/>
                    </a:lnTo>
                    <a:lnTo>
                      <a:pt x="1636681" y="625031"/>
                    </a:lnTo>
                    <a:lnTo>
                      <a:pt x="1636681" y="595313"/>
                    </a:lnTo>
                    <a:lnTo>
                      <a:pt x="1606963" y="595313"/>
                    </a:lnTo>
                    <a:lnTo>
                      <a:pt x="1606963" y="535781"/>
                    </a:lnTo>
                    <a:lnTo>
                      <a:pt x="1577245" y="535781"/>
                    </a:lnTo>
                    <a:lnTo>
                      <a:pt x="1577245" y="476250"/>
                    </a:lnTo>
                    <a:lnTo>
                      <a:pt x="1547527" y="476250"/>
                    </a:lnTo>
                    <a:lnTo>
                      <a:pt x="1547527" y="416719"/>
                    </a:lnTo>
                    <a:lnTo>
                      <a:pt x="1577245" y="416719"/>
                    </a:lnTo>
                    <a:lnTo>
                      <a:pt x="1577245" y="357188"/>
                    </a:lnTo>
                    <a:lnTo>
                      <a:pt x="1606963" y="357188"/>
                    </a:lnTo>
                    <a:lnTo>
                      <a:pt x="1606963" y="327470"/>
                    </a:lnTo>
                    <a:lnTo>
                      <a:pt x="1636681" y="327470"/>
                    </a:lnTo>
                    <a:lnTo>
                      <a:pt x="1636681" y="297752"/>
                    </a:lnTo>
                    <a:lnTo>
                      <a:pt x="1666399" y="297752"/>
                    </a:lnTo>
                    <a:lnTo>
                      <a:pt x="1666399" y="268034"/>
                    </a:lnTo>
                    <a:lnTo>
                      <a:pt x="1696117" y="268034"/>
                    </a:lnTo>
                    <a:lnTo>
                      <a:pt x="1696117" y="238316"/>
                    </a:lnTo>
                    <a:lnTo>
                      <a:pt x="1755648" y="238316"/>
                    </a:lnTo>
                    <a:lnTo>
                      <a:pt x="1755648" y="208598"/>
                    </a:lnTo>
                    <a:lnTo>
                      <a:pt x="1815179" y="208598"/>
                    </a:lnTo>
                    <a:lnTo>
                      <a:pt x="1815179" y="178880"/>
                    </a:lnTo>
                    <a:lnTo>
                      <a:pt x="1844897" y="178880"/>
                    </a:lnTo>
                    <a:lnTo>
                      <a:pt x="1844897" y="89535"/>
                    </a:lnTo>
                    <a:lnTo>
                      <a:pt x="1874615" y="89535"/>
                    </a:lnTo>
                    <a:lnTo>
                      <a:pt x="1874615" y="0"/>
                    </a:lnTo>
                    <a:lnTo>
                      <a:pt x="1785271" y="0"/>
                    </a:lnTo>
                    <a:lnTo>
                      <a:pt x="1785271" y="29718"/>
                    </a:lnTo>
                    <a:lnTo>
                      <a:pt x="1695926" y="29718"/>
                    </a:lnTo>
                    <a:lnTo>
                      <a:pt x="1695926" y="59436"/>
                    </a:lnTo>
                    <a:lnTo>
                      <a:pt x="1666208" y="59436"/>
                    </a:lnTo>
                    <a:lnTo>
                      <a:pt x="1666208" y="118967"/>
                    </a:lnTo>
                    <a:lnTo>
                      <a:pt x="1636490" y="118967"/>
                    </a:lnTo>
                    <a:lnTo>
                      <a:pt x="1636490" y="178499"/>
                    </a:lnTo>
                    <a:lnTo>
                      <a:pt x="1606772" y="178499"/>
                    </a:lnTo>
                    <a:lnTo>
                      <a:pt x="1606772" y="208217"/>
                    </a:lnTo>
                    <a:lnTo>
                      <a:pt x="1577054" y="208217"/>
                    </a:lnTo>
                    <a:lnTo>
                      <a:pt x="1577054" y="237935"/>
                    </a:lnTo>
                    <a:lnTo>
                      <a:pt x="1547336" y="237935"/>
                    </a:lnTo>
                    <a:lnTo>
                      <a:pt x="1547336" y="267653"/>
                    </a:lnTo>
                    <a:lnTo>
                      <a:pt x="1517618" y="267653"/>
                    </a:lnTo>
                    <a:lnTo>
                      <a:pt x="1517618" y="297371"/>
                    </a:lnTo>
                    <a:lnTo>
                      <a:pt x="1458087" y="297371"/>
                    </a:lnTo>
                    <a:lnTo>
                      <a:pt x="1458087" y="327089"/>
                    </a:lnTo>
                    <a:lnTo>
                      <a:pt x="1398556" y="327089"/>
                    </a:lnTo>
                    <a:lnTo>
                      <a:pt x="1398556" y="297371"/>
                    </a:lnTo>
                    <a:lnTo>
                      <a:pt x="1368838" y="297371"/>
                    </a:lnTo>
                    <a:lnTo>
                      <a:pt x="1368838" y="267653"/>
                    </a:lnTo>
                    <a:lnTo>
                      <a:pt x="1279493" y="267653"/>
                    </a:lnTo>
                    <a:lnTo>
                      <a:pt x="1279493" y="237935"/>
                    </a:lnTo>
                    <a:lnTo>
                      <a:pt x="1249775" y="237935"/>
                    </a:lnTo>
                    <a:lnTo>
                      <a:pt x="1249775" y="208217"/>
                    </a:lnTo>
                    <a:lnTo>
                      <a:pt x="1220057" y="208217"/>
                    </a:lnTo>
                    <a:lnTo>
                      <a:pt x="1220057" y="237935"/>
                    </a:lnTo>
                    <a:lnTo>
                      <a:pt x="1190339" y="237935"/>
                    </a:lnTo>
                    <a:lnTo>
                      <a:pt x="1190339" y="267653"/>
                    </a:lnTo>
                    <a:lnTo>
                      <a:pt x="1011745" y="267653"/>
                    </a:lnTo>
                    <a:lnTo>
                      <a:pt x="1011745" y="297371"/>
                    </a:lnTo>
                    <a:lnTo>
                      <a:pt x="773620" y="297371"/>
                    </a:lnTo>
                    <a:lnTo>
                      <a:pt x="773620" y="327089"/>
                    </a:lnTo>
                    <a:lnTo>
                      <a:pt x="446151" y="327089"/>
                    </a:lnTo>
                    <a:lnTo>
                      <a:pt x="446151" y="356807"/>
                    </a:lnTo>
                    <a:lnTo>
                      <a:pt x="356807" y="356807"/>
                    </a:lnTo>
                    <a:lnTo>
                      <a:pt x="356807" y="386525"/>
                    </a:lnTo>
                    <a:lnTo>
                      <a:pt x="327089" y="386525"/>
                    </a:lnTo>
                    <a:lnTo>
                      <a:pt x="327089" y="446056"/>
                    </a:lnTo>
                    <a:lnTo>
                      <a:pt x="356807" y="446056"/>
                    </a:lnTo>
                    <a:lnTo>
                      <a:pt x="356807" y="475774"/>
                    </a:lnTo>
                    <a:lnTo>
                      <a:pt x="446151" y="475774"/>
                    </a:lnTo>
                    <a:lnTo>
                      <a:pt x="446151" y="446056"/>
                    </a:lnTo>
                    <a:lnTo>
                      <a:pt x="475869" y="446056"/>
                    </a:lnTo>
                    <a:lnTo>
                      <a:pt x="475869" y="475774"/>
                    </a:lnTo>
                    <a:lnTo>
                      <a:pt x="505587" y="475774"/>
                    </a:lnTo>
                    <a:lnTo>
                      <a:pt x="505587" y="624554"/>
                    </a:lnTo>
                    <a:lnTo>
                      <a:pt x="535305" y="624554"/>
                    </a:lnTo>
                    <a:lnTo>
                      <a:pt x="535305" y="743617"/>
                    </a:lnTo>
                    <a:lnTo>
                      <a:pt x="565023" y="743617"/>
                    </a:lnTo>
                    <a:lnTo>
                      <a:pt x="565023" y="832961"/>
                    </a:lnTo>
                    <a:lnTo>
                      <a:pt x="594741" y="832961"/>
                    </a:lnTo>
                    <a:lnTo>
                      <a:pt x="594741" y="862679"/>
                    </a:lnTo>
                    <a:lnTo>
                      <a:pt x="624459" y="862679"/>
                    </a:lnTo>
                    <a:lnTo>
                      <a:pt x="624459" y="952024"/>
                    </a:lnTo>
                    <a:lnTo>
                      <a:pt x="654177" y="952024"/>
                    </a:lnTo>
                    <a:lnTo>
                      <a:pt x="654177" y="1041368"/>
                    </a:lnTo>
                    <a:lnTo>
                      <a:pt x="683895" y="1041368"/>
                    </a:lnTo>
                    <a:lnTo>
                      <a:pt x="683895" y="1100900"/>
                    </a:lnTo>
                    <a:lnTo>
                      <a:pt x="654177" y="1100900"/>
                    </a:lnTo>
                    <a:lnTo>
                      <a:pt x="654177" y="1071182"/>
                    </a:lnTo>
                    <a:lnTo>
                      <a:pt x="624459" y="1071182"/>
                    </a:lnTo>
                    <a:lnTo>
                      <a:pt x="624459" y="1100900"/>
                    </a:lnTo>
                    <a:lnTo>
                      <a:pt x="594741" y="1100900"/>
                    </a:lnTo>
                    <a:lnTo>
                      <a:pt x="594741" y="1041368"/>
                    </a:lnTo>
                    <a:lnTo>
                      <a:pt x="624459" y="1041368"/>
                    </a:lnTo>
                    <a:lnTo>
                      <a:pt x="624459" y="981837"/>
                    </a:lnTo>
                    <a:lnTo>
                      <a:pt x="594741" y="981837"/>
                    </a:lnTo>
                    <a:lnTo>
                      <a:pt x="594741" y="952119"/>
                    </a:lnTo>
                    <a:lnTo>
                      <a:pt x="565023" y="952119"/>
                    </a:lnTo>
                    <a:lnTo>
                      <a:pt x="565023" y="922401"/>
                    </a:lnTo>
                    <a:lnTo>
                      <a:pt x="505492" y="922401"/>
                    </a:lnTo>
                    <a:lnTo>
                      <a:pt x="505492" y="892683"/>
                    </a:lnTo>
                    <a:lnTo>
                      <a:pt x="445961" y="892683"/>
                    </a:lnTo>
                    <a:lnTo>
                      <a:pt x="445961" y="862965"/>
                    </a:lnTo>
                    <a:lnTo>
                      <a:pt x="386429" y="862965"/>
                    </a:lnTo>
                    <a:lnTo>
                      <a:pt x="386429" y="833247"/>
                    </a:lnTo>
                    <a:lnTo>
                      <a:pt x="326898" y="833247"/>
                    </a:lnTo>
                    <a:lnTo>
                      <a:pt x="326898" y="803529"/>
                    </a:lnTo>
                    <a:lnTo>
                      <a:pt x="267367" y="803529"/>
                    </a:lnTo>
                    <a:lnTo>
                      <a:pt x="267367" y="773811"/>
                    </a:lnTo>
                    <a:lnTo>
                      <a:pt x="207836" y="773811"/>
                    </a:lnTo>
                    <a:lnTo>
                      <a:pt x="207836" y="744093"/>
                    </a:lnTo>
                    <a:lnTo>
                      <a:pt x="148304" y="744093"/>
                    </a:lnTo>
                    <a:lnTo>
                      <a:pt x="148304" y="714375"/>
                    </a:lnTo>
                    <a:lnTo>
                      <a:pt x="88773" y="714375"/>
                    </a:lnTo>
                    <a:lnTo>
                      <a:pt x="88773" y="684657"/>
                    </a:lnTo>
                    <a:lnTo>
                      <a:pt x="0" y="684657"/>
                    </a:lnTo>
                    <a:lnTo>
                      <a:pt x="0" y="774002"/>
                    </a:lnTo>
                    <a:lnTo>
                      <a:pt x="29718" y="774002"/>
                    </a:lnTo>
                    <a:lnTo>
                      <a:pt x="29718" y="833533"/>
                    </a:lnTo>
                    <a:lnTo>
                      <a:pt x="59436" y="833533"/>
                    </a:lnTo>
                    <a:lnTo>
                      <a:pt x="59436" y="893064"/>
                    </a:lnTo>
                    <a:lnTo>
                      <a:pt x="89154" y="893064"/>
                    </a:lnTo>
                    <a:lnTo>
                      <a:pt x="89154" y="952595"/>
                    </a:lnTo>
                    <a:lnTo>
                      <a:pt x="118872" y="952595"/>
                    </a:lnTo>
                    <a:lnTo>
                      <a:pt x="118872" y="1012127"/>
                    </a:lnTo>
                    <a:lnTo>
                      <a:pt x="148590" y="1012127"/>
                    </a:lnTo>
                    <a:lnTo>
                      <a:pt x="148590" y="1071658"/>
                    </a:lnTo>
                    <a:lnTo>
                      <a:pt x="178308" y="1071658"/>
                    </a:lnTo>
                    <a:lnTo>
                      <a:pt x="178308" y="1131189"/>
                    </a:lnTo>
                    <a:lnTo>
                      <a:pt x="208026" y="1131189"/>
                    </a:lnTo>
                    <a:lnTo>
                      <a:pt x="208026" y="1190720"/>
                    </a:lnTo>
                    <a:lnTo>
                      <a:pt x="237744" y="1190720"/>
                    </a:lnTo>
                    <a:lnTo>
                      <a:pt x="237744" y="1220438"/>
                    </a:lnTo>
                    <a:lnTo>
                      <a:pt x="267462" y="1220438"/>
                    </a:lnTo>
                    <a:lnTo>
                      <a:pt x="267462" y="1250156"/>
                    </a:lnTo>
                    <a:lnTo>
                      <a:pt x="326993" y="1250156"/>
                    </a:lnTo>
                    <a:close/>
                    <a:moveTo>
                      <a:pt x="1309688" y="387096"/>
                    </a:moveTo>
                    <a:lnTo>
                      <a:pt x="1339406" y="387096"/>
                    </a:lnTo>
                    <a:lnTo>
                      <a:pt x="1339406" y="416814"/>
                    </a:lnTo>
                    <a:lnTo>
                      <a:pt x="1309688" y="416814"/>
                    </a:lnTo>
                    <a:lnTo>
                      <a:pt x="1309688" y="387096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7" name="Google Shape;467;p26"/>
            <p:cNvGrpSpPr/>
            <p:nvPr/>
          </p:nvGrpSpPr>
          <p:grpSpPr>
            <a:xfrm>
              <a:off x="4011168" y="1434655"/>
              <a:ext cx="1875282" cy="1785937"/>
              <a:chOff x="4011168" y="1434655"/>
              <a:chExt cx="1875282" cy="1785937"/>
            </a:xfrm>
          </p:grpSpPr>
          <p:grpSp>
            <p:nvGrpSpPr>
              <p:cNvPr id="468" name="Google Shape;468;p26"/>
              <p:cNvGrpSpPr/>
              <p:nvPr/>
            </p:nvGrpSpPr>
            <p:grpSpPr>
              <a:xfrm>
                <a:off x="4874418" y="2208656"/>
                <a:ext cx="208312" cy="238125"/>
                <a:chOff x="4874418" y="2208656"/>
                <a:chExt cx="208312" cy="238125"/>
              </a:xfrm>
            </p:grpSpPr>
            <p:sp>
              <p:nvSpPr>
                <p:cNvPr id="469" name="Google Shape;469;p26"/>
                <p:cNvSpPr/>
                <p:nvPr/>
              </p:nvSpPr>
              <p:spPr>
                <a:xfrm>
                  <a:off x="4933950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26"/>
                <p:cNvSpPr/>
                <p:nvPr/>
              </p:nvSpPr>
              <p:spPr>
                <a:xfrm>
                  <a:off x="5053012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26"/>
                <p:cNvSpPr/>
                <p:nvPr/>
              </p:nvSpPr>
              <p:spPr>
                <a:xfrm>
                  <a:off x="4963668" y="2387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26"/>
                <p:cNvSpPr/>
                <p:nvPr/>
              </p:nvSpPr>
              <p:spPr>
                <a:xfrm>
                  <a:off x="4963668" y="220865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26"/>
                <p:cNvSpPr/>
                <p:nvPr/>
              </p:nvSpPr>
              <p:spPr>
                <a:xfrm>
                  <a:off x="4904232" y="22979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26"/>
                <p:cNvSpPr/>
                <p:nvPr/>
              </p:nvSpPr>
              <p:spPr>
                <a:xfrm>
                  <a:off x="4993481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26"/>
                <p:cNvSpPr/>
                <p:nvPr/>
              </p:nvSpPr>
              <p:spPr>
                <a:xfrm>
                  <a:off x="5053012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26"/>
                <p:cNvSpPr/>
                <p:nvPr/>
              </p:nvSpPr>
              <p:spPr>
                <a:xfrm>
                  <a:off x="4963668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26"/>
                <p:cNvSpPr/>
                <p:nvPr/>
              </p:nvSpPr>
              <p:spPr>
                <a:xfrm>
                  <a:off x="4874418" y="2357437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26"/>
                <p:cNvSpPr/>
                <p:nvPr/>
              </p:nvSpPr>
              <p:spPr>
                <a:xfrm>
                  <a:off x="5023294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26"/>
                <p:cNvSpPr/>
                <p:nvPr/>
              </p:nvSpPr>
              <p:spPr>
                <a:xfrm>
                  <a:off x="4904231" y="2238374"/>
                  <a:ext cx="148780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178593" extrusionOk="0">
                      <a:moveTo>
                        <a:pt x="148781" y="59531"/>
                      </a:moveTo>
                      <a:lnTo>
                        <a:pt x="148781" y="119063"/>
                      </a:lnTo>
                      <a:lnTo>
                        <a:pt x="119063" y="119063"/>
                      </a:lnTo>
                      <a:lnTo>
                        <a:pt x="119063" y="148781"/>
                      </a:lnTo>
                      <a:lnTo>
                        <a:pt x="59436" y="148781"/>
                      </a:lnTo>
                      <a:lnTo>
                        <a:pt x="59436" y="178594"/>
                      </a:lnTo>
                      <a:lnTo>
                        <a:pt x="0" y="178594"/>
                      </a:lnTo>
                      <a:lnTo>
                        <a:pt x="0" y="119063"/>
                      </a:lnTo>
                      <a:lnTo>
                        <a:pt x="29718" y="119063"/>
                      </a:lnTo>
                      <a:lnTo>
                        <a:pt x="29718" y="59531"/>
                      </a:lnTo>
                      <a:lnTo>
                        <a:pt x="59436" y="59531"/>
                      </a:lnTo>
                      <a:lnTo>
                        <a:pt x="59436" y="29718"/>
                      </a:lnTo>
                      <a:lnTo>
                        <a:pt x="89249" y="29718"/>
                      </a:lnTo>
                      <a:lnTo>
                        <a:pt x="89249" y="0"/>
                      </a:lnTo>
                      <a:lnTo>
                        <a:pt x="119063" y="0"/>
                      </a:lnTo>
                      <a:lnTo>
                        <a:pt x="119063" y="59531"/>
                      </a:lnTo>
                      <a:lnTo>
                        <a:pt x="89249" y="59531"/>
                      </a:lnTo>
                      <a:lnTo>
                        <a:pt x="89249" y="89344"/>
                      </a:lnTo>
                      <a:lnTo>
                        <a:pt x="59436" y="89344"/>
                      </a:lnTo>
                      <a:lnTo>
                        <a:pt x="59436" y="119063"/>
                      </a:lnTo>
                      <a:lnTo>
                        <a:pt x="89249" y="119063"/>
                      </a:lnTo>
                      <a:lnTo>
                        <a:pt x="89249" y="89344"/>
                      </a:lnTo>
                      <a:lnTo>
                        <a:pt x="119063" y="89344"/>
                      </a:lnTo>
                      <a:lnTo>
                        <a:pt x="119063" y="59531"/>
                      </a:lnTo>
                      <a:lnTo>
                        <a:pt x="148781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26"/>
                <p:cNvSpPr/>
                <p:nvPr/>
              </p:nvSpPr>
              <p:spPr>
                <a:xfrm>
                  <a:off x="4874418" y="2416968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26"/>
                <p:cNvSpPr/>
                <p:nvPr/>
              </p:nvSpPr>
              <p:spPr>
                <a:xfrm>
                  <a:off x="4993481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AD0F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26"/>
                <p:cNvSpPr/>
                <p:nvPr/>
              </p:nvSpPr>
              <p:spPr>
                <a:xfrm>
                  <a:off x="5023294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26"/>
                <p:cNvSpPr/>
                <p:nvPr/>
              </p:nvSpPr>
              <p:spPr>
                <a:xfrm>
                  <a:off x="4963668" y="235743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26"/>
                <p:cNvSpPr/>
                <p:nvPr/>
              </p:nvSpPr>
              <p:spPr>
                <a:xfrm>
                  <a:off x="4904232" y="2387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5" name="Google Shape;485;p26"/>
              <p:cNvGrpSpPr/>
              <p:nvPr/>
            </p:nvGrpSpPr>
            <p:grpSpPr>
              <a:xfrm>
                <a:off x="4338637" y="1702593"/>
                <a:ext cx="1130999" cy="1160812"/>
                <a:chOff x="4338637" y="1702593"/>
                <a:chExt cx="1130999" cy="1160812"/>
              </a:xfrm>
            </p:grpSpPr>
            <p:grpSp>
              <p:nvGrpSpPr>
                <p:cNvPr id="486" name="Google Shape;486;p26"/>
                <p:cNvGrpSpPr/>
                <p:nvPr/>
              </p:nvGrpSpPr>
              <p:grpSpPr>
                <a:xfrm>
                  <a:off x="4338637" y="1702593"/>
                  <a:ext cx="1130999" cy="1160812"/>
                  <a:chOff x="4338637" y="1702593"/>
                  <a:chExt cx="1130999" cy="1160812"/>
                </a:xfrm>
              </p:grpSpPr>
              <p:sp>
                <p:nvSpPr>
                  <p:cNvPr id="487" name="Google Shape;487;p26"/>
                  <p:cNvSpPr/>
                  <p:nvPr/>
                </p:nvSpPr>
                <p:spPr>
                  <a:xfrm>
                    <a:off x="4695825" y="2476499"/>
                    <a:ext cx="29718" cy="148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48780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" name="Google Shape;488;p26"/>
                  <p:cNvSpPr/>
                  <p:nvPr/>
                </p:nvSpPr>
                <p:spPr>
                  <a:xfrm>
                    <a:off x="4547044" y="2059780"/>
                    <a:ext cx="29717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" name="Google Shape;489;p26"/>
                  <p:cNvSpPr/>
                  <p:nvPr/>
                </p:nvSpPr>
                <p:spPr>
                  <a:xfrm>
                    <a:off x="4666107" y="2387155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0" name="Google Shape;490;p26"/>
                  <p:cNvSpPr/>
                  <p:nvPr/>
                </p:nvSpPr>
                <p:spPr>
                  <a:xfrm>
                    <a:off x="4666107" y="2625280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1" name="Google Shape;491;p26"/>
                  <p:cNvSpPr/>
                  <p:nvPr/>
                </p:nvSpPr>
                <p:spPr>
                  <a:xfrm>
                    <a:off x="4576762" y="2178843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2" name="Google Shape;492;p26"/>
                  <p:cNvSpPr/>
                  <p:nvPr/>
                </p:nvSpPr>
                <p:spPr>
                  <a:xfrm>
                    <a:off x="4636293" y="2297905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3" name="Google Shape;493;p26"/>
                  <p:cNvSpPr/>
                  <p:nvPr/>
                </p:nvSpPr>
                <p:spPr>
                  <a:xfrm>
                    <a:off x="4636293" y="2714624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4" name="Google Shape;494;p26"/>
                  <p:cNvSpPr/>
                  <p:nvPr/>
                </p:nvSpPr>
                <p:spPr>
                  <a:xfrm>
                    <a:off x="4606480" y="226809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5" name="Google Shape;495;p26"/>
                  <p:cNvSpPr/>
                  <p:nvPr/>
                </p:nvSpPr>
                <p:spPr>
                  <a:xfrm>
                    <a:off x="4606480" y="280396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6" name="Google Shape;496;p26"/>
                  <p:cNvSpPr/>
                  <p:nvPr/>
                </p:nvSpPr>
                <p:spPr>
                  <a:xfrm>
                    <a:off x="5439918" y="2446781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7" name="Google Shape;497;p26"/>
                  <p:cNvSpPr/>
                  <p:nvPr/>
                </p:nvSpPr>
                <p:spPr>
                  <a:xfrm>
                    <a:off x="5291137" y="2000249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8" name="Google Shape;498;p26"/>
                  <p:cNvSpPr/>
                  <p:nvPr/>
                </p:nvSpPr>
                <p:spPr>
                  <a:xfrm>
                    <a:off x="5410200" y="2327719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9" name="Google Shape;499;p26"/>
                  <p:cNvSpPr/>
                  <p:nvPr/>
                </p:nvSpPr>
                <p:spPr>
                  <a:xfrm>
                    <a:off x="5410200" y="2565844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0" name="Google Shape;500;p26"/>
                  <p:cNvSpPr/>
                  <p:nvPr/>
                </p:nvSpPr>
                <p:spPr>
                  <a:xfrm>
                    <a:off x="5320855" y="2119312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1" name="Google Shape;501;p26"/>
                  <p:cNvSpPr/>
                  <p:nvPr/>
                </p:nvSpPr>
                <p:spPr>
                  <a:xfrm>
                    <a:off x="5380482" y="2238374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2" name="Google Shape;502;p26"/>
                  <p:cNvSpPr/>
                  <p:nvPr/>
                </p:nvSpPr>
                <p:spPr>
                  <a:xfrm>
                    <a:off x="5380482" y="2655093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3" name="Google Shape;503;p26"/>
                  <p:cNvSpPr/>
                  <p:nvPr/>
                </p:nvSpPr>
                <p:spPr>
                  <a:xfrm>
                    <a:off x="5350668" y="2208656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4" name="Google Shape;504;p26"/>
                  <p:cNvSpPr/>
                  <p:nvPr/>
                </p:nvSpPr>
                <p:spPr>
                  <a:xfrm>
                    <a:off x="5350668" y="274434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5" name="Google Shape;505;p26"/>
                  <p:cNvSpPr/>
                  <p:nvPr/>
                </p:nvSpPr>
                <p:spPr>
                  <a:xfrm>
                    <a:off x="4636293" y="2833687"/>
                    <a:ext cx="238125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5" h="29718" extrusionOk="0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6" name="Google Shape;506;p26"/>
                  <p:cNvSpPr/>
                  <p:nvPr/>
                </p:nvSpPr>
                <p:spPr>
                  <a:xfrm>
                    <a:off x="4874418" y="2803969"/>
                    <a:ext cx="238125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5" h="29718" extrusionOk="0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7" name="Google Shape;507;p26"/>
                  <p:cNvSpPr/>
                  <p:nvPr/>
                </p:nvSpPr>
                <p:spPr>
                  <a:xfrm>
                    <a:off x="5112543" y="2774155"/>
                    <a:ext cx="238125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5" h="29718" extrusionOk="0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8" name="Google Shape;508;p26"/>
                  <p:cNvSpPr/>
                  <p:nvPr/>
                </p:nvSpPr>
                <p:spPr>
                  <a:xfrm>
                    <a:off x="4517231" y="1910905"/>
                    <a:ext cx="267843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843" h="29717" extrusionOk="0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9" name="Google Shape;509;p26"/>
                  <p:cNvSpPr/>
                  <p:nvPr/>
                </p:nvSpPr>
                <p:spPr>
                  <a:xfrm>
                    <a:off x="4487418" y="1881187"/>
                    <a:ext cx="29717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0" name="Google Shape;510;p26"/>
                  <p:cNvSpPr/>
                  <p:nvPr/>
                </p:nvSpPr>
                <p:spPr>
                  <a:xfrm>
                    <a:off x="4487418" y="1791842"/>
                    <a:ext cx="29717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1" name="Google Shape;511;p26"/>
                  <p:cNvSpPr/>
                  <p:nvPr/>
                </p:nvSpPr>
                <p:spPr>
                  <a:xfrm>
                    <a:off x="4517231" y="1821655"/>
                    <a:ext cx="29717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2" name="Google Shape;512;p26"/>
                  <p:cNvSpPr/>
                  <p:nvPr/>
                </p:nvSpPr>
                <p:spPr>
                  <a:xfrm>
                    <a:off x="4487418" y="1821655"/>
                    <a:ext cx="29717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3" name="Google Shape;513;p26"/>
                  <p:cNvSpPr/>
                  <p:nvPr/>
                </p:nvSpPr>
                <p:spPr>
                  <a:xfrm>
                    <a:off x="4457700" y="1851469"/>
                    <a:ext cx="29717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4" name="Google Shape;514;p26"/>
                  <p:cNvSpPr/>
                  <p:nvPr/>
                </p:nvSpPr>
                <p:spPr>
                  <a:xfrm>
                    <a:off x="4457700" y="1821655"/>
                    <a:ext cx="29717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5" name="Google Shape;515;p26"/>
                  <p:cNvSpPr/>
                  <p:nvPr/>
                </p:nvSpPr>
                <p:spPr>
                  <a:xfrm>
                    <a:off x="4368355" y="1881187"/>
                    <a:ext cx="89344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29717" extrusionOk="0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26"/>
                  <p:cNvSpPr/>
                  <p:nvPr/>
                </p:nvSpPr>
                <p:spPr>
                  <a:xfrm>
                    <a:off x="4368355" y="1791842"/>
                    <a:ext cx="89344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29717" extrusionOk="0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26"/>
                  <p:cNvSpPr/>
                  <p:nvPr/>
                </p:nvSpPr>
                <p:spPr>
                  <a:xfrm>
                    <a:off x="4368355" y="1821655"/>
                    <a:ext cx="89344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59531" extrusionOk="0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FFD7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26"/>
                  <p:cNvSpPr/>
                  <p:nvPr/>
                </p:nvSpPr>
                <p:spPr>
                  <a:xfrm>
                    <a:off x="4338637" y="1821655"/>
                    <a:ext cx="29717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" name="Google Shape;519;p26"/>
                  <p:cNvSpPr/>
                  <p:nvPr/>
                </p:nvSpPr>
                <p:spPr>
                  <a:xfrm>
                    <a:off x="5320855" y="1702593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" name="Google Shape;520;p26"/>
                  <p:cNvSpPr/>
                  <p:nvPr/>
                </p:nvSpPr>
                <p:spPr>
                  <a:xfrm>
                    <a:off x="5350668" y="1791842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1" name="Google Shape;521;p26"/>
                  <p:cNvSpPr/>
                  <p:nvPr/>
                </p:nvSpPr>
                <p:spPr>
                  <a:xfrm>
                    <a:off x="5320855" y="1762124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DD58D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" name="Google Shape;522;p26"/>
                  <p:cNvSpPr/>
                  <p:nvPr/>
                </p:nvSpPr>
                <p:spPr>
                  <a:xfrm>
                    <a:off x="5380482" y="1732406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" name="Google Shape;523;p26"/>
                  <p:cNvSpPr/>
                  <p:nvPr/>
                </p:nvSpPr>
                <p:spPr>
                  <a:xfrm>
                    <a:off x="5291137" y="182165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" name="Google Shape;524;p26"/>
                  <p:cNvSpPr/>
                  <p:nvPr/>
                </p:nvSpPr>
                <p:spPr>
                  <a:xfrm>
                    <a:off x="5320855" y="1732406"/>
                    <a:ext cx="59626" cy="59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626" h="59435" extrusionOk="0">
                        <a:moveTo>
                          <a:pt x="59627" y="0"/>
                        </a:moveTo>
                        <a:lnTo>
                          <a:pt x="59627" y="59436"/>
                        </a:lnTo>
                        <a:lnTo>
                          <a:pt x="29813" y="59436"/>
                        </a:lnTo>
                        <a:lnTo>
                          <a:pt x="29813" y="29718"/>
                        </a:lnTo>
                        <a:lnTo>
                          <a:pt x="0" y="29718"/>
                        </a:lnTo>
                        <a:lnTo>
                          <a:pt x="0" y="0"/>
                        </a:lnTo>
                        <a:lnTo>
                          <a:pt x="59627" y="0"/>
                        </a:lnTo>
                        <a:close/>
                      </a:path>
                    </a:pathLst>
                  </a:custGeom>
                  <a:solidFill>
                    <a:srgbClr val="FFD7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" name="Google Shape;525;p26"/>
                  <p:cNvSpPr/>
                  <p:nvPr/>
                </p:nvSpPr>
                <p:spPr>
                  <a:xfrm>
                    <a:off x="5291137" y="1732406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" name="Google Shape;526;p26"/>
                  <p:cNvSpPr/>
                  <p:nvPr/>
                </p:nvSpPr>
                <p:spPr>
                  <a:xfrm>
                    <a:off x="5320855" y="1791842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7" name="Google Shape;527;p26"/>
                  <p:cNvSpPr/>
                  <p:nvPr/>
                </p:nvSpPr>
                <p:spPr>
                  <a:xfrm>
                    <a:off x="4785169" y="1881187"/>
                    <a:ext cx="238125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5" h="29717" extrusionOk="0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" name="Google Shape;528;p26"/>
                  <p:cNvSpPr/>
                  <p:nvPr/>
                </p:nvSpPr>
                <p:spPr>
                  <a:xfrm>
                    <a:off x="5023294" y="1851469"/>
                    <a:ext cx="267843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843" h="29717" extrusionOk="0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" name="Google Shape;529;p26"/>
                  <p:cNvSpPr/>
                  <p:nvPr/>
                </p:nvSpPr>
                <p:spPr>
                  <a:xfrm>
                    <a:off x="4606480" y="2029967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" name="Google Shape;530;p26"/>
                  <p:cNvSpPr/>
                  <p:nvPr/>
                </p:nvSpPr>
                <p:spPr>
                  <a:xfrm>
                    <a:off x="4814887" y="2000249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" name="Google Shape;531;p26"/>
                  <p:cNvSpPr/>
                  <p:nvPr/>
                </p:nvSpPr>
                <p:spPr>
                  <a:xfrm>
                    <a:off x="4993481" y="1970531"/>
                    <a:ext cx="208406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7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" name="Google Shape;532;p26"/>
                  <p:cNvSpPr/>
                  <p:nvPr/>
                </p:nvSpPr>
                <p:spPr>
                  <a:xfrm>
                    <a:off x="4636293" y="2149030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3" name="Google Shape;533;p26"/>
                  <p:cNvSpPr/>
                  <p:nvPr/>
                </p:nvSpPr>
                <p:spPr>
                  <a:xfrm>
                    <a:off x="4844605" y="2119312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" name="Google Shape;534;p26"/>
                  <p:cNvSpPr/>
                  <p:nvPr/>
                </p:nvSpPr>
                <p:spPr>
                  <a:xfrm>
                    <a:off x="5023294" y="2089594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" name="Google Shape;535;p26"/>
                  <p:cNvSpPr/>
                  <p:nvPr/>
                </p:nvSpPr>
                <p:spPr>
                  <a:xfrm>
                    <a:off x="4695825" y="2268092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" name="Google Shape;536;p26"/>
                  <p:cNvSpPr/>
                  <p:nvPr/>
                </p:nvSpPr>
                <p:spPr>
                  <a:xfrm>
                    <a:off x="4904232" y="2238374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" name="Google Shape;537;p26"/>
                  <p:cNvSpPr/>
                  <p:nvPr/>
                </p:nvSpPr>
                <p:spPr>
                  <a:xfrm>
                    <a:off x="5082730" y="2208656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8" name="Google Shape;538;p26"/>
                  <p:cNvSpPr/>
                  <p:nvPr/>
                </p:nvSpPr>
                <p:spPr>
                  <a:xfrm>
                    <a:off x="4755356" y="2387155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9" name="Google Shape;539;p26"/>
                  <p:cNvSpPr/>
                  <p:nvPr/>
                </p:nvSpPr>
                <p:spPr>
                  <a:xfrm>
                    <a:off x="4963668" y="2357437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0" name="Google Shape;540;p26"/>
                  <p:cNvSpPr/>
                  <p:nvPr/>
                </p:nvSpPr>
                <p:spPr>
                  <a:xfrm>
                    <a:off x="5142357" y="2327719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1" name="Google Shape;541;p26"/>
                  <p:cNvSpPr/>
                  <p:nvPr/>
                </p:nvSpPr>
                <p:spPr>
                  <a:xfrm>
                    <a:off x="4785169" y="2506217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2" name="Google Shape;542;p26"/>
                  <p:cNvSpPr/>
                  <p:nvPr/>
                </p:nvSpPr>
                <p:spPr>
                  <a:xfrm>
                    <a:off x="4993481" y="2476499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3" name="Google Shape;543;p26"/>
                  <p:cNvSpPr/>
                  <p:nvPr/>
                </p:nvSpPr>
                <p:spPr>
                  <a:xfrm>
                    <a:off x="5172075" y="2446781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4" name="Google Shape;544;p26"/>
                  <p:cNvSpPr/>
                  <p:nvPr/>
                </p:nvSpPr>
                <p:spPr>
                  <a:xfrm>
                    <a:off x="4755356" y="2625280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5" name="Google Shape;545;p26"/>
                  <p:cNvSpPr/>
                  <p:nvPr/>
                </p:nvSpPr>
                <p:spPr>
                  <a:xfrm>
                    <a:off x="5142357" y="2565844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6" name="Google Shape;546;p26"/>
                  <p:cNvSpPr/>
                  <p:nvPr/>
                </p:nvSpPr>
                <p:spPr>
                  <a:xfrm>
                    <a:off x="4725543" y="2744342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7" name="Google Shape;547;p26"/>
                  <p:cNvSpPr/>
                  <p:nvPr/>
                </p:nvSpPr>
                <p:spPr>
                  <a:xfrm>
                    <a:off x="4933950" y="2714624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" name="Google Shape;548;p26"/>
                  <p:cNvSpPr/>
                  <p:nvPr/>
                </p:nvSpPr>
                <p:spPr>
                  <a:xfrm>
                    <a:off x="4547235" y="1881187"/>
                    <a:ext cx="892682" cy="95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2682" h="952500" extrusionOk="0">
                        <a:moveTo>
                          <a:pt x="862965" y="565595"/>
                        </a:moveTo>
                        <a:lnTo>
                          <a:pt x="862965" y="446532"/>
                        </a:lnTo>
                        <a:lnTo>
                          <a:pt x="833247" y="446532"/>
                        </a:lnTo>
                        <a:lnTo>
                          <a:pt x="833247" y="357188"/>
                        </a:lnTo>
                        <a:lnTo>
                          <a:pt x="803529" y="357188"/>
                        </a:lnTo>
                        <a:lnTo>
                          <a:pt x="803529" y="327469"/>
                        </a:lnTo>
                        <a:lnTo>
                          <a:pt x="773811" y="327469"/>
                        </a:lnTo>
                        <a:lnTo>
                          <a:pt x="773811" y="238125"/>
                        </a:lnTo>
                        <a:lnTo>
                          <a:pt x="744093" y="238125"/>
                        </a:lnTo>
                        <a:lnTo>
                          <a:pt x="744093" y="119063"/>
                        </a:lnTo>
                        <a:lnTo>
                          <a:pt x="714375" y="119063"/>
                        </a:lnTo>
                        <a:lnTo>
                          <a:pt x="714375" y="0"/>
                        </a:lnTo>
                        <a:lnTo>
                          <a:pt x="476250" y="0"/>
                        </a:lnTo>
                        <a:lnTo>
                          <a:pt x="476250" y="29718"/>
                        </a:lnTo>
                        <a:lnTo>
                          <a:pt x="238125" y="29718"/>
                        </a:lnTo>
                        <a:lnTo>
                          <a:pt x="238125" y="59436"/>
                        </a:lnTo>
                        <a:lnTo>
                          <a:pt x="0" y="59436"/>
                        </a:lnTo>
                        <a:lnTo>
                          <a:pt x="0" y="178498"/>
                        </a:lnTo>
                        <a:lnTo>
                          <a:pt x="29718" y="178498"/>
                        </a:lnTo>
                        <a:lnTo>
                          <a:pt x="29718" y="297561"/>
                        </a:lnTo>
                        <a:lnTo>
                          <a:pt x="59436" y="297561"/>
                        </a:lnTo>
                        <a:lnTo>
                          <a:pt x="59436" y="386906"/>
                        </a:lnTo>
                        <a:lnTo>
                          <a:pt x="89154" y="386906"/>
                        </a:lnTo>
                        <a:lnTo>
                          <a:pt x="89154" y="416623"/>
                        </a:lnTo>
                        <a:lnTo>
                          <a:pt x="118872" y="416623"/>
                        </a:lnTo>
                        <a:lnTo>
                          <a:pt x="118872" y="505968"/>
                        </a:lnTo>
                        <a:lnTo>
                          <a:pt x="148590" y="505968"/>
                        </a:lnTo>
                        <a:lnTo>
                          <a:pt x="148590" y="595313"/>
                        </a:lnTo>
                        <a:lnTo>
                          <a:pt x="178308" y="595313"/>
                        </a:lnTo>
                        <a:lnTo>
                          <a:pt x="178308" y="744093"/>
                        </a:lnTo>
                        <a:lnTo>
                          <a:pt x="148590" y="744093"/>
                        </a:lnTo>
                        <a:lnTo>
                          <a:pt x="148590" y="833438"/>
                        </a:lnTo>
                        <a:lnTo>
                          <a:pt x="118872" y="833438"/>
                        </a:lnTo>
                        <a:lnTo>
                          <a:pt x="118872" y="922782"/>
                        </a:lnTo>
                        <a:lnTo>
                          <a:pt x="89154" y="922782"/>
                        </a:lnTo>
                        <a:lnTo>
                          <a:pt x="89154" y="952500"/>
                        </a:lnTo>
                        <a:lnTo>
                          <a:pt x="327279" y="952500"/>
                        </a:lnTo>
                        <a:lnTo>
                          <a:pt x="327279" y="922782"/>
                        </a:lnTo>
                        <a:lnTo>
                          <a:pt x="565404" y="922782"/>
                        </a:lnTo>
                        <a:lnTo>
                          <a:pt x="565404" y="893064"/>
                        </a:lnTo>
                        <a:lnTo>
                          <a:pt x="803529" y="893064"/>
                        </a:lnTo>
                        <a:lnTo>
                          <a:pt x="803529" y="863346"/>
                        </a:lnTo>
                        <a:lnTo>
                          <a:pt x="833247" y="863346"/>
                        </a:lnTo>
                        <a:lnTo>
                          <a:pt x="833247" y="774001"/>
                        </a:lnTo>
                        <a:lnTo>
                          <a:pt x="862965" y="774001"/>
                        </a:lnTo>
                        <a:lnTo>
                          <a:pt x="862965" y="684657"/>
                        </a:lnTo>
                        <a:lnTo>
                          <a:pt x="892683" y="684657"/>
                        </a:lnTo>
                        <a:lnTo>
                          <a:pt x="892683" y="565595"/>
                        </a:lnTo>
                        <a:lnTo>
                          <a:pt x="862965" y="565595"/>
                        </a:lnTo>
                        <a:close/>
                        <a:moveTo>
                          <a:pt x="803434" y="446532"/>
                        </a:moveTo>
                        <a:lnTo>
                          <a:pt x="803434" y="476250"/>
                        </a:lnTo>
                        <a:lnTo>
                          <a:pt x="595027" y="476250"/>
                        </a:lnTo>
                        <a:lnTo>
                          <a:pt x="595027" y="505968"/>
                        </a:lnTo>
                        <a:lnTo>
                          <a:pt x="416433" y="505968"/>
                        </a:lnTo>
                        <a:lnTo>
                          <a:pt x="416433" y="535686"/>
                        </a:lnTo>
                        <a:lnTo>
                          <a:pt x="208026" y="535686"/>
                        </a:lnTo>
                        <a:lnTo>
                          <a:pt x="208026" y="505968"/>
                        </a:lnTo>
                        <a:lnTo>
                          <a:pt x="416433" y="505968"/>
                        </a:lnTo>
                        <a:lnTo>
                          <a:pt x="416433" y="476250"/>
                        </a:lnTo>
                        <a:lnTo>
                          <a:pt x="595027" y="476250"/>
                        </a:lnTo>
                        <a:lnTo>
                          <a:pt x="595027" y="446532"/>
                        </a:lnTo>
                        <a:lnTo>
                          <a:pt x="803434" y="446532"/>
                        </a:lnTo>
                        <a:close/>
                        <a:moveTo>
                          <a:pt x="59341" y="178689"/>
                        </a:moveTo>
                        <a:lnTo>
                          <a:pt x="59341" y="148971"/>
                        </a:lnTo>
                        <a:lnTo>
                          <a:pt x="267748" y="148971"/>
                        </a:lnTo>
                        <a:lnTo>
                          <a:pt x="267748" y="119253"/>
                        </a:lnTo>
                        <a:lnTo>
                          <a:pt x="446342" y="119253"/>
                        </a:lnTo>
                        <a:lnTo>
                          <a:pt x="446342" y="89535"/>
                        </a:lnTo>
                        <a:lnTo>
                          <a:pt x="654749" y="89535"/>
                        </a:lnTo>
                        <a:lnTo>
                          <a:pt x="654749" y="119253"/>
                        </a:lnTo>
                        <a:lnTo>
                          <a:pt x="446342" y="119253"/>
                        </a:lnTo>
                        <a:lnTo>
                          <a:pt x="446342" y="148971"/>
                        </a:lnTo>
                        <a:lnTo>
                          <a:pt x="267748" y="148971"/>
                        </a:lnTo>
                        <a:lnTo>
                          <a:pt x="267748" y="178689"/>
                        </a:lnTo>
                        <a:lnTo>
                          <a:pt x="59341" y="178689"/>
                        </a:lnTo>
                        <a:close/>
                        <a:moveTo>
                          <a:pt x="89059" y="297752"/>
                        </a:moveTo>
                        <a:lnTo>
                          <a:pt x="89059" y="268034"/>
                        </a:lnTo>
                        <a:lnTo>
                          <a:pt x="297466" y="268034"/>
                        </a:lnTo>
                        <a:lnTo>
                          <a:pt x="297466" y="238315"/>
                        </a:lnTo>
                        <a:lnTo>
                          <a:pt x="476059" y="238315"/>
                        </a:lnTo>
                        <a:lnTo>
                          <a:pt x="476059" y="208598"/>
                        </a:lnTo>
                        <a:lnTo>
                          <a:pt x="684466" y="208598"/>
                        </a:lnTo>
                        <a:lnTo>
                          <a:pt x="684466" y="238315"/>
                        </a:lnTo>
                        <a:lnTo>
                          <a:pt x="476059" y="238315"/>
                        </a:lnTo>
                        <a:lnTo>
                          <a:pt x="476059" y="268034"/>
                        </a:lnTo>
                        <a:lnTo>
                          <a:pt x="297466" y="268034"/>
                        </a:lnTo>
                        <a:lnTo>
                          <a:pt x="297466" y="297752"/>
                        </a:lnTo>
                        <a:lnTo>
                          <a:pt x="89059" y="297752"/>
                        </a:lnTo>
                        <a:close/>
                        <a:moveTo>
                          <a:pt x="148590" y="416814"/>
                        </a:moveTo>
                        <a:lnTo>
                          <a:pt x="148590" y="387096"/>
                        </a:lnTo>
                        <a:lnTo>
                          <a:pt x="356997" y="387096"/>
                        </a:lnTo>
                        <a:lnTo>
                          <a:pt x="356997" y="357378"/>
                        </a:lnTo>
                        <a:lnTo>
                          <a:pt x="535591" y="357378"/>
                        </a:lnTo>
                        <a:lnTo>
                          <a:pt x="535591" y="327660"/>
                        </a:lnTo>
                        <a:lnTo>
                          <a:pt x="743998" y="327660"/>
                        </a:lnTo>
                        <a:lnTo>
                          <a:pt x="743998" y="357378"/>
                        </a:lnTo>
                        <a:lnTo>
                          <a:pt x="535591" y="357378"/>
                        </a:lnTo>
                        <a:lnTo>
                          <a:pt x="535591" y="387096"/>
                        </a:lnTo>
                        <a:lnTo>
                          <a:pt x="356997" y="387096"/>
                        </a:lnTo>
                        <a:lnTo>
                          <a:pt x="356997" y="416814"/>
                        </a:lnTo>
                        <a:lnTo>
                          <a:pt x="148590" y="416814"/>
                        </a:lnTo>
                        <a:close/>
                        <a:moveTo>
                          <a:pt x="773620" y="833533"/>
                        </a:moveTo>
                        <a:lnTo>
                          <a:pt x="565213" y="833533"/>
                        </a:lnTo>
                        <a:lnTo>
                          <a:pt x="565213" y="863251"/>
                        </a:lnTo>
                        <a:lnTo>
                          <a:pt x="386620" y="863251"/>
                        </a:lnTo>
                        <a:lnTo>
                          <a:pt x="386620" y="892969"/>
                        </a:lnTo>
                        <a:lnTo>
                          <a:pt x="178213" y="892969"/>
                        </a:lnTo>
                        <a:lnTo>
                          <a:pt x="178213" y="863251"/>
                        </a:lnTo>
                        <a:lnTo>
                          <a:pt x="386620" y="863251"/>
                        </a:lnTo>
                        <a:lnTo>
                          <a:pt x="386620" y="833533"/>
                        </a:lnTo>
                        <a:lnTo>
                          <a:pt x="565213" y="833533"/>
                        </a:lnTo>
                        <a:lnTo>
                          <a:pt x="565213" y="803815"/>
                        </a:lnTo>
                        <a:lnTo>
                          <a:pt x="773620" y="803815"/>
                        </a:lnTo>
                        <a:lnTo>
                          <a:pt x="773620" y="833533"/>
                        </a:lnTo>
                        <a:close/>
                        <a:moveTo>
                          <a:pt x="803339" y="714470"/>
                        </a:moveTo>
                        <a:lnTo>
                          <a:pt x="594932" y="714470"/>
                        </a:lnTo>
                        <a:lnTo>
                          <a:pt x="594932" y="744188"/>
                        </a:lnTo>
                        <a:lnTo>
                          <a:pt x="416338" y="744188"/>
                        </a:lnTo>
                        <a:lnTo>
                          <a:pt x="416338" y="773906"/>
                        </a:lnTo>
                        <a:lnTo>
                          <a:pt x="207931" y="773906"/>
                        </a:lnTo>
                        <a:lnTo>
                          <a:pt x="207931" y="744188"/>
                        </a:lnTo>
                        <a:lnTo>
                          <a:pt x="416338" y="744188"/>
                        </a:lnTo>
                        <a:lnTo>
                          <a:pt x="416338" y="714470"/>
                        </a:lnTo>
                        <a:lnTo>
                          <a:pt x="594932" y="714470"/>
                        </a:lnTo>
                        <a:lnTo>
                          <a:pt x="594932" y="684752"/>
                        </a:lnTo>
                        <a:lnTo>
                          <a:pt x="803339" y="684752"/>
                        </a:lnTo>
                        <a:lnTo>
                          <a:pt x="803339" y="714470"/>
                        </a:lnTo>
                        <a:close/>
                        <a:moveTo>
                          <a:pt x="833057" y="595408"/>
                        </a:moveTo>
                        <a:lnTo>
                          <a:pt x="624650" y="595408"/>
                        </a:lnTo>
                        <a:lnTo>
                          <a:pt x="624650" y="625126"/>
                        </a:lnTo>
                        <a:lnTo>
                          <a:pt x="446056" y="625126"/>
                        </a:lnTo>
                        <a:lnTo>
                          <a:pt x="446056" y="654844"/>
                        </a:lnTo>
                        <a:lnTo>
                          <a:pt x="237649" y="654844"/>
                        </a:lnTo>
                        <a:lnTo>
                          <a:pt x="237649" y="625126"/>
                        </a:lnTo>
                        <a:lnTo>
                          <a:pt x="446056" y="625126"/>
                        </a:lnTo>
                        <a:lnTo>
                          <a:pt x="446056" y="595408"/>
                        </a:lnTo>
                        <a:lnTo>
                          <a:pt x="624650" y="595408"/>
                        </a:lnTo>
                        <a:lnTo>
                          <a:pt x="624650" y="565690"/>
                        </a:lnTo>
                        <a:lnTo>
                          <a:pt x="833057" y="565690"/>
                        </a:lnTo>
                        <a:lnTo>
                          <a:pt x="833057" y="59540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" name="Google Shape;549;p26"/>
                  <p:cNvSpPr/>
                  <p:nvPr/>
                </p:nvSpPr>
                <p:spPr>
                  <a:xfrm>
                    <a:off x="5112543" y="2684906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" name="Google Shape;550;p26"/>
                  <p:cNvSpPr/>
                  <p:nvPr/>
                </p:nvSpPr>
                <p:spPr>
                  <a:xfrm>
                    <a:off x="4487418" y="1762124"/>
                    <a:ext cx="297656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656" h="29717" extrusionOk="0">
                        <a:moveTo>
                          <a:pt x="0" y="0"/>
                        </a:moveTo>
                        <a:lnTo>
                          <a:pt x="297656" y="0"/>
                        </a:lnTo>
                        <a:lnTo>
                          <a:pt x="297656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" name="Google Shape;551;p26"/>
                  <p:cNvSpPr/>
                  <p:nvPr/>
                </p:nvSpPr>
                <p:spPr>
                  <a:xfrm>
                    <a:off x="4785169" y="1732406"/>
                    <a:ext cx="238125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5" h="29717" extrusionOk="0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" name="Google Shape;552;p26"/>
                  <p:cNvSpPr/>
                  <p:nvPr/>
                </p:nvSpPr>
                <p:spPr>
                  <a:xfrm>
                    <a:off x="4517231" y="1732406"/>
                    <a:ext cx="803624" cy="1784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624" h="178498" extrusionOk="0">
                        <a:moveTo>
                          <a:pt x="803624" y="29718"/>
                        </a:moveTo>
                        <a:lnTo>
                          <a:pt x="803624" y="89249"/>
                        </a:lnTo>
                        <a:lnTo>
                          <a:pt x="773906" y="89249"/>
                        </a:lnTo>
                        <a:lnTo>
                          <a:pt x="773906" y="119063"/>
                        </a:lnTo>
                        <a:lnTo>
                          <a:pt x="506063" y="119063"/>
                        </a:lnTo>
                        <a:lnTo>
                          <a:pt x="506063" y="148780"/>
                        </a:lnTo>
                        <a:lnTo>
                          <a:pt x="267938" y="148780"/>
                        </a:lnTo>
                        <a:lnTo>
                          <a:pt x="267938" y="178498"/>
                        </a:lnTo>
                        <a:lnTo>
                          <a:pt x="0" y="178498"/>
                        </a:lnTo>
                        <a:lnTo>
                          <a:pt x="0" y="148780"/>
                        </a:lnTo>
                        <a:lnTo>
                          <a:pt x="29813" y="148780"/>
                        </a:lnTo>
                        <a:lnTo>
                          <a:pt x="29813" y="89249"/>
                        </a:lnTo>
                        <a:lnTo>
                          <a:pt x="0" y="89249"/>
                        </a:lnTo>
                        <a:lnTo>
                          <a:pt x="0" y="59436"/>
                        </a:lnTo>
                        <a:lnTo>
                          <a:pt x="267938" y="59436"/>
                        </a:lnTo>
                        <a:lnTo>
                          <a:pt x="267938" y="29718"/>
                        </a:lnTo>
                        <a:lnTo>
                          <a:pt x="506063" y="29718"/>
                        </a:lnTo>
                        <a:lnTo>
                          <a:pt x="506063" y="0"/>
                        </a:lnTo>
                        <a:lnTo>
                          <a:pt x="773906" y="0"/>
                        </a:lnTo>
                        <a:lnTo>
                          <a:pt x="773906" y="29718"/>
                        </a:lnTo>
                        <a:lnTo>
                          <a:pt x="803624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" name="Google Shape;553;p26"/>
                  <p:cNvSpPr/>
                  <p:nvPr/>
                </p:nvSpPr>
                <p:spPr>
                  <a:xfrm>
                    <a:off x="5023294" y="1702593"/>
                    <a:ext cx="267843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843" h="29717" extrusionOk="0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4" name="Google Shape;554;p26"/>
                  <p:cNvSpPr/>
                  <p:nvPr/>
                </p:nvSpPr>
                <p:spPr>
                  <a:xfrm>
                    <a:off x="4457700" y="1791842"/>
                    <a:ext cx="29717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5" name="Google Shape;555;p26"/>
                  <p:cNvSpPr/>
                  <p:nvPr/>
                </p:nvSpPr>
                <p:spPr>
                  <a:xfrm>
                    <a:off x="4457700" y="1762124"/>
                    <a:ext cx="29717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6" name="Google Shape;556;p26"/>
                  <p:cNvSpPr/>
                  <p:nvPr/>
                </p:nvSpPr>
                <p:spPr>
                  <a:xfrm>
                    <a:off x="4963668" y="2595562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7" name="Google Shape;557;p26"/>
                  <p:cNvSpPr/>
                  <p:nvPr/>
                </p:nvSpPr>
                <p:spPr>
                  <a:xfrm>
                    <a:off x="4517231" y="1910905"/>
                    <a:ext cx="29717" cy="148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148780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8" name="Google Shape;558;p26"/>
                  <p:cNvSpPr/>
                  <p:nvPr/>
                </p:nvSpPr>
                <p:spPr>
                  <a:xfrm>
                    <a:off x="5261419" y="1851469"/>
                    <a:ext cx="29718" cy="148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48780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1"/>
                        </a:lnTo>
                        <a:lnTo>
                          <a:pt x="0" y="14878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9" name="Google Shape;559;p26"/>
                  <p:cNvSpPr/>
                  <p:nvPr/>
                </p:nvSpPr>
                <p:spPr>
                  <a:xfrm>
                    <a:off x="4368355" y="1851469"/>
                    <a:ext cx="89344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29717" extrusionOk="0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60" name="Google Shape;560;p26"/>
                <p:cNvSpPr/>
                <p:nvPr/>
              </p:nvSpPr>
              <p:spPr>
                <a:xfrm>
                  <a:off x="4636293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26"/>
                <p:cNvSpPr/>
                <p:nvPr/>
              </p:nvSpPr>
              <p:spPr>
                <a:xfrm>
                  <a:off x="5350668" y="26849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26"/>
                <p:cNvSpPr/>
                <p:nvPr/>
              </p:nvSpPr>
              <p:spPr>
                <a:xfrm>
                  <a:off x="4695825" y="26252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26"/>
                <p:cNvSpPr/>
                <p:nvPr/>
              </p:nvSpPr>
              <p:spPr>
                <a:xfrm>
                  <a:off x="5380482" y="259556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26"/>
                <p:cNvSpPr/>
                <p:nvPr/>
              </p:nvSpPr>
              <p:spPr>
                <a:xfrm>
                  <a:off x="5410200" y="244678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26"/>
                <p:cNvSpPr/>
                <p:nvPr/>
              </p:nvSpPr>
              <p:spPr>
                <a:xfrm>
                  <a:off x="5380482" y="232771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26"/>
                <p:cNvSpPr/>
                <p:nvPr/>
              </p:nvSpPr>
              <p:spPr>
                <a:xfrm>
                  <a:off x="4695825" y="2803969"/>
                  <a:ext cx="17859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29718" extrusionOk="0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26"/>
                <p:cNvSpPr/>
                <p:nvPr/>
              </p:nvSpPr>
              <p:spPr>
                <a:xfrm>
                  <a:off x="4547044" y="1940718"/>
                  <a:ext cx="23812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4" h="29717" extrusionOk="0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26"/>
                <p:cNvSpPr/>
                <p:nvPr/>
              </p:nvSpPr>
              <p:spPr>
                <a:xfrm>
                  <a:off x="4785169" y="1910905"/>
                  <a:ext cx="238125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29717" extrusionOk="0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26"/>
                <p:cNvSpPr/>
                <p:nvPr/>
              </p:nvSpPr>
              <p:spPr>
                <a:xfrm>
                  <a:off x="5023294" y="1881187"/>
                  <a:ext cx="238125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29717" extrusionOk="0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26"/>
                <p:cNvSpPr/>
                <p:nvPr/>
              </p:nvSpPr>
              <p:spPr>
                <a:xfrm>
                  <a:off x="4814887" y="1940718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26"/>
                <p:cNvSpPr/>
                <p:nvPr/>
              </p:nvSpPr>
              <p:spPr>
                <a:xfrm>
                  <a:off x="4695825" y="1970531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26"/>
                <p:cNvSpPr/>
                <p:nvPr/>
              </p:nvSpPr>
              <p:spPr>
                <a:xfrm>
                  <a:off x="4547044" y="1970531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26"/>
                <p:cNvSpPr/>
                <p:nvPr/>
              </p:nvSpPr>
              <p:spPr>
                <a:xfrm>
                  <a:off x="4933950" y="1940718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26"/>
                <p:cNvSpPr/>
                <p:nvPr/>
              </p:nvSpPr>
              <p:spPr>
                <a:xfrm>
                  <a:off x="4636293" y="1970531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26"/>
                <p:cNvSpPr/>
                <p:nvPr/>
              </p:nvSpPr>
              <p:spPr>
                <a:xfrm>
                  <a:off x="5053012" y="1910905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26"/>
                <p:cNvSpPr/>
                <p:nvPr/>
              </p:nvSpPr>
              <p:spPr>
                <a:xfrm>
                  <a:off x="5142357" y="1910905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26"/>
                <p:cNvSpPr/>
                <p:nvPr/>
              </p:nvSpPr>
              <p:spPr>
                <a:xfrm>
                  <a:off x="5231606" y="19109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78;p26"/>
                <p:cNvSpPr/>
                <p:nvPr/>
              </p:nvSpPr>
              <p:spPr>
                <a:xfrm>
                  <a:off x="4963668" y="2774155"/>
                  <a:ext cx="148780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8" extrusionOk="0">
                      <a:moveTo>
                        <a:pt x="0" y="0"/>
                      </a:moveTo>
                      <a:lnTo>
                        <a:pt x="148781" y="0"/>
                      </a:lnTo>
                      <a:lnTo>
                        <a:pt x="148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26"/>
                <p:cNvSpPr/>
                <p:nvPr/>
              </p:nvSpPr>
              <p:spPr>
                <a:xfrm>
                  <a:off x="4844605" y="2774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26"/>
                <p:cNvSpPr/>
                <p:nvPr/>
              </p:nvSpPr>
              <p:spPr>
                <a:xfrm>
                  <a:off x="5142357" y="2744342"/>
                  <a:ext cx="208406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06" h="29718" extrusionOk="0">
                      <a:moveTo>
                        <a:pt x="0" y="0"/>
                      </a:moveTo>
                      <a:lnTo>
                        <a:pt x="208407" y="0"/>
                      </a:lnTo>
                      <a:lnTo>
                        <a:pt x="208407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26"/>
                <p:cNvSpPr/>
                <p:nvPr/>
              </p:nvSpPr>
              <p:spPr>
                <a:xfrm>
                  <a:off x="5231606" y="274434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26"/>
                <p:cNvSpPr/>
                <p:nvPr/>
              </p:nvSpPr>
              <p:spPr>
                <a:xfrm>
                  <a:off x="5320855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26"/>
                <p:cNvSpPr/>
                <p:nvPr/>
              </p:nvSpPr>
              <p:spPr>
                <a:xfrm>
                  <a:off x="5291137" y="271462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26"/>
                <p:cNvSpPr/>
                <p:nvPr/>
              </p:nvSpPr>
              <p:spPr>
                <a:xfrm>
                  <a:off x="5053012" y="2774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26"/>
                <p:cNvSpPr/>
                <p:nvPr/>
              </p:nvSpPr>
              <p:spPr>
                <a:xfrm>
                  <a:off x="4993481" y="2774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26"/>
                <p:cNvSpPr/>
                <p:nvPr/>
              </p:nvSpPr>
              <p:spPr>
                <a:xfrm>
                  <a:off x="4963668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26"/>
                <p:cNvSpPr/>
                <p:nvPr/>
              </p:nvSpPr>
              <p:spPr>
                <a:xfrm>
                  <a:off x="4666107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26"/>
                <p:cNvSpPr/>
                <p:nvPr/>
              </p:nvSpPr>
              <p:spPr>
                <a:xfrm>
                  <a:off x="4785169" y="2803969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D58D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26"/>
                <p:cNvSpPr/>
                <p:nvPr/>
              </p:nvSpPr>
              <p:spPr>
                <a:xfrm>
                  <a:off x="4636293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26"/>
                <p:cNvSpPr/>
                <p:nvPr/>
              </p:nvSpPr>
              <p:spPr>
                <a:xfrm>
                  <a:off x="4666107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8C07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26"/>
                <p:cNvSpPr/>
                <p:nvPr/>
              </p:nvSpPr>
              <p:spPr>
                <a:xfrm>
                  <a:off x="4666107" y="271462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26"/>
                <p:cNvSpPr/>
                <p:nvPr/>
              </p:nvSpPr>
              <p:spPr>
                <a:xfrm>
                  <a:off x="4636293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93;p26"/>
                <p:cNvSpPr/>
                <p:nvPr/>
              </p:nvSpPr>
              <p:spPr>
                <a:xfrm>
                  <a:off x="4666107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26"/>
                <p:cNvSpPr/>
                <p:nvPr/>
              </p:nvSpPr>
              <p:spPr>
                <a:xfrm>
                  <a:off x="4695825" y="24467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26"/>
                <p:cNvSpPr/>
                <p:nvPr/>
              </p:nvSpPr>
              <p:spPr>
                <a:xfrm>
                  <a:off x="5380482" y="2416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26"/>
                <p:cNvSpPr/>
                <p:nvPr/>
              </p:nvSpPr>
              <p:spPr>
                <a:xfrm>
                  <a:off x="4606480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26"/>
                <p:cNvSpPr/>
                <p:nvPr/>
              </p:nvSpPr>
              <p:spPr>
                <a:xfrm>
                  <a:off x="5142357" y="1821655"/>
                  <a:ext cx="148780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7" extrusionOk="0">
                      <a:moveTo>
                        <a:pt x="0" y="0"/>
                      </a:moveTo>
                      <a:lnTo>
                        <a:pt x="148781" y="0"/>
                      </a:lnTo>
                      <a:lnTo>
                        <a:pt x="148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26"/>
                <p:cNvSpPr/>
                <p:nvPr/>
              </p:nvSpPr>
              <p:spPr>
                <a:xfrm>
                  <a:off x="5350668" y="17324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26"/>
                <p:cNvSpPr/>
                <p:nvPr/>
              </p:nvSpPr>
              <p:spPr>
                <a:xfrm>
                  <a:off x="4695825" y="1881187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600;p26"/>
                <p:cNvSpPr/>
                <p:nvPr/>
              </p:nvSpPr>
              <p:spPr>
                <a:xfrm>
                  <a:off x="4517231" y="1881187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601;p26"/>
                <p:cNvSpPr/>
                <p:nvPr/>
              </p:nvSpPr>
              <p:spPr>
                <a:xfrm>
                  <a:off x="4844605" y="1851469"/>
                  <a:ext cx="178593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29717" extrusionOk="0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602;p26"/>
                <p:cNvSpPr/>
                <p:nvPr/>
              </p:nvSpPr>
              <p:spPr>
                <a:xfrm>
                  <a:off x="4695825" y="253603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26"/>
                <p:cNvSpPr/>
                <p:nvPr/>
              </p:nvSpPr>
              <p:spPr>
                <a:xfrm>
                  <a:off x="4666107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4" name="Google Shape;604;p26"/>
              <p:cNvGrpSpPr/>
              <p:nvPr/>
            </p:nvGrpSpPr>
            <p:grpSpPr>
              <a:xfrm>
                <a:off x="4993481" y="1434655"/>
                <a:ext cx="892969" cy="1012031"/>
                <a:chOff x="4993481" y="1434655"/>
                <a:chExt cx="892969" cy="1012031"/>
              </a:xfrm>
            </p:grpSpPr>
            <p:grpSp>
              <p:nvGrpSpPr>
                <p:cNvPr id="605" name="Google Shape;605;p26"/>
                <p:cNvGrpSpPr/>
                <p:nvPr/>
              </p:nvGrpSpPr>
              <p:grpSpPr>
                <a:xfrm>
                  <a:off x="4993481" y="1434655"/>
                  <a:ext cx="892969" cy="922782"/>
                  <a:chOff x="4993481" y="1434655"/>
                  <a:chExt cx="892969" cy="922782"/>
                </a:xfrm>
              </p:grpSpPr>
              <p:sp>
                <p:nvSpPr>
                  <p:cNvPr id="606" name="Google Shape;606;p26"/>
                  <p:cNvSpPr/>
                  <p:nvPr/>
                </p:nvSpPr>
                <p:spPr>
                  <a:xfrm>
                    <a:off x="4993481" y="2178843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7" name="Google Shape;607;p26"/>
                  <p:cNvSpPr/>
                  <p:nvPr/>
                </p:nvSpPr>
                <p:spPr>
                  <a:xfrm>
                    <a:off x="5053012" y="2297905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8" name="Google Shape;608;p26"/>
                  <p:cNvSpPr/>
                  <p:nvPr/>
                </p:nvSpPr>
                <p:spPr>
                  <a:xfrm>
                    <a:off x="5023294" y="2238374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9" name="Google Shape;609;p26"/>
                  <p:cNvSpPr/>
                  <p:nvPr/>
                </p:nvSpPr>
                <p:spPr>
                  <a:xfrm>
                    <a:off x="5112543" y="2178843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0" name="Google Shape;610;p26"/>
                  <p:cNvSpPr/>
                  <p:nvPr/>
                </p:nvSpPr>
                <p:spPr>
                  <a:xfrm>
                    <a:off x="5142357" y="214903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26"/>
                  <p:cNvSpPr/>
                  <p:nvPr/>
                </p:nvSpPr>
                <p:spPr>
                  <a:xfrm>
                    <a:off x="5172075" y="211931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2" name="Google Shape;612;p26"/>
                  <p:cNvSpPr/>
                  <p:nvPr/>
                </p:nvSpPr>
                <p:spPr>
                  <a:xfrm>
                    <a:off x="5201793" y="208959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3" name="Google Shape;613;p26"/>
                  <p:cNvSpPr/>
                  <p:nvPr/>
                </p:nvSpPr>
                <p:spPr>
                  <a:xfrm>
                    <a:off x="5261419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4" name="Google Shape;614;p26"/>
                  <p:cNvSpPr/>
                  <p:nvPr/>
                </p:nvSpPr>
                <p:spPr>
                  <a:xfrm>
                    <a:off x="5291137" y="200024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5" name="Google Shape;615;p26"/>
                  <p:cNvSpPr/>
                  <p:nvPr/>
                </p:nvSpPr>
                <p:spPr>
                  <a:xfrm>
                    <a:off x="5320855" y="197053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6" name="Google Shape;616;p26"/>
                  <p:cNvSpPr/>
                  <p:nvPr/>
                </p:nvSpPr>
                <p:spPr>
                  <a:xfrm>
                    <a:off x="5350668" y="1940718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26"/>
                  <p:cNvSpPr/>
                  <p:nvPr/>
                </p:nvSpPr>
                <p:spPr>
                  <a:xfrm>
                    <a:off x="5380482" y="191090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26"/>
                  <p:cNvSpPr/>
                  <p:nvPr/>
                </p:nvSpPr>
                <p:spPr>
                  <a:xfrm>
                    <a:off x="5410200" y="188118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9" name="Google Shape;619;p26"/>
                  <p:cNvSpPr/>
                  <p:nvPr/>
                </p:nvSpPr>
                <p:spPr>
                  <a:xfrm>
                    <a:off x="5439918" y="191090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0" name="Google Shape;620;p26"/>
                  <p:cNvSpPr/>
                  <p:nvPr/>
                </p:nvSpPr>
                <p:spPr>
                  <a:xfrm>
                    <a:off x="5469731" y="1940718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1" name="Google Shape;621;p26"/>
                  <p:cNvSpPr/>
                  <p:nvPr/>
                </p:nvSpPr>
                <p:spPr>
                  <a:xfrm>
                    <a:off x="5499544" y="197053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2" name="Google Shape;622;p26"/>
                  <p:cNvSpPr/>
                  <p:nvPr/>
                </p:nvSpPr>
                <p:spPr>
                  <a:xfrm>
                    <a:off x="5201793" y="223837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3" name="Google Shape;623;p26"/>
                  <p:cNvSpPr/>
                  <p:nvPr/>
                </p:nvSpPr>
                <p:spPr>
                  <a:xfrm>
                    <a:off x="5231606" y="2208656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4" name="Google Shape;624;p26"/>
                  <p:cNvSpPr/>
                  <p:nvPr/>
                </p:nvSpPr>
                <p:spPr>
                  <a:xfrm>
                    <a:off x="5261419" y="2178843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5" name="Google Shape;625;p26"/>
                  <p:cNvSpPr/>
                  <p:nvPr/>
                </p:nvSpPr>
                <p:spPr>
                  <a:xfrm>
                    <a:off x="5291137" y="214903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6" name="Google Shape;626;p26"/>
                  <p:cNvSpPr/>
                  <p:nvPr/>
                </p:nvSpPr>
                <p:spPr>
                  <a:xfrm>
                    <a:off x="5320855" y="211931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26"/>
                  <p:cNvSpPr/>
                  <p:nvPr/>
                </p:nvSpPr>
                <p:spPr>
                  <a:xfrm>
                    <a:off x="5350668" y="208959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8" name="Google Shape;628;p26"/>
                  <p:cNvSpPr/>
                  <p:nvPr/>
                </p:nvSpPr>
                <p:spPr>
                  <a:xfrm>
                    <a:off x="5380482" y="2059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9" name="Google Shape;629;p26"/>
                  <p:cNvSpPr/>
                  <p:nvPr/>
                </p:nvSpPr>
                <p:spPr>
                  <a:xfrm>
                    <a:off x="5410200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0" name="Google Shape;630;p26"/>
                  <p:cNvSpPr/>
                  <p:nvPr/>
                </p:nvSpPr>
                <p:spPr>
                  <a:xfrm>
                    <a:off x="5439918" y="1970531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1" name="Google Shape;631;p26"/>
                  <p:cNvSpPr/>
                  <p:nvPr/>
                </p:nvSpPr>
                <p:spPr>
                  <a:xfrm>
                    <a:off x="5112543" y="2297905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2" name="Google Shape;632;p26"/>
                  <p:cNvSpPr/>
                  <p:nvPr/>
                </p:nvSpPr>
                <p:spPr>
                  <a:xfrm>
                    <a:off x="5082730" y="232771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3" name="Google Shape;633;p26"/>
                  <p:cNvSpPr/>
                  <p:nvPr/>
                </p:nvSpPr>
                <p:spPr>
                  <a:xfrm>
                    <a:off x="4993481" y="2178843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4" name="Google Shape;634;p26"/>
                  <p:cNvSpPr/>
                  <p:nvPr/>
                </p:nvSpPr>
                <p:spPr>
                  <a:xfrm>
                    <a:off x="5053012" y="208959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5" name="Google Shape;635;p26"/>
                  <p:cNvSpPr/>
                  <p:nvPr/>
                </p:nvSpPr>
                <p:spPr>
                  <a:xfrm>
                    <a:off x="5112543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6" name="Google Shape;636;p26"/>
                  <p:cNvSpPr/>
                  <p:nvPr/>
                </p:nvSpPr>
                <p:spPr>
                  <a:xfrm>
                    <a:off x="5142357" y="200024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7" name="Google Shape;637;p26"/>
                  <p:cNvSpPr/>
                  <p:nvPr/>
                </p:nvSpPr>
                <p:spPr>
                  <a:xfrm>
                    <a:off x="5291137" y="1851469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8" name="Google Shape;638;p26"/>
                  <p:cNvSpPr/>
                  <p:nvPr/>
                </p:nvSpPr>
                <p:spPr>
                  <a:xfrm>
                    <a:off x="5142357" y="200024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26"/>
                  <p:cNvSpPr/>
                  <p:nvPr/>
                </p:nvSpPr>
                <p:spPr>
                  <a:xfrm>
                    <a:off x="5172075" y="197053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0" name="Google Shape;640;p26"/>
                  <p:cNvSpPr/>
                  <p:nvPr/>
                </p:nvSpPr>
                <p:spPr>
                  <a:xfrm>
                    <a:off x="5201793" y="1940718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1" name="Google Shape;641;p26"/>
                  <p:cNvSpPr/>
                  <p:nvPr/>
                </p:nvSpPr>
                <p:spPr>
                  <a:xfrm>
                    <a:off x="5231606" y="191090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2" name="Google Shape;642;p26"/>
                  <p:cNvSpPr/>
                  <p:nvPr/>
                </p:nvSpPr>
                <p:spPr>
                  <a:xfrm>
                    <a:off x="5261419" y="188118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3" name="Google Shape;643;p26"/>
                  <p:cNvSpPr/>
                  <p:nvPr/>
                </p:nvSpPr>
                <p:spPr>
                  <a:xfrm>
                    <a:off x="5023294" y="2119312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4" name="Google Shape;644;p26"/>
                  <p:cNvSpPr/>
                  <p:nvPr/>
                </p:nvSpPr>
                <p:spPr>
                  <a:xfrm>
                    <a:off x="5082730" y="2059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5" name="Google Shape;645;p26"/>
                  <p:cNvSpPr/>
                  <p:nvPr/>
                </p:nvSpPr>
                <p:spPr>
                  <a:xfrm>
                    <a:off x="5142357" y="2268092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26"/>
                  <p:cNvSpPr/>
                  <p:nvPr/>
                </p:nvSpPr>
                <p:spPr>
                  <a:xfrm>
                    <a:off x="5529262" y="2000249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7" name="Google Shape;647;p26"/>
                  <p:cNvSpPr/>
                  <p:nvPr/>
                </p:nvSpPr>
                <p:spPr>
                  <a:xfrm>
                    <a:off x="5558980" y="1910905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8" name="Google Shape;648;p26"/>
                  <p:cNvSpPr/>
                  <p:nvPr/>
                </p:nvSpPr>
                <p:spPr>
                  <a:xfrm>
                    <a:off x="5588793" y="1970531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9" name="Google Shape;649;p26"/>
                  <p:cNvSpPr/>
                  <p:nvPr/>
                </p:nvSpPr>
                <p:spPr>
                  <a:xfrm>
                    <a:off x="5558980" y="2059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0" name="Google Shape;650;p26"/>
                  <p:cNvSpPr/>
                  <p:nvPr/>
                </p:nvSpPr>
                <p:spPr>
                  <a:xfrm>
                    <a:off x="5648325" y="2059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1" name="Google Shape;651;p26"/>
                  <p:cNvSpPr/>
                  <p:nvPr/>
                </p:nvSpPr>
                <p:spPr>
                  <a:xfrm>
                    <a:off x="5618607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2" name="Google Shape;652;p26"/>
                  <p:cNvSpPr/>
                  <p:nvPr/>
                </p:nvSpPr>
                <p:spPr>
                  <a:xfrm>
                    <a:off x="5588793" y="2089594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3" name="Google Shape;653;p26"/>
                  <p:cNvSpPr/>
                  <p:nvPr/>
                </p:nvSpPr>
                <p:spPr>
                  <a:xfrm>
                    <a:off x="5231606" y="1732406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4" name="Google Shape;654;p26"/>
                  <p:cNvSpPr/>
                  <p:nvPr/>
                </p:nvSpPr>
                <p:spPr>
                  <a:xfrm>
                    <a:off x="5231606" y="164306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6"/>
                  <p:cNvSpPr/>
                  <p:nvPr/>
                </p:nvSpPr>
                <p:spPr>
                  <a:xfrm>
                    <a:off x="5261419" y="1672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6"/>
                  <p:cNvSpPr/>
                  <p:nvPr/>
                </p:nvSpPr>
                <p:spPr>
                  <a:xfrm>
                    <a:off x="5201793" y="1672780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6"/>
                  <p:cNvSpPr/>
                  <p:nvPr/>
                </p:nvSpPr>
                <p:spPr>
                  <a:xfrm>
                    <a:off x="5261419" y="1762124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8" name="Google Shape;658;p26"/>
                  <p:cNvSpPr/>
                  <p:nvPr/>
                </p:nvSpPr>
                <p:spPr>
                  <a:xfrm>
                    <a:off x="5350668" y="1732406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9" name="Google Shape;659;p26"/>
                  <p:cNvSpPr/>
                  <p:nvPr/>
                </p:nvSpPr>
                <p:spPr>
                  <a:xfrm>
                    <a:off x="5291137" y="1702593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0" name="Google Shape;660;p26"/>
                  <p:cNvSpPr/>
                  <p:nvPr/>
                </p:nvSpPr>
                <p:spPr>
                  <a:xfrm>
                    <a:off x="5320855" y="1791842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1" name="Google Shape;661;p26"/>
                  <p:cNvSpPr/>
                  <p:nvPr/>
                </p:nvSpPr>
                <p:spPr>
                  <a:xfrm>
                    <a:off x="5350668" y="182165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2" name="Google Shape;662;p26"/>
                  <p:cNvSpPr/>
                  <p:nvPr/>
                </p:nvSpPr>
                <p:spPr>
                  <a:xfrm>
                    <a:off x="5410200" y="1762124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3" name="Google Shape;663;p26"/>
                  <p:cNvSpPr/>
                  <p:nvPr/>
                </p:nvSpPr>
                <p:spPr>
                  <a:xfrm>
                    <a:off x="5529262" y="1851469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4" name="Google Shape;664;p26"/>
                  <p:cNvSpPr/>
                  <p:nvPr/>
                </p:nvSpPr>
                <p:spPr>
                  <a:xfrm>
                    <a:off x="5558980" y="1791842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5" name="Google Shape;665;p26"/>
                  <p:cNvSpPr/>
                  <p:nvPr/>
                </p:nvSpPr>
                <p:spPr>
                  <a:xfrm>
                    <a:off x="5588793" y="1762124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6" name="Google Shape;666;p26"/>
                  <p:cNvSpPr/>
                  <p:nvPr/>
                </p:nvSpPr>
                <p:spPr>
                  <a:xfrm>
                    <a:off x="5529262" y="1702593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26"/>
                  <p:cNvSpPr/>
                  <p:nvPr/>
                </p:nvSpPr>
                <p:spPr>
                  <a:xfrm>
                    <a:off x="5558980" y="1672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8" name="Google Shape;668;p26"/>
                  <p:cNvSpPr/>
                  <p:nvPr/>
                </p:nvSpPr>
                <p:spPr>
                  <a:xfrm>
                    <a:off x="5588793" y="164306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9" name="Google Shape;669;p26"/>
                  <p:cNvSpPr/>
                  <p:nvPr/>
                </p:nvSpPr>
                <p:spPr>
                  <a:xfrm>
                    <a:off x="5618607" y="161334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0" name="Google Shape;670;p26"/>
                  <p:cNvSpPr/>
                  <p:nvPr/>
                </p:nvSpPr>
                <p:spPr>
                  <a:xfrm>
                    <a:off x="5678043" y="161334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1" name="Google Shape;671;p26"/>
                  <p:cNvSpPr/>
                  <p:nvPr/>
                </p:nvSpPr>
                <p:spPr>
                  <a:xfrm>
                    <a:off x="5767387" y="1613344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2" name="Google Shape;672;p26"/>
                  <p:cNvSpPr/>
                  <p:nvPr/>
                </p:nvSpPr>
                <p:spPr>
                  <a:xfrm>
                    <a:off x="5678043" y="1494281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3" name="Google Shape;673;p26"/>
                  <p:cNvSpPr/>
                  <p:nvPr/>
                </p:nvSpPr>
                <p:spPr>
                  <a:xfrm>
                    <a:off x="5707856" y="1464468"/>
                    <a:ext cx="89344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29718" extrusionOk="0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4" name="Google Shape;674;p26"/>
                  <p:cNvSpPr/>
                  <p:nvPr/>
                </p:nvSpPr>
                <p:spPr>
                  <a:xfrm>
                    <a:off x="5797105" y="1434655"/>
                    <a:ext cx="89344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29718" extrusionOk="0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5" name="Google Shape;675;p26"/>
                  <p:cNvSpPr/>
                  <p:nvPr/>
                </p:nvSpPr>
                <p:spPr>
                  <a:xfrm>
                    <a:off x="5707856" y="155371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6" name="Google Shape;676;p26"/>
                  <p:cNvSpPr/>
                  <p:nvPr/>
                </p:nvSpPr>
                <p:spPr>
                  <a:xfrm>
                    <a:off x="5737669" y="158353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7" name="Google Shape;677;p26"/>
                  <p:cNvSpPr/>
                  <p:nvPr/>
                </p:nvSpPr>
                <p:spPr>
                  <a:xfrm>
                    <a:off x="5797105" y="149428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8" name="Google Shape;678;p26"/>
                  <p:cNvSpPr/>
                  <p:nvPr/>
                </p:nvSpPr>
                <p:spPr>
                  <a:xfrm>
                    <a:off x="5767387" y="152399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9" name="Google Shape;679;p26"/>
                  <p:cNvSpPr/>
                  <p:nvPr/>
                </p:nvSpPr>
                <p:spPr>
                  <a:xfrm>
                    <a:off x="5707856" y="1494281"/>
                    <a:ext cx="89249" cy="59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249" h="59435" extrusionOk="0">
                        <a:moveTo>
                          <a:pt x="89249" y="0"/>
                        </a:moveTo>
                        <a:lnTo>
                          <a:pt x="89249" y="29718"/>
                        </a:lnTo>
                        <a:lnTo>
                          <a:pt x="59531" y="29718"/>
                        </a:lnTo>
                        <a:lnTo>
                          <a:pt x="59531" y="59436"/>
                        </a:lnTo>
                        <a:lnTo>
                          <a:pt x="0" y="59436"/>
                        </a:lnTo>
                        <a:lnTo>
                          <a:pt x="0" y="0"/>
                        </a:lnTo>
                        <a:lnTo>
                          <a:pt x="89249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0" name="Google Shape;680;p26"/>
                  <p:cNvSpPr/>
                  <p:nvPr/>
                </p:nvSpPr>
                <p:spPr>
                  <a:xfrm>
                    <a:off x="5737669" y="155371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1" name="Google Shape;681;p26"/>
                  <p:cNvSpPr/>
                  <p:nvPr/>
                </p:nvSpPr>
                <p:spPr>
                  <a:xfrm>
                    <a:off x="5767387" y="1523999"/>
                    <a:ext cx="59531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89344" extrusionOk="0">
                        <a:moveTo>
                          <a:pt x="59531" y="0"/>
                        </a:moveTo>
                        <a:lnTo>
                          <a:pt x="59531" y="89344"/>
                        </a:lnTo>
                        <a:lnTo>
                          <a:pt x="0" y="89344"/>
                        </a:lnTo>
                        <a:lnTo>
                          <a:pt x="0" y="29718"/>
                        </a:lnTo>
                        <a:lnTo>
                          <a:pt x="29718" y="29718"/>
                        </a:lnTo>
                        <a:lnTo>
                          <a:pt x="29718" y="0"/>
                        </a:lnTo>
                        <a:lnTo>
                          <a:pt x="59531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2" name="Google Shape;682;p26"/>
                  <p:cNvSpPr/>
                  <p:nvPr/>
                </p:nvSpPr>
                <p:spPr>
                  <a:xfrm>
                    <a:off x="5826918" y="1523999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3" name="Google Shape;683;p26"/>
                  <p:cNvSpPr/>
                  <p:nvPr/>
                </p:nvSpPr>
                <p:spPr>
                  <a:xfrm>
                    <a:off x="5797105" y="1464468"/>
                    <a:ext cx="5962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626" h="59531" extrusionOk="0">
                        <a:moveTo>
                          <a:pt x="59627" y="0"/>
                        </a:moveTo>
                        <a:lnTo>
                          <a:pt x="59627" y="59531"/>
                        </a:lnTo>
                        <a:lnTo>
                          <a:pt x="29813" y="59531"/>
                        </a:lnTo>
                        <a:lnTo>
                          <a:pt x="29813" y="29813"/>
                        </a:lnTo>
                        <a:lnTo>
                          <a:pt x="0" y="29813"/>
                        </a:lnTo>
                        <a:lnTo>
                          <a:pt x="0" y="0"/>
                        </a:lnTo>
                        <a:lnTo>
                          <a:pt x="59627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4" name="Google Shape;684;p26"/>
                  <p:cNvSpPr/>
                  <p:nvPr/>
                </p:nvSpPr>
                <p:spPr>
                  <a:xfrm>
                    <a:off x="5856732" y="1434655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6"/>
                  <p:cNvSpPr/>
                  <p:nvPr/>
                </p:nvSpPr>
                <p:spPr>
                  <a:xfrm>
                    <a:off x="5707856" y="1643062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6" name="Google Shape;686;p26"/>
                  <p:cNvSpPr/>
                  <p:nvPr/>
                </p:nvSpPr>
                <p:spPr>
                  <a:xfrm>
                    <a:off x="5678042" y="1553717"/>
                    <a:ext cx="89344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89344" extrusionOk="0">
                        <a:moveTo>
                          <a:pt x="89345" y="59626"/>
                        </a:moveTo>
                        <a:lnTo>
                          <a:pt x="89345" y="89345"/>
                        </a:lnTo>
                        <a:lnTo>
                          <a:pt x="29813" y="89345"/>
                        </a:lnTo>
                        <a:lnTo>
                          <a:pt x="29813" y="59626"/>
                        </a:lnTo>
                        <a:lnTo>
                          <a:pt x="0" y="59626"/>
                        </a:lnTo>
                        <a:lnTo>
                          <a:pt x="0" y="0"/>
                        </a:lnTo>
                        <a:lnTo>
                          <a:pt x="29813" y="0"/>
                        </a:lnTo>
                        <a:lnTo>
                          <a:pt x="29813" y="29813"/>
                        </a:lnTo>
                        <a:lnTo>
                          <a:pt x="59627" y="29813"/>
                        </a:lnTo>
                        <a:lnTo>
                          <a:pt x="59627" y="59626"/>
                        </a:lnTo>
                        <a:lnTo>
                          <a:pt x="89345" y="5962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7" name="Google Shape;687;p26"/>
                  <p:cNvSpPr/>
                  <p:nvPr/>
                </p:nvSpPr>
                <p:spPr>
                  <a:xfrm>
                    <a:off x="5648325" y="1553717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6"/>
                  <p:cNvSpPr/>
                  <p:nvPr/>
                </p:nvSpPr>
                <p:spPr>
                  <a:xfrm>
                    <a:off x="5618607" y="1732406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9" name="Google Shape;689;p26"/>
                  <p:cNvSpPr/>
                  <p:nvPr/>
                </p:nvSpPr>
                <p:spPr>
                  <a:xfrm>
                    <a:off x="5648325" y="1702593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0" name="Google Shape;690;p26"/>
                  <p:cNvSpPr/>
                  <p:nvPr/>
                </p:nvSpPr>
                <p:spPr>
                  <a:xfrm>
                    <a:off x="5678043" y="1672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6"/>
                  <p:cNvSpPr/>
                  <p:nvPr/>
                </p:nvSpPr>
                <p:spPr>
                  <a:xfrm>
                    <a:off x="5469731" y="1732406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p26"/>
                  <p:cNvSpPr/>
                  <p:nvPr/>
                </p:nvSpPr>
                <p:spPr>
                  <a:xfrm>
                    <a:off x="5499544" y="182165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26"/>
                  <p:cNvSpPr/>
                  <p:nvPr/>
                </p:nvSpPr>
                <p:spPr>
                  <a:xfrm>
                    <a:off x="5469731" y="1613343"/>
                    <a:ext cx="238125" cy="238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5" h="238125" extrusionOk="0">
                        <a:moveTo>
                          <a:pt x="238125" y="29718"/>
                        </a:moveTo>
                        <a:lnTo>
                          <a:pt x="238125" y="59436"/>
                        </a:lnTo>
                        <a:lnTo>
                          <a:pt x="208312" y="59436"/>
                        </a:lnTo>
                        <a:lnTo>
                          <a:pt x="208312" y="89249"/>
                        </a:lnTo>
                        <a:lnTo>
                          <a:pt x="178594" y="89249"/>
                        </a:lnTo>
                        <a:lnTo>
                          <a:pt x="178594" y="119063"/>
                        </a:lnTo>
                        <a:lnTo>
                          <a:pt x="148876" y="119063"/>
                        </a:lnTo>
                        <a:lnTo>
                          <a:pt x="148876" y="148781"/>
                        </a:lnTo>
                        <a:lnTo>
                          <a:pt x="119063" y="148781"/>
                        </a:lnTo>
                        <a:lnTo>
                          <a:pt x="119063" y="178499"/>
                        </a:lnTo>
                        <a:lnTo>
                          <a:pt x="89249" y="178499"/>
                        </a:lnTo>
                        <a:lnTo>
                          <a:pt x="89249" y="238125"/>
                        </a:lnTo>
                        <a:lnTo>
                          <a:pt x="59531" y="238125"/>
                        </a:lnTo>
                        <a:lnTo>
                          <a:pt x="59531" y="208312"/>
                        </a:lnTo>
                        <a:lnTo>
                          <a:pt x="29813" y="208312"/>
                        </a:lnTo>
                        <a:lnTo>
                          <a:pt x="29813" y="178499"/>
                        </a:lnTo>
                        <a:lnTo>
                          <a:pt x="0" y="178499"/>
                        </a:lnTo>
                        <a:lnTo>
                          <a:pt x="0" y="148781"/>
                        </a:lnTo>
                        <a:lnTo>
                          <a:pt x="59531" y="148781"/>
                        </a:lnTo>
                        <a:lnTo>
                          <a:pt x="59531" y="119063"/>
                        </a:lnTo>
                        <a:lnTo>
                          <a:pt x="89249" y="119063"/>
                        </a:lnTo>
                        <a:lnTo>
                          <a:pt x="89249" y="89249"/>
                        </a:lnTo>
                        <a:lnTo>
                          <a:pt x="119063" y="89249"/>
                        </a:lnTo>
                        <a:lnTo>
                          <a:pt x="119063" y="59436"/>
                        </a:lnTo>
                        <a:lnTo>
                          <a:pt x="148876" y="59436"/>
                        </a:lnTo>
                        <a:lnTo>
                          <a:pt x="148876" y="29718"/>
                        </a:lnTo>
                        <a:lnTo>
                          <a:pt x="178594" y="29718"/>
                        </a:lnTo>
                        <a:lnTo>
                          <a:pt x="178594" y="0"/>
                        </a:lnTo>
                        <a:lnTo>
                          <a:pt x="208312" y="0"/>
                        </a:lnTo>
                        <a:lnTo>
                          <a:pt x="208312" y="29718"/>
                        </a:lnTo>
                        <a:lnTo>
                          <a:pt x="238125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4" name="Google Shape;694;p26"/>
                  <p:cNvSpPr/>
                  <p:nvPr/>
                </p:nvSpPr>
                <p:spPr>
                  <a:xfrm>
                    <a:off x="5469731" y="1791842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26"/>
                  <p:cNvSpPr/>
                  <p:nvPr/>
                </p:nvSpPr>
                <p:spPr>
                  <a:xfrm>
                    <a:off x="5499544" y="1791842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26"/>
                  <p:cNvSpPr/>
                  <p:nvPr/>
                </p:nvSpPr>
                <p:spPr>
                  <a:xfrm>
                    <a:off x="5558980" y="1762124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26"/>
                  <p:cNvSpPr/>
                  <p:nvPr/>
                </p:nvSpPr>
                <p:spPr>
                  <a:xfrm>
                    <a:off x="5529262" y="1762124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26"/>
                  <p:cNvSpPr/>
                  <p:nvPr/>
                </p:nvSpPr>
                <p:spPr>
                  <a:xfrm>
                    <a:off x="5588793" y="1732406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9" name="Google Shape;699;p26"/>
                  <p:cNvSpPr/>
                  <p:nvPr/>
                </p:nvSpPr>
                <p:spPr>
                  <a:xfrm>
                    <a:off x="5648325" y="1672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0" name="Google Shape;700;p26"/>
                  <p:cNvSpPr/>
                  <p:nvPr/>
                </p:nvSpPr>
                <p:spPr>
                  <a:xfrm>
                    <a:off x="5529262" y="182165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1" name="Google Shape;701;p26"/>
                  <p:cNvSpPr/>
                  <p:nvPr/>
                </p:nvSpPr>
                <p:spPr>
                  <a:xfrm>
                    <a:off x="5469731" y="1762124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2" name="Google Shape;702;p26"/>
                  <p:cNvSpPr/>
                  <p:nvPr/>
                </p:nvSpPr>
                <p:spPr>
                  <a:xfrm>
                    <a:off x="5023770" y="1851564"/>
                    <a:ext cx="445865" cy="475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865" h="475773" extrusionOk="0">
                        <a:moveTo>
                          <a:pt x="416147" y="89154"/>
                        </a:moveTo>
                        <a:lnTo>
                          <a:pt x="416147" y="59436"/>
                        </a:lnTo>
                        <a:lnTo>
                          <a:pt x="386429" y="59436"/>
                        </a:lnTo>
                        <a:lnTo>
                          <a:pt x="386429" y="89154"/>
                        </a:lnTo>
                        <a:lnTo>
                          <a:pt x="356711" y="89154"/>
                        </a:lnTo>
                        <a:lnTo>
                          <a:pt x="356711" y="118872"/>
                        </a:lnTo>
                        <a:lnTo>
                          <a:pt x="326993" y="118872"/>
                        </a:lnTo>
                        <a:lnTo>
                          <a:pt x="326993" y="148590"/>
                        </a:lnTo>
                        <a:lnTo>
                          <a:pt x="297275" y="148590"/>
                        </a:lnTo>
                        <a:lnTo>
                          <a:pt x="297275" y="178308"/>
                        </a:lnTo>
                        <a:lnTo>
                          <a:pt x="267557" y="178308"/>
                        </a:lnTo>
                        <a:lnTo>
                          <a:pt x="267557" y="208026"/>
                        </a:lnTo>
                        <a:lnTo>
                          <a:pt x="237839" y="208026"/>
                        </a:lnTo>
                        <a:lnTo>
                          <a:pt x="237839" y="178308"/>
                        </a:lnTo>
                        <a:lnTo>
                          <a:pt x="267557" y="178308"/>
                        </a:lnTo>
                        <a:lnTo>
                          <a:pt x="267557" y="148590"/>
                        </a:lnTo>
                        <a:lnTo>
                          <a:pt x="297275" y="148590"/>
                        </a:lnTo>
                        <a:lnTo>
                          <a:pt x="297275" y="118872"/>
                        </a:lnTo>
                        <a:lnTo>
                          <a:pt x="326993" y="118872"/>
                        </a:lnTo>
                        <a:lnTo>
                          <a:pt x="326993" y="89154"/>
                        </a:lnTo>
                        <a:lnTo>
                          <a:pt x="356711" y="89154"/>
                        </a:lnTo>
                        <a:lnTo>
                          <a:pt x="356711" y="59436"/>
                        </a:lnTo>
                        <a:lnTo>
                          <a:pt x="386429" y="59436"/>
                        </a:lnTo>
                        <a:lnTo>
                          <a:pt x="386429" y="29718"/>
                        </a:lnTo>
                        <a:lnTo>
                          <a:pt x="356711" y="29718"/>
                        </a:lnTo>
                        <a:lnTo>
                          <a:pt x="356711" y="0"/>
                        </a:lnTo>
                        <a:lnTo>
                          <a:pt x="326993" y="0"/>
                        </a:lnTo>
                        <a:lnTo>
                          <a:pt x="326993" y="29718"/>
                        </a:lnTo>
                        <a:lnTo>
                          <a:pt x="267462" y="29718"/>
                        </a:lnTo>
                        <a:lnTo>
                          <a:pt x="267462" y="59436"/>
                        </a:lnTo>
                        <a:lnTo>
                          <a:pt x="237744" y="59436"/>
                        </a:lnTo>
                        <a:lnTo>
                          <a:pt x="237744" y="89154"/>
                        </a:lnTo>
                        <a:lnTo>
                          <a:pt x="208026" y="89154"/>
                        </a:lnTo>
                        <a:lnTo>
                          <a:pt x="208026" y="118872"/>
                        </a:lnTo>
                        <a:lnTo>
                          <a:pt x="178308" y="118872"/>
                        </a:lnTo>
                        <a:lnTo>
                          <a:pt x="178308" y="148590"/>
                        </a:lnTo>
                        <a:lnTo>
                          <a:pt x="148590" y="148590"/>
                        </a:lnTo>
                        <a:lnTo>
                          <a:pt x="148590" y="178308"/>
                        </a:lnTo>
                        <a:lnTo>
                          <a:pt x="118872" y="178308"/>
                        </a:lnTo>
                        <a:lnTo>
                          <a:pt x="118872" y="208026"/>
                        </a:lnTo>
                        <a:lnTo>
                          <a:pt x="89154" y="208026"/>
                        </a:lnTo>
                        <a:lnTo>
                          <a:pt x="89154" y="237744"/>
                        </a:lnTo>
                        <a:lnTo>
                          <a:pt x="59436" y="237744"/>
                        </a:lnTo>
                        <a:lnTo>
                          <a:pt x="59436" y="267462"/>
                        </a:lnTo>
                        <a:lnTo>
                          <a:pt x="29718" y="267462"/>
                        </a:lnTo>
                        <a:lnTo>
                          <a:pt x="29718" y="326993"/>
                        </a:lnTo>
                        <a:lnTo>
                          <a:pt x="0" y="326993"/>
                        </a:lnTo>
                        <a:lnTo>
                          <a:pt x="0" y="386525"/>
                        </a:lnTo>
                        <a:lnTo>
                          <a:pt x="29718" y="386525"/>
                        </a:lnTo>
                        <a:lnTo>
                          <a:pt x="29718" y="446056"/>
                        </a:lnTo>
                        <a:lnTo>
                          <a:pt x="59436" y="446056"/>
                        </a:lnTo>
                        <a:lnTo>
                          <a:pt x="59436" y="475774"/>
                        </a:lnTo>
                        <a:lnTo>
                          <a:pt x="89154" y="475774"/>
                        </a:lnTo>
                        <a:lnTo>
                          <a:pt x="89154" y="446056"/>
                        </a:lnTo>
                        <a:lnTo>
                          <a:pt x="118872" y="446056"/>
                        </a:lnTo>
                        <a:lnTo>
                          <a:pt x="118872" y="416338"/>
                        </a:lnTo>
                        <a:lnTo>
                          <a:pt x="178403" y="416338"/>
                        </a:lnTo>
                        <a:lnTo>
                          <a:pt x="178403" y="386620"/>
                        </a:lnTo>
                        <a:lnTo>
                          <a:pt x="208121" y="386620"/>
                        </a:lnTo>
                        <a:lnTo>
                          <a:pt x="208121" y="356902"/>
                        </a:lnTo>
                        <a:lnTo>
                          <a:pt x="237839" y="356902"/>
                        </a:lnTo>
                        <a:lnTo>
                          <a:pt x="237839" y="327184"/>
                        </a:lnTo>
                        <a:lnTo>
                          <a:pt x="267557" y="327184"/>
                        </a:lnTo>
                        <a:lnTo>
                          <a:pt x="267557" y="297466"/>
                        </a:lnTo>
                        <a:lnTo>
                          <a:pt x="297275" y="297466"/>
                        </a:lnTo>
                        <a:lnTo>
                          <a:pt x="297275" y="267748"/>
                        </a:lnTo>
                        <a:lnTo>
                          <a:pt x="326993" y="267748"/>
                        </a:lnTo>
                        <a:lnTo>
                          <a:pt x="326993" y="238030"/>
                        </a:lnTo>
                        <a:lnTo>
                          <a:pt x="356711" y="238030"/>
                        </a:lnTo>
                        <a:lnTo>
                          <a:pt x="356711" y="208312"/>
                        </a:lnTo>
                        <a:lnTo>
                          <a:pt x="386429" y="208312"/>
                        </a:lnTo>
                        <a:lnTo>
                          <a:pt x="386429" y="178594"/>
                        </a:lnTo>
                        <a:lnTo>
                          <a:pt x="416147" y="178594"/>
                        </a:lnTo>
                        <a:lnTo>
                          <a:pt x="416147" y="119063"/>
                        </a:lnTo>
                        <a:lnTo>
                          <a:pt x="445865" y="119063"/>
                        </a:lnTo>
                        <a:lnTo>
                          <a:pt x="445865" y="89345"/>
                        </a:lnTo>
                        <a:lnTo>
                          <a:pt x="416147" y="89345"/>
                        </a:lnTo>
                        <a:close/>
                        <a:moveTo>
                          <a:pt x="207740" y="267748"/>
                        </a:moveTo>
                        <a:lnTo>
                          <a:pt x="178022" y="267748"/>
                        </a:lnTo>
                        <a:lnTo>
                          <a:pt x="178022" y="297466"/>
                        </a:lnTo>
                        <a:lnTo>
                          <a:pt x="148304" y="297466"/>
                        </a:lnTo>
                        <a:lnTo>
                          <a:pt x="148304" y="327184"/>
                        </a:lnTo>
                        <a:lnTo>
                          <a:pt x="118586" y="327184"/>
                        </a:lnTo>
                        <a:lnTo>
                          <a:pt x="118586" y="356902"/>
                        </a:lnTo>
                        <a:lnTo>
                          <a:pt x="88868" y="356902"/>
                        </a:lnTo>
                        <a:lnTo>
                          <a:pt x="88868" y="327184"/>
                        </a:lnTo>
                        <a:lnTo>
                          <a:pt x="118586" y="327184"/>
                        </a:lnTo>
                        <a:lnTo>
                          <a:pt x="118586" y="297466"/>
                        </a:lnTo>
                        <a:lnTo>
                          <a:pt x="148304" y="297466"/>
                        </a:lnTo>
                        <a:lnTo>
                          <a:pt x="148304" y="267748"/>
                        </a:lnTo>
                        <a:lnTo>
                          <a:pt x="178022" y="267748"/>
                        </a:lnTo>
                        <a:lnTo>
                          <a:pt x="178022" y="238030"/>
                        </a:lnTo>
                        <a:lnTo>
                          <a:pt x="207740" y="238030"/>
                        </a:lnTo>
                        <a:lnTo>
                          <a:pt x="207740" y="26774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3" name="Google Shape;703;p26"/>
                  <p:cNvSpPr/>
                  <p:nvPr/>
                </p:nvSpPr>
                <p:spPr>
                  <a:xfrm>
                    <a:off x="5231606" y="1672780"/>
                    <a:ext cx="416718" cy="416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6718" h="416813" extrusionOk="0">
                        <a:moveTo>
                          <a:pt x="416719" y="387001"/>
                        </a:moveTo>
                        <a:lnTo>
                          <a:pt x="416719" y="416814"/>
                        </a:lnTo>
                        <a:lnTo>
                          <a:pt x="357188" y="416814"/>
                        </a:lnTo>
                        <a:lnTo>
                          <a:pt x="357188" y="387001"/>
                        </a:lnTo>
                        <a:lnTo>
                          <a:pt x="327374" y="387001"/>
                        </a:lnTo>
                        <a:lnTo>
                          <a:pt x="327374" y="327470"/>
                        </a:lnTo>
                        <a:lnTo>
                          <a:pt x="297656" y="327470"/>
                        </a:lnTo>
                        <a:lnTo>
                          <a:pt x="297656" y="297752"/>
                        </a:lnTo>
                        <a:lnTo>
                          <a:pt x="267938" y="297752"/>
                        </a:lnTo>
                        <a:lnTo>
                          <a:pt x="267938" y="267938"/>
                        </a:lnTo>
                        <a:lnTo>
                          <a:pt x="238125" y="267938"/>
                        </a:lnTo>
                        <a:lnTo>
                          <a:pt x="238125" y="238125"/>
                        </a:lnTo>
                        <a:lnTo>
                          <a:pt x="208312" y="238125"/>
                        </a:lnTo>
                        <a:lnTo>
                          <a:pt x="208312" y="208407"/>
                        </a:lnTo>
                        <a:lnTo>
                          <a:pt x="178594" y="208407"/>
                        </a:lnTo>
                        <a:lnTo>
                          <a:pt x="178594" y="178689"/>
                        </a:lnTo>
                        <a:lnTo>
                          <a:pt x="148876" y="178689"/>
                        </a:lnTo>
                        <a:lnTo>
                          <a:pt x="148876" y="148876"/>
                        </a:lnTo>
                        <a:lnTo>
                          <a:pt x="119063" y="148876"/>
                        </a:lnTo>
                        <a:lnTo>
                          <a:pt x="119063" y="119062"/>
                        </a:lnTo>
                        <a:lnTo>
                          <a:pt x="89249" y="119062"/>
                        </a:lnTo>
                        <a:lnTo>
                          <a:pt x="89249" y="89344"/>
                        </a:lnTo>
                        <a:lnTo>
                          <a:pt x="29813" y="89344"/>
                        </a:lnTo>
                        <a:lnTo>
                          <a:pt x="29813" y="59627"/>
                        </a:lnTo>
                        <a:lnTo>
                          <a:pt x="0" y="59627"/>
                        </a:lnTo>
                        <a:lnTo>
                          <a:pt x="0" y="0"/>
                        </a:lnTo>
                        <a:lnTo>
                          <a:pt x="29813" y="0"/>
                        </a:lnTo>
                        <a:lnTo>
                          <a:pt x="29813" y="29813"/>
                        </a:lnTo>
                        <a:lnTo>
                          <a:pt x="59531" y="29813"/>
                        </a:lnTo>
                        <a:lnTo>
                          <a:pt x="59531" y="59627"/>
                        </a:lnTo>
                        <a:lnTo>
                          <a:pt x="119063" y="59627"/>
                        </a:lnTo>
                        <a:lnTo>
                          <a:pt x="119063" y="89344"/>
                        </a:lnTo>
                        <a:lnTo>
                          <a:pt x="178594" y="89344"/>
                        </a:lnTo>
                        <a:lnTo>
                          <a:pt x="178594" y="119062"/>
                        </a:lnTo>
                        <a:lnTo>
                          <a:pt x="238125" y="119062"/>
                        </a:lnTo>
                        <a:lnTo>
                          <a:pt x="238125" y="148876"/>
                        </a:lnTo>
                        <a:lnTo>
                          <a:pt x="267938" y="148876"/>
                        </a:lnTo>
                        <a:lnTo>
                          <a:pt x="267938" y="178689"/>
                        </a:lnTo>
                        <a:lnTo>
                          <a:pt x="297656" y="178689"/>
                        </a:lnTo>
                        <a:lnTo>
                          <a:pt x="297656" y="238125"/>
                        </a:lnTo>
                        <a:lnTo>
                          <a:pt x="327374" y="238125"/>
                        </a:lnTo>
                        <a:lnTo>
                          <a:pt x="327374" y="297752"/>
                        </a:lnTo>
                        <a:lnTo>
                          <a:pt x="357188" y="297752"/>
                        </a:lnTo>
                        <a:lnTo>
                          <a:pt x="357188" y="357188"/>
                        </a:lnTo>
                        <a:lnTo>
                          <a:pt x="387001" y="357188"/>
                        </a:lnTo>
                        <a:lnTo>
                          <a:pt x="387001" y="387001"/>
                        </a:lnTo>
                        <a:lnTo>
                          <a:pt x="416719" y="38700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4" name="Google Shape;704;p26"/>
                  <p:cNvSpPr/>
                  <p:nvPr/>
                </p:nvSpPr>
                <p:spPr>
                  <a:xfrm>
                    <a:off x="5380482" y="1851469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5" name="Google Shape;705;p26"/>
                  <p:cNvSpPr/>
                  <p:nvPr/>
                </p:nvSpPr>
                <p:spPr>
                  <a:xfrm>
                    <a:off x="5023294" y="2178843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6" name="Google Shape;706;p26"/>
                  <p:cNvSpPr/>
                  <p:nvPr/>
                </p:nvSpPr>
                <p:spPr>
                  <a:xfrm>
                    <a:off x="5053012" y="211931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26"/>
                  <p:cNvSpPr/>
                  <p:nvPr/>
                </p:nvSpPr>
                <p:spPr>
                  <a:xfrm>
                    <a:off x="5082730" y="208959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26"/>
                  <p:cNvSpPr/>
                  <p:nvPr/>
                </p:nvSpPr>
                <p:spPr>
                  <a:xfrm>
                    <a:off x="5142357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26"/>
                  <p:cNvSpPr/>
                  <p:nvPr/>
                </p:nvSpPr>
                <p:spPr>
                  <a:xfrm>
                    <a:off x="5053012" y="226809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0" name="Google Shape;710;p26"/>
                  <p:cNvSpPr/>
                  <p:nvPr/>
                </p:nvSpPr>
                <p:spPr>
                  <a:xfrm>
                    <a:off x="5082730" y="2297905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1" name="Google Shape;711;p26"/>
                  <p:cNvSpPr/>
                  <p:nvPr/>
                </p:nvSpPr>
                <p:spPr>
                  <a:xfrm>
                    <a:off x="5112543" y="226809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2" name="Google Shape;712;p26"/>
                  <p:cNvSpPr/>
                  <p:nvPr/>
                </p:nvSpPr>
                <p:spPr>
                  <a:xfrm>
                    <a:off x="5082730" y="223837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3" name="Google Shape;713;p26"/>
                  <p:cNvSpPr/>
                  <p:nvPr/>
                </p:nvSpPr>
                <p:spPr>
                  <a:xfrm>
                    <a:off x="5201793" y="2208656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26"/>
                  <p:cNvSpPr/>
                  <p:nvPr/>
                </p:nvSpPr>
                <p:spPr>
                  <a:xfrm>
                    <a:off x="5291137" y="188118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5" name="Google Shape;715;p26"/>
                  <p:cNvSpPr/>
                  <p:nvPr/>
                </p:nvSpPr>
                <p:spPr>
                  <a:xfrm>
                    <a:off x="5261419" y="191090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6" name="Google Shape;716;p26"/>
                  <p:cNvSpPr/>
                  <p:nvPr/>
                </p:nvSpPr>
                <p:spPr>
                  <a:xfrm>
                    <a:off x="5231606" y="1940718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717;p26"/>
                  <p:cNvSpPr/>
                  <p:nvPr/>
                </p:nvSpPr>
                <p:spPr>
                  <a:xfrm>
                    <a:off x="5201793" y="197053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8" name="Google Shape;718;p26"/>
                  <p:cNvSpPr/>
                  <p:nvPr/>
                </p:nvSpPr>
                <p:spPr>
                  <a:xfrm>
                    <a:off x="5142357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9" name="Google Shape;719;p26"/>
                  <p:cNvSpPr/>
                  <p:nvPr/>
                </p:nvSpPr>
                <p:spPr>
                  <a:xfrm>
                    <a:off x="5558980" y="197053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0" name="Google Shape;720;p26"/>
                  <p:cNvSpPr/>
                  <p:nvPr/>
                </p:nvSpPr>
                <p:spPr>
                  <a:xfrm>
                    <a:off x="5529262" y="197053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1" name="Google Shape;721;p26"/>
                  <p:cNvSpPr/>
                  <p:nvPr/>
                </p:nvSpPr>
                <p:spPr>
                  <a:xfrm>
                    <a:off x="5499544" y="1940718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2" name="Google Shape;722;p26"/>
                  <p:cNvSpPr/>
                  <p:nvPr/>
                </p:nvSpPr>
                <p:spPr>
                  <a:xfrm>
                    <a:off x="5469731" y="191090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3" name="Google Shape;723;p26"/>
                  <p:cNvSpPr/>
                  <p:nvPr/>
                </p:nvSpPr>
                <p:spPr>
                  <a:xfrm>
                    <a:off x="5439918" y="188118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26"/>
                  <p:cNvSpPr/>
                  <p:nvPr/>
                </p:nvSpPr>
                <p:spPr>
                  <a:xfrm>
                    <a:off x="5529262" y="191090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26"/>
                  <p:cNvSpPr/>
                  <p:nvPr/>
                </p:nvSpPr>
                <p:spPr>
                  <a:xfrm>
                    <a:off x="5588793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6" name="Google Shape;726;p26"/>
                  <p:cNvSpPr/>
                  <p:nvPr/>
                </p:nvSpPr>
                <p:spPr>
                  <a:xfrm>
                    <a:off x="5558980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7" name="Google Shape;727;p26"/>
                  <p:cNvSpPr/>
                  <p:nvPr/>
                </p:nvSpPr>
                <p:spPr>
                  <a:xfrm>
                    <a:off x="5588793" y="2059780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8" name="Google Shape;728;p26"/>
                  <p:cNvSpPr/>
                  <p:nvPr/>
                </p:nvSpPr>
                <p:spPr>
                  <a:xfrm>
                    <a:off x="5142357" y="223837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9" name="Google Shape;729;p26"/>
                  <p:cNvSpPr/>
                  <p:nvPr/>
                </p:nvSpPr>
                <p:spPr>
                  <a:xfrm>
                    <a:off x="5201793" y="2208656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0" name="Google Shape;730;p26"/>
                  <p:cNvSpPr/>
                  <p:nvPr/>
                </p:nvSpPr>
                <p:spPr>
                  <a:xfrm>
                    <a:off x="5172075" y="223837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1" name="Google Shape;731;p26"/>
                  <p:cNvSpPr/>
                  <p:nvPr/>
                </p:nvSpPr>
                <p:spPr>
                  <a:xfrm>
                    <a:off x="5261419" y="214903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2" name="Google Shape;732;p26"/>
                  <p:cNvSpPr/>
                  <p:nvPr/>
                </p:nvSpPr>
                <p:spPr>
                  <a:xfrm>
                    <a:off x="5231606" y="2178843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3" name="Google Shape;733;p26"/>
                  <p:cNvSpPr/>
                  <p:nvPr/>
                </p:nvSpPr>
                <p:spPr>
                  <a:xfrm>
                    <a:off x="5320855" y="208959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4" name="Google Shape;734;p26"/>
                  <p:cNvSpPr/>
                  <p:nvPr/>
                </p:nvSpPr>
                <p:spPr>
                  <a:xfrm>
                    <a:off x="5231606" y="1672780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5" name="Google Shape;735;p26"/>
                  <p:cNvSpPr/>
                  <p:nvPr/>
                </p:nvSpPr>
                <p:spPr>
                  <a:xfrm>
                    <a:off x="5261419" y="1732406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6" name="Google Shape;736;p26"/>
                  <p:cNvSpPr/>
                  <p:nvPr/>
                </p:nvSpPr>
                <p:spPr>
                  <a:xfrm>
                    <a:off x="5320855" y="1732406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7" name="Google Shape;737;p26"/>
                  <p:cNvSpPr/>
                  <p:nvPr/>
                </p:nvSpPr>
                <p:spPr>
                  <a:xfrm>
                    <a:off x="5350668" y="1791842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8" name="Google Shape;738;p26"/>
                  <p:cNvSpPr/>
                  <p:nvPr/>
                </p:nvSpPr>
                <p:spPr>
                  <a:xfrm>
                    <a:off x="5588793" y="1672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9" name="Google Shape;739;p26"/>
                  <p:cNvSpPr/>
                  <p:nvPr/>
                </p:nvSpPr>
                <p:spPr>
                  <a:xfrm>
                    <a:off x="5529262" y="1732406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26"/>
                  <p:cNvSpPr/>
                  <p:nvPr/>
                </p:nvSpPr>
                <p:spPr>
                  <a:xfrm>
                    <a:off x="5707856" y="1494281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1" name="Google Shape;741;p26"/>
                  <p:cNvSpPr/>
                  <p:nvPr/>
                </p:nvSpPr>
                <p:spPr>
                  <a:xfrm>
                    <a:off x="5678043" y="155371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26"/>
                  <p:cNvSpPr/>
                  <p:nvPr/>
                </p:nvSpPr>
                <p:spPr>
                  <a:xfrm>
                    <a:off x="5678043" y="1583530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26"/>
                  <p:cNvSpPr/>
                  <p:nvPr/>
                </p:nvSpPr>
                <p:spPr>
                  <a:xfrm>
                    <a:off x="5797105" y="1464468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4" name="Google Shape;744;p26"/>
                  <p:cNvSpPr/>
                  <p:nvPr/>
                </p:nvSpPr>
                <p:spPr>
                  <a:xfrm>
                    <a:off x="5767387" y="1583530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5" name="Google Shape;745;p26"/>
                  <p:cNvSpPr/>
                  <p:nvPr/>
                </p:nvSpPr>
                <p:spPr>
                  <a:xfrm>
                    <a:off x="5797105" y="155371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6" name="Google Shape;746;p26"/>
                  <p:cNvSpPr/>
                  <p:nvPr/>
                </p:nvSpPr>
                <p:spPr>
                  <a:xfrm>
                    <a:off x="5826918" y="1464468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7" name="Google Shape;747;p26"/>
                <p:cNvGrpSpPr/>
                <p:nvPr/>
              </p:nvGrpSpPr>
              <p:grpSpPr>
                <a:xfrm>
                  <a:off x="4993481" y="2178843"/>
                  <a:ext cx="148780" cy="267843"/>
                  <a:chOff x="4993481" y="2178843"/>
                  <a:chExt cx="148780" cy="267843"/>
                </a:xfrm>
              </p:grpSpPr>
              <p:sp>
                <p:nvSpPr>
                  <p:cNvPr id="748" name="Google Shape;748;p26"/>
                  <p:cNvSpPr/>
                  <p:nvPr/>
                </p:nvSpPr>
                <p:spPr>
                  <a:xfrm>
                    <a:off x="4993481" y="2178843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9" name="Google Shape;749;p26"/>
                  <p:cNvSpPr/>
                  <p:nvPr/>
                </p:nvSpPr>
                <p:spPr>
                  <a:xfrm>
                    <a:off x="5023294" y="2238374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0" name="Google Shape;750;p26"/>
                  <p:cNvSpPr/>
                  <p:nvPr/>
                </p:nvSpPr>
                <p:spPr>
                  <a:xfrm>
                    <a:off x="5053012" y="2297905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1" name="Google Shape;751;p26"/>
                  <p:cNvSpPr/>
                  <p:nvPr/>
                </p:nvSpPr>
                <p:spPr>
                  <a:xfrm>
                    <a:off x="5082730" y="2357437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2" name="Google Shape;752;p26"/>
                  <p:cNvSpPr/>
                  <p:nvPr/>
                </p:nvSpPr>
                <p:spPr>
                  <a:xfrm>
                    <a:off x="5112543" y="2387155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3" name="Google Shape;753;p26"/>
                  <p:cNvSpPr/>
                  <p:nvPr/>
                </p:nvSpPr>
                <p:spPr>
                  <a:xfrm>
                    <a:off x="5082730" y="2416968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54" name="Google Shape;754;p26"/>
              <p:cNvGrpSpPr/>
              <p:nvPr/>
            </p:nvGrpSpPr>
            <p:grpSpPr>
              <a:xfrm>
                <a:off x="5439918" y="2149030"/>
                <a:ext cx="148780" cy="148780"/>
                <a:chOff x="5439918" y="2149030"/>
                <a:chExt cx="148780" cy="148780"/>
              </a:xfrm>
            </p:grpSpPr>
            <p:sp>
              <p:nvSpPr>
                <p:cNvPr id="755" name="Google Shape;755;p26"/>
                <p:cNvSpPr/>
                <p:nvPr/>
              </p:nvSpPr>
              <p:spPr>
                <a:xfrm>
                  <a:off x="5499544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26"/>
                <p:cNvSpPr/>
                <p:nvPr/>
              </p:nvSpPr>
              <p:spPr>
                <a:xfrm>
                  <a:off x="5499544" y="2178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26"/>
                <p:cNvSpPr/>
                <p:nvPr/>
              </p:nvSpPr>
              <p:spPr>
                <a:xfrm>
                  <a:off x="5529262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26"/>
                <p:cNvSpPr/>
                <p:nvPr/>
              </p:nvSpPr>
              <p:spPr>
                <a:xfrm>
                  <a:off x="5529262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26"/>
                <p:cNvSpPr/>
                <p:nvPr/>
              </p:nvSpPr>
              <p:spPr>
                <a:xfrm>
                  <a:off x="5469731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26"/>
                <p:cNvSpPr/>
                <p:nvPr/>
              </p:nvSpPr>
              <p:spPr>
                <a:xfrm>
                  <a:off x="5469731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26"/>
                <p:cNvSpPr/>
                <p:nvPr/>
              </p:nvSpPr>
              <p:spPr>
                <a:xfrm>
                  <a:off x="5558980" y="217884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26"/>
                <p:cNvSpPr/>
                <p:nvPr/>
              </p:nvSpPr>
              <p:spPr>
                <a:xfrm>
                  <a:off x="5469731" y="2178843"/>
                  <a:ext cx="89249" cy="89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89249" extrusionOk="0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531" y="59531"/>
                      </a:lnTo>
                      <a:lnTo>
                        <a:pt x="59531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813" y="0"/>
                      </a:lnTo>
                      <a:lnTo>
                        <a:pt x="29813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26"/>
                <p:cNvSpPr/>
                <p:nvPr/>
              </p:nvSpPr>
              <p:spPr>
                <a:xfrm>
                  <a:off x="5439918" y="217884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26"/>
                <p:cNvSpPr/>
                <p:nvPr/>
              </p:nvSpPr>
              <p:spPr>
                <a:xfrm>
                  <a:off x="5469731" y="2178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26"/>
                <p:cNvSpPr/>
                <p:nvPr/>
              </p:nvSpPr>
              <p:spPr>
                <a:xfrm>
                  <a:off x="5499544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6" name="Google Shape;766;p26"/>
              <p:cNvGrpSpPr/>
              <p:nvPr/>
            </p:nvGrpSpPr>
            <p:grpSpPr>
              <a:xfrm>
                <a:off x="4189857" y="2000249"/>
                <a:ext cx="148779" cy="148781"/>
                <a:chOff x="4189857" y="2000249"/>
                <a:chExt cx="148779" cy="148781"/>
              </a:xfrm>
            </p:grpSpPr>
            <p:sp>
              <p:nvSpPr>
                <p:cNvPr id="767" name="Google Shape;767;p26"/>
                <p:cNvSpPr/>
                <p:nvPr/>
              </p:nvSpPr>
              <p:spPr>
                <a:xfrm>
                  <a:off x="4249293" y="20299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26"/>
                <p:cNvSpPr/>
                <p:nvPr/>
              </p:nvSpPr>
              <p:spPr>
                <a:xfrm>
                  <a:off x="4249293" y="20895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26"/>
                <p:cNvSpPr/>
                <p:nvPr/>
              </p:nvSpPr>
              <p:spPr>
                <a:xfrm>
                  <a:off x="4219575" y="2059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26"/>
                <p:cNvSpPr/>
                <p:nvPr/>
              </p:nvSpPr>
              <p:spPr>
                <a:xfrm>
                  <a:off x="4249293" y="2059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26"/>
                <p:cNvSpPr/>
                <p:nvPr/>
              </p:nvSpPr>
              <p:spPr>
                <a:xfrm>
                  <a:off x="4279106" y="205978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26"/>
                <p:cNvSpPr/>
                <p:nvPr/>
              </p:nvSpPr>
              <p:spPr>
                <a:xfrm>
                  <a:off x="4308919" y="205978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26"/>
                <p:cNvSpPr/>
                <p:nvPr/>
              </p:nvSpPr>
              <p:spPr>
                <a:xfrm>
                  <a:off x="4189857" y="2059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26"/>
                <p:cNvSpPr/>
                <p:nvPr/>
              </p:nvSpPr>
              <p:spPr>
                <a:xfrm>
                  <a:off x="4249293" y="20002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26"/>
                <p:cNvSpPr/>
                <p:nvPr/>
              </p:nvSpPr>
              <p:spPr>
                <a:xfrm>
                  <a:off x="4249293" y="2119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6" name="Google Shape;776;p26"/>
              <p:cNvGrpSpPr/>
              <p:nvPr/>
            </p:nvGrpSpPr>
            <p:grpSpPr>
              <a:xfrm>
                <a:off x="4338637" y="2089594"/>
                <a:ext cx="148780" cy="148780"/>
                <a:chOff x="4338637" y="2089594"/>
                <a:chExt cx="148780" cy="148780"/>
              </a:xfrm>
            </p:grpSpPr>
            <p:sp>
              <p:nvSpPr>
                <p:cNvPr id="777" name="Google Shape;777;p26"/>
                <p:cNvSpPr/>
                <p:nvPr/>
              </p:nvSpPr>
              <p:spPr>
                <a:xfrm>
                  <a:off x="4398168" y="211931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26"/>
                <p:cNvSpPr/>
                <p:nvPr/>
              </p:nvSpPr>
              <p:spPr>
                <a:xfrm>
                  <a:off x="4398168" y="2178843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26"/>
                <p:cNvSpPr/>
                <p:nvPr/>
              </p:nvSpPr>
              <p:spPr>
                <a:xfrm>
                  <a:off x="4368355" y="2149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26"/>
                <p:cNvSpPr/>
                <p:nvPr/>
              </p:nvSpPr>
              <p:spPr>
                <a:xfrm>
                  <a:off x="4398168" y="2149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26"/>
                <p:cNvSpPr/>
                <p:nvPr/>
              </p:nvSpPr>
              <p:spPr>
                <a:xfrm>
                  <a:off x="4427982" y="2149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26"/>
                <p:cNvSpPr/>
                <p:nvPr/>
              </p:nvSpPr>
              <p:spPr>
                <a:xfrm>
                  <a:off x="4398168" y="208959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26"/>
                <p:cNvSpPr/>
                <p:nvPr/>
              </p:nvSpPr>
              <p:spPr>
                <a:xfrm>
                  <a:off x="4457700" y="2149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26"/>
                <p:cNvSpPr/>
                <p:nvPr/>
              </p:nvSpPr>
              <p:spPr>
                <a:xfrm>
                  <a:off x="4338637" y="2149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26"/>
                <p:cNvSpPr/>
                <p:nvPr/>
              </p:nvSpPr>
              <p:spPr>
                <a:xfrm>
                  <a:off x="4398168" y="2208656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6" name="Google Shape;786;p26"/>
              <p:cNvGrpSpPr/>
              <p:nvPr/>
            </p:nvGrpSpPr>
            <p:grpSpPr>
              <a:xfrm>
                <a:off x="4606480" y="2774155"/>
                <a:ext cx="476250" cy="446437"/>
                <a:chOff x="4606480" y="2774155"/>
                <a:chExt cx="476250" cy="446437"/>
              </a:xfrm>
            </p:grpSpPr>
            <p:sp>
              <p:nvSpPr>
                <p:cNvPr id="787" name="Google Shape;787;p26"/>
                <p:cNvSpPr/>
                <p:nvPr/>
              </p:nvSpPr>
              <p:spPr>
                <a:xfrm>
                  <a:off x="4785169" y="3012280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26"/>
                <p:cNvSpPr/>
                <p:nvPr/>
              </p:nvSpPr>
              <p:spPr>
                <a:xfrm>
                  <a:off x="4785169" y="2774155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26"/>
                <p:cNvSpPr/>
                <p:nvPr/>
              </p:nvSpPr>
              <p:spPr>
                <a:xfrm>
                  <a:off x="4904232" y="29824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26"/>
                <p:cNvSpPr/>
                <p:nvPr/>
              </p:nvSpPr>
              <p:spPr>
                <a:xfrm>
                  <a:off x="4904232" y="280396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26"/>
                <p:cNvSpPr/>
                <p:nvPr/>
              </p:nvSpPr>
              <p:spPr>
                <a:xfrm>
                  <a:off x="4963668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26"/>
                <p:cNvSpPr/>
                <p:nvPr/>
              </p:nvSpPr>
              <p:spPr>
                <a:xfrm>
                  <a:off x="4963668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26"/>
                <p:cNvSpPr/>
                <p:nvPr/>
              </p:nvSpPr>
              <p:spPr>
                <a:xfrm>
                  <a:off x="4993481" y="2863405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26"/>
                <p:cNvSpPr/>
                <p:nvPr/>
              </p:nvSpPr>
              <p:spPr>
                <a:xfrm>
                  <a:off x="4725543" y="280396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26"/>
                <p:cNvSpPr/>
                <p:nvPr/>
              </p:nvSpPr>
              <p:spPr>
                <a:xfrm>
                  <a:off x="4725543" y="29824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6"/>
                <p:cNvSpPr/>
                <p:nvPr/>
              </p:nvSpPr>
              <p:spPr>
                <a:xfrm>
                  <a:off x="4695825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26"/>
                <p:cNvSpPr/>
                <p:nvPr/>
              </p:nvSpPr>
              <p:spPr>
                <a:xfrm>
                  <a:off x="4725543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26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26"/>
                <p:cNvSpPr/>
                <p:nvPr/>
              </p:nvSpPr>
              <p:spPr>
                <a:xfrm>
                  <a:off x="4695825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26"/>
                <p:cNvSpPr/>
                <p:nvPr/>
              </p:nvSpPr>
              <p:spPr>
                <a:xfrm>
                  <a:off x="4666107" y="2863405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26"/>
                <p:cNvSpPr/>
                <p:nvPr/>
              </p:nvSpPr>
              <p:spPr>
                <a:xfrm>
                  <a:off x="4755356" y="2863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26"/>
                <p:cNvSpPr/>
                <p:nvPr/>
              </p:nvSpPr>
              <p:spPr>
                <a:xfrm>
                  <a:off x="4755356" y="2923031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26"/>
                <p:cNvSpPr/>
                <p:nvPr/>
              </p:nvSpPr>
              <p:spPr>
                <a:xfrm>
                  <a:off x="4874418" y="2863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26"/>
                <p:cNvSpPr/>
                <p:nvPr/>
              </p:nvSpPr>
              <p:spPr>
                <a:xfrm>
                  <a:off x="4874418" y="2923031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26"/>
                <p:cNvSpPr/>
                <p:nvPr/>
              </p:nvSpPr>
              <p:spPr>
                <a:xfrm>
                  <a:off x="4725543" y="2893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26"/>
                <p:cNvSpPr/>
                <p:nvPr/>
              </p:nvSpPr>
              <p:spPr>
                <a:xfrm>
                  <a:off x="4933950" y="2893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26"/>
                <p:cNvSpPr/>
                <p:nvPr/>
              </p:nvSpPr>
              <p:spPr>
                <a:xfrm>
                  <a:off x="4814887" y="283368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6"/>
                <p:cNvSpPr/>
                <p:nvPr/>
              </p:nvSpPr>
              <p:spPr>
                <a:xfrm>
                  <a:off x="4695825" y="2803969"/>
                  <a:ext cx="297560" cy="208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560" h="208216" extrusionOk="0">
                      <a:moveTo>
                        <a:pt x="267843" y="59436"/>
                      </a:moveTo>
                      <a:lnTo>
                        <a:pt x="267843" y="29718"/>
                      </a:lnTo>
                      <a:lnTo>
                        <a:pt x="208312" y="29718"/>
                      </a:lnTo>
                      <a:lnTo>
                        <a:pt x="208312" y="0"/>
                      </a:lnTo>
                      <a:lnTo>
                        <a:pt x="89249" y="0"/>
                      </a:lnTo>
                      <a:lnTo>
                        <a:pt x="89249" y="29718"/>
                      </a:lnTo>
                      <a:lnTo>
                        <a:pt x="29718" y="29718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148780"/>
                      </a:lnTo>
                      <a:lnTo>
                        <a:pt x="29718" y="148780"/>
                      </a:lnTo>
                      <a:lnTo>
                        <a:pt x="29718" y="178498"/>
                      </a:lnTo>
                      <a:lnTo>
                        <a:pt x="89249" y="178498"/>
                      </a:lnTo>
                      <a:lnTo>
                        <a:pt x="89249" y="208217"/>
                      </a:lnTo>
                      <a:lnTo>
                        <a:pt x="208312" y="208217"/>
                      </a:lnTo>
                      <a:lnTo>
                        <a:pt x="208312" y="178498"/>
                      </a:lnTo>
                      <a:lnTo>
                        <a:pt x="267843" y="178498"/>
                      </a:lnTo>
                      <a:lnTo>
                        <a:pt x="267843" y="148780"/>
                      </a:lnTo>
                      <a:lnTo>
                        <a:pt x="297561" y="148780"/>
                      </a:lnTo>
                      <a:lnTo>
                        <a:pt x="297561" y="59436"/>
                      </a:lnTo>
                      <a:lnTo>
                        <a:pt x="267843" y="59436"/>
                      </a:lnTo>
                      <a:close/>
                      <a:moveTo>
                        <a:pt x="267843" y="118967"/>
                      </a:moveTo>
                      <a:lnTo>
                        <a:pt x="238125" y="118967"/>
                      </a:lnTo>
                      <a:lnTo>
                        <a:pt x="238125" y="148685"/>
                      </a:lnTo>
                      <a:lnTo>
                        <a:pt x="178594" y="148685"/>
                      </a:lnTo>
                      <a:lnTo>
                        <a:pt x="178594" y="178403"/>
                      </a:lnTo>
                      <a:lnTo>
                        <a:pt x="119063" y="178403"/>
                      </a:lnTo>
                      <a:lnTo>
                        <a:pt x="119063" y="148685"/>
                      </a:lnTo>
                      <a:lnTo>
                        <a:pt x="59531" y="148685"/>
                      </a:lnTo>
                      <a:lnTo>
                        <a:pt x="59531" y="118967"/>
                      </a:lnTo>
                      <a:lnTo>
                        <a:pt x="29813" y="118967"/>
                      </a:lnTo>
                      <a:lnTo>
                        <a:pt x="29813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119063" y="59531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38125" y="59531"/>
                      </a:lnTo>
                      <a:lnTo>
                        <a:pt x="238125" y="89249"/>
                      </a:lnTo>
                      <a:lnTo>
                        <a:pt x="267843" y="89249"/>
                      </a:lnTo>
                      <a:lnTo>
                        <a:pt x="267843" y="11896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26"/>
                <p:cNvSpPr/>
                <p:nvPr/>
              </p:nvSpPr>
              <p:spPr>
                <a:xfrm>
                  <a:off x="4755356" y="2863404"/>
                  <a:ext cx="178593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89344" extrusionOk="0">
                      <a:moveTo>
                        <a:pt x="178594" y="29813"/>
                      </a:moveTo>
                      <a:lnTo>
                        <a:pt x="178594" y="59627"/>
                      </a:lnTo>
                      <a:lnTo>
                        <a:pt x="119063" y="59627"/>
                      </a:lnTo>
                      <a:lnTo>
                        <a:pt x="119063" y="89345"/>
                      </a:lnTo>
                      <a:lnTo>
                        <a:pt x="59531" y="89345"/>
                      </a:lnTo>
                      <a:lnTo>
                        <a:pt x="59531" y="59627"/>
                      </a:lnTo>
                      <a:lnTo>
                        <a:pt x="0" y="59627"/>
                      </a:lnTo>
                      <a:lnTo>
                        <a:pt x="0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19063" y="0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26"/>
                <p:cNvSpPr/>
                <p:nvPr/>
              </p:nvSpPr>
              <p:spPr>
                <a:xfrm>
                  <a:off x="4814887" y="295274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26"/>
                <p:cNvSpPr/>
                <p:nvPr/>
              </p:nvSpPr>
              <p:spPr>
                <a:xfrm>
                  <a:off x="4666107" y="3131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26"/>
                <p:cNvSpPr/>
                <p:nvPr/>
              </p:nvSpPr>
              <p:spPr>
                <a:xfrm>
                  <a:off x="4695825" y="3161156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26"/>
                <p:cNvSpPr/>
                <p:nvPr/>
              </p:nvSpPr>
              <p:spPr>
                <a:xfrm>
                  <a:off x="4933950" y="3161156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4755356" y="3190874"/>
                  <a:ext cx="17859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29718" extrusionOk="0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4993481" y="3131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4636293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26"/>
                <p:cNvSpPr/>
                <p:nvPr/>
              </p:nvSpPr>
              <p:spPr>
                <a:xfrm>
                  <a:off x="4636293" y="307181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26"/>
                <p:cNvSpPr/>
                <p:nvPr/>
              </p:nvSpPr>
              <p:spPr>
                <a:xfrm>
                  <a:off x="4606480" y="2982467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26"/>
                <p:cNvSpPr/>
                <p:nvPr/>
              </p:nvSpPr>
              <p:spPr>
                <a:xfrm>
                  <a:off x="5023294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26"/>
                <p:cNvSpPr/>
                <p:nvPr/>
              </p:nvSpPr>
              <p:spPr>
                <a:xfrm>
                  <a:off x="5023294" y="307181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1" name="Google Shape;821;p26"/>
                <p:cNvSpPr/>
                <p:nvPr/>
              </p:nvSpPr>
              <p:spPr>
                <a:xfrm>
                  <a:off x="4636293" y="2952749"/>
                  <a:ext cx="416718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8" h="238125" extrusionOk="0">
                      <a:moveTo>
                        <a:pt x="416719" y="29718"/>
                      </a:moveTo>
                      <a:lnTo>
                        <a:pt x="416719" y="119063"/>
                      </a:lnTo>
                      <a:lnTo>
                        <a:pt x="387001" y="119063"/>
                      </a:lnTo>
                      <a:lnTo>
                        <a:pt x="387001" y="178594"/>
                      </a:lnTo>
                      <a:lnTo>
                        <a:pt x="357188" y="178594"/>
                      </a:lnTo>
                      <a:lnTo>
                        <a:pt x="357188" y="208407"/>
                      </a:lnTo>
                      <a:lnTo>
                        <a:pt x="297656" y="208407"/>
                      </a:lnTo>
                      <a:lnTo>
                        <a:pt x="297656" y="238125"/>
                      </a:lnTo>
                      <a:lnTo>
                        <a:pt x="119063" y="238125"/>
                      </a:lnTo>
                      <a:lnTo>
                        <a:pt x="119063" y="208407"/>
                      </a:lnTo>
                      <a:lnTo>
                        <a:pt x="59531" y="208407"/>
                      </a:lnTo>
                      <a:lnTo>
                        <a:pt x="59531" y="178594"/>
                      </a:lnTo>
                      <a:lnTo>
                        <a:pt x="29813" y="178594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29718"/>
                      </a:lnTo>
                      <a:lnTo>
                        <a:pt x="29813" y="29718"/>
                      </a:lnTo>
                      <a:lnTo>
                        <a:pt x="29813" y="0"/>
                      </a:ln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89249" y="29718"/>
                      </a:lnTo>
                      <a:lnTo>
                        <a:pt x="89249" y="59531"/>
                      </a:lnTo>
                      <a:lnTo>
                        <a:pt x="148876" y="59531"/>
                      </a:lnTo>
                      <a:lnTo>
                        <a:pt x="148876" y="89345"/>
                      </a:lnTo>
                      <a:lnTo>
                        <a:pt x="267938" y="89345"/>
                      </a:lnTo>
                      <a:lnTo>
                        <a:pt x="267938" y="59531"/>
                      </a:lnTo>
                      <a:lnTo>
                        <a:pt x="327374" y="59531"/>
                      </a:lnTo>
                      <a:lnTo>
                        <a:pt x="327374" y="29718"/>
                      </a:lnTo>
                      <a:lnTo>
                        <a:pt x="357188" y="29718"/>
                      </a:lnTo>
                      <a:lnTo>
                        <a:pt x="357188" y="0"/>
                      </a:lnTo>
                      <a:lnTo>
                        <a:pt x="387001" y="0"/>
                      </a:lnTo>
                      <a:lnTo>
                        <a:pt x="387001" y="29718"/>
                      </a:lnTo>
                      <a:lnTo>
                        <a:pt x="416719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Google Shape;822;p26"/>
                <p:cNvSpPr/>
                <p:nvPr/>
              </p:nvSpPr>
              <p:spPr>
                <a:xfrm>
                  <a:off x="5053012" y="2982467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26"/>
                <p:cNvSpPr/>
                <p:nvPr/>
              </p:nvSpPr>
              <p:spPr>
                <a:xfrm>
                  <a:off x="4755356" y="283368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4" name="Google Shape;824;p26"/>
                <p:cNvSpPr/>
                <p:nvPr/>
              </p:nvSpPr>
              <p:spPr>
                <a:xfrm>
                  <a:off x="4785169" y="2803969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5" name="Google Shape;825;p26"/>
                <p:cNvSpPr/>
                <p:nvPr/>
              </p:nvSpPr>
              <p:spPr>
                <a:xfrm>
                  <a:off x="4695825" y="2863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26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7" name="Google Shape;827;p26"/>
                <p:cNvSpPr/>
                <p:nvPr/>
              </p:nvSpPr>
              <p:spPr>
                <a:xfrm>
                  <a:off x="4695825" y="2923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26"/>
                <p:cNvSpPr/>
                <p:nvPr/>
              </p:nvSpPr>
              <p:spPr>
                <a:xfrm>
                  <a:off x="4904232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26"/>
                <p:cNvSpPr/>
                <p:nvPr/>
              </p:nvSpPr>
              <p:spPr>
                <a:xfrm>
                  <a:off x="4933950" y="2863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26"/>
                <p:cNvSpPr/>
                <p:nvPr/>
              </p:nvSpPr>
              <p:spPr>
                <a:xfrm>
                  <a:off x="4725543" y="295274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p26"/>
                <p:cNvSpPr/>
                <p:nvPr/>
              </p:nvSpPr>
              <p:spPr>
                <a:xfrm>
                  <a:off x="5023294" y="2982467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26"/>
                <p:cNvSpPr/>
                <p:nvPr/>
              </p:nvSpPr>
              <p:spPr>
                <a:xfrm>
                  <a:off x="4993481" y="3101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26"/>
                <p:cNvSpPr/>
                <p:nvPr/>
              </p:nvSpPr>
              <p:spPr>
                <a:xfrm>
                  <a:off x="4963668" y="3131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4904232" y="3131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4844605" y="3131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26"/>
                <p:cNvSpPr/>
                <p:nvPr/>
              </p:nvSpPr>
              <p:spPr>
                <a:xfrm>
                  <a:off x="4933950" y="3101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7" name="Google Shape;837;p26"/>
                <p:cNvSpPr/>
                <p:nvPr/>
              </p:nvSpPr>
              <p:spPr>
                <a:xfrm>
                  <a:off x="4963668" y="3071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p26"/>
                <p:cNvSpPr/>
                <p:nvPr/>
              </p:nvSpPr>
              <p:spPr>
                <a:xfrm>
                  <a:off x="4933950" y="3042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26"/>
                <p:cNvSpPr/>
                <p:nvPr/>
              </p:nvSpPr>
              <p:spPr>
                <a:xfrm>
                  <a:off x="4874418" y="3071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0" name="Google Shape;840;p26"/>
                <p:cNvSpPr/>
                <p:nvPr/>
              </p:nvSpPr>
              <p:spPr>
                <a:xfrm>
                  <a:off x="4993481" y="3042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1" name="Google Shape;841;p26"/>
                <p:cNvSpPr/>
                <p:nvPr/>
              </p:nvSpPr>
              <p:spPr>
                <a:xfrm>
                  <a:off x="4993481" y="29824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26"/>
                <p:cNvSpPr/>
                <p:nvPr/>
              </p:nvSpPr>
              <p:spPr>
                <a:xfrm>
                  <a:off x="4814887" y="3161156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43" name="Google Shape;843;p26"/>
              <p:cNvGrpSpPr/>
              <p:nvPr/>
            </p:nvGrpSpPr>
            <p:grpSpPr>
              <a:xfrm>
                <a:off x="4011168" y="2119312"/>
                <a:ext cx="833437" cy="833437"/>
                <a:chOff x="4011168" y="2119312"/>
                <a:chExt cx="833437" cy="833437"/>
              </a:xfrm>
            </p:grpSpPr>
            <p:sp>
              <p:nvSpPr>
                <p:cNvPr id="844" name="Google Shape;844;p26"/>
                <p:cNvSpPr/>
                <p:nvPr/>
              </p:nvSpPr>
              <p:spPr>
                <a:xfrm>
                  <a:off x="4695825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26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26"/>
                <p:cNvSpPr/>
                <p:nvPr/>
              </p:nvSpPr>
              <p:spPr>
                <a:xfrm>
                  <a:off x="4755356" y="2863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26"/>
                <p:cNvSpPr/>
                <p:nvPr/>
              </p:nvSpPr>
              <p:spPr>
                <a:xfrm>
                  <a:off x="4785169" y="2893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4814887" y="2923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4666107" y="2774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p26"/>
                <p:cNvSpPr/>
                <p:nvPr/>
              </p:nvSpPr>
              <p:spPr>
                <a:xfrm>
                  <a:off x="4011168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26"/>
                <p:cNvSpPr/>
                <p:nvPr/>
              </p:nvSpPr>
              <p:spPr>
                <a:xfrm>
                  <a:off x="4636293" y="2774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26"/>
                <p:cNvSpPr/>
                <p:nvPr/>
              </p:nvSpPr>
              <p:spPr>
                <a:xfrm>
                  <a:off x="4606480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26"/>
                <p:cNvSpPr/>
                <p:nvPr/>
              </p:nvSpPr>
              <p:spPr>
                <a:xfrm>
                  <a:off x="4606480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26"/>
                <p:cNvSpPr/>
                <p:nvPr/>
              </p:nvSpPr>
              <p:spPr>
                <a:xfrm>
                  <a:off x="4666107" y="2655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26"/>
                <p:cNvSpPr/>
                <p:nvPr/>
              </p:nvSpPr>
              <p:spPr>
                <a:xfrm>
                  <a:off x="4517231" y="2774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26"/>
                <p:cNvSpPr/>
                <p:nvPr/>
              </p:nvSpPr>
              <p:spPr>
                <a:xfrm>
                  <a:off x="4457700" y="280396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4398168" y="2774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858;p26"/>
                <p:cNvSpPr/>
                <p:nvPr/>
              </p:nvSpPr>
              <p:spPr>
                <a:xfrm>
                  <a:off x="4368355" y="274434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26"/>
                <p:cNvSpPr/>
                <p:nvPr/>
              </p:nvSpPr>
              <p:spPr>
                <a:xfrm>
                  <a:off x="4398168" y="271462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860;p26"/>
                <p:cNvSpPr/>
                <p:nvPr/>
              </p:nvSpPr>
              <p:spPr>
                <a:xfrm>
                  <a:off x="4338637" y="2684906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p26"/>
                <p:cNvSpPr/>
                <p:nvPr/>
              </p:nvSpPr>
              <p:spPr>
                <a:xfrm>
                  <a:off x="4279106" y="265509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26"/>
                <p:cNvSpPr/>
                <p:nvPr/>
              </p:nvSpPr>
              <p:spPr>
                <a:xfrm>
                  <a:off x="4427982" y="2684906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26"/>
                <p:cNvSpPr/>
                <p:nvPr/>
              </p:nvSpPr>
              <p:spPr>
                <a:xfrm>
                  <a:off x="4457700" y="265509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26"/>
                <p:cNvSpPr/>
                <p:nvPr/>
              </p:nvSpPr>
              <p:spPr>
                <a:xfrm>
                  <a:off x="4249293" y="2625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p26"/>
                <p:cNvSpPr/>
                <p:nvPr/>
              </p:nvSpPr>
              <p:spPr>
                <a:xfrm>
                  <a:off x="4219575" y="256584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866;p26"/>
                <p:cNvSpPr/>
                <p:nvPr/>
              </p:nvSpPr>
              <p:spPr>
                <a:xfrm>
                  <a:off x="4189857" y="250621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" name="Google Shape;867;p26"/>
                <p:cNvSpPr/>
                <p:nvPr/>
              </p:nvSpPr>
              <p:spPr>
                <a:xfrm>
                  <a:off x="4160043" y="244678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26"/>
                <p:cNvSpPr/>
                <p:nvPr/>
              </p:nvSpPr>
              <p:spPr>
                <a:xfrm>
                  <a:off x="4130230" y="2387155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26"/>
                <p:cNvSpPr/>
                <p:nvPr/>
              </p:nvSpPr>
              <p:spPr>
                <a:xfrm>
                  <a:off x="4100512" y="232771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26"/>
                <p:cNvSpPr/>
                <p:nvPr/>
              </p:nvSpPr>
              <p:spPr>
                <a:xfrm>
                  <a:off x="4070794" y="2268092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26"/>
                <p:cNvSpPr/>
                <p:nvPr/>
              </p:nvSpPr>
              <p:spPr>
                <a:xfrm>
                  <a:off x="4040981" y="220865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26"/>
                <p:cNvSpPr/>
                <p:nvPr/>
              </p:nvSpPr>
              <p:spPr>
                <a:xfrm>
                  <a:off x="4011168" y="214903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26"/>
                <p:cNvSpPr/>
                <p:nvPr/>
              </p:nvSpPr>
              <p:spPr>
                <a:xfrm>
                  <a:off x="4695825" y="259556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4" name="Google Shape;874;p26"/>
                <p:cNvSpPr/>
                <p:nvPr/>
              </p:nvSpPr>
              <p:spPr>
                <a:xfrm>
                  <a:off x="4666107" y="253603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875;p26"/>
                <p:cNvSpPr/>
                <p:nvPr/>
              </p:nvSpPr>
              <p:spPr>
                <a:xfrm>
                  <a:off x="4636293" y="250621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26"/>
                <p:cNvSpPr/>
                <p:nvPr/>
              </p:nvSpPr>
              <p:spPr>
                <a:xfrm>
                  <a:off x="4576762" y="2387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26"/>
                <p:cNvSpPr/>
                <p:nvPr/>
              </p:nvSpPr>
              <p:spPr>
                <a:xfrm>
                  <a:off x="4517231" y="235743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26"/>
                <p:cNvSpPr/>
                <p:nvPr/>
              </p:nvSpPr>
              <p:spPr>
                <a:xfrm>
                  <a:off x="4457700" y="232771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26"/>
                <p:cNvSpPr/>
                <p:nvPr/>
              </p:nvSpPr>
              <p:spPr>
                <a:xfrm>
                  <a:off x="4398168" y="22979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26"/>
                <p:cNvSpPr/>
                <p:nvPr/>
              </p:nvSpPr>
              <p:spPr>
                <a:xfrm>
                  <a:off x="4338637" y="226809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4279106" y="223837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26"/>
                <p:cNvSpPr/>
                <p:nvPr/>
              </p:nvSpPr>
              <p:spPr>
                <a:xfrm>
                  <a:off x="4219575" y="2208656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26"/>
                <p:cNvSpPr/>
                <p:nvPr/>
              </p:nvSpPr>
              <p:spPr>
                <a:xfrm>
                  <a:off x="4160043" y="217884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26"/>
                <p:cNvSpPr/>
                <p:nvPr/>
              </p:nvSpPr>
              <p:spPr>
                <a:xfrm>
                  <a:off x="4100512" y="214903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26"/>
                <p:cNvSpPr/>
                <p:nvPr/>
              </p:nvSpPr>
              <p:spPr>
                <a:xfrm>
                  <a:off x="4040981" y="211931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26"/>
                <p:cNvSpPr/>
                <p:nvPr/>
              </p:nvSpPr>
              <p:spPr>
                <a:xfrm>
                  <a:off x="4606480" y="2536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26"/>
                <p:cNvSpPr/>
                <p:nvPr/>
              </p:nvSpPr>
              <p:spPr>
                <a:xfrm>
                  <a:off x="4576762" y="247649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26"/>
                <p:cNvSpPr/>
                <p:nvPr/>
              </p:nvSpPr>
              <p:spPr>
                <a:xfrm>
                  <a:off x="4606480" y="241696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26"/>
                <p:cNvSpPr/>
                <p:nvPr/>
              </p:nvSpPr>
              <p:spPr>
                <a:xfrm>
                  <a:off x="4576762" y="25658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26"/>
                <p:cNvSpPr/>
                <p:nvPr/>
              </p:nvSpPr>
              <p:spPr>
                <a:xfrm>
                  <a:off x="4547044" y="259556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26"/>
                <p:cNvSpPr/>
                <p:nvPr/>
              </p:nvSpPr>
              <p:spPr>
                <a:xfrm>
                  <a:off x="4666107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26"/>
                <p:cNvSpPr/>
                <p:nvPr/>
              </p:nvSpPr>
              <p:spPr>
                <a:xfrm>
                  <a:off x="4636293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p26"/>
                <p:cNvSpPr/>
                <p:nvPr/>
              </p:nvSpPr>
              <p:spPr>
                <a:xfrm>
                  <a:off x="4576762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p26"/>
                <p:cNvSpPr/>
                <p:nvPr/>
              </p:nvSpPr>
              <p:spPr>
                <a:xfrm>
                  <a:off x="4636293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26"/>
                <p:cNvSpPr/>
                <p:nvPr/>
              </p:nvSpPr>
              <p:spPr>
                <a:xfrm>
                  <a:off x="4040981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26"/>
                <p:cNvSpPr/>
                <p:nvPr/>
              </p:nvSpPr>
              <p:spPr>
                <a:xfrm>
                  <a:off x="4011168" y="2119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26"/>
                <p:cNvSpPr/>
                <p:nvPr/>
              </p:nvSpPr>
              <p:spPr>
                <a:xfrm>
                  <a:off x="4040981" y="2178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26"/>
                <p:cNvSpPr/>
                <p:nvPr/>
              </p:nvSpPr>
              <p:spPr>
                <a:xfrm>
                  <a:off x="4070794" y="2149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Google Shape;899;p26"/>
                <p:cNvSpPr/>
                <p:nvPr/>
              </p:nvSpPr>
              <p:spPr>
                <a:xfrm>
                  <a:off x="4070794" y="2178843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0" name="Google Shape;900;p26"/>
                <p:cNvSpPr/>
                <p:nvPr/>
              </p:nvSpPr>
              <p:spPr>
                <a:xfrm>
                  <a:off x="4100512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p26"/>
                <p:cNvSpPr/>
                <p:nvPr/>
              </p:nvSpPr>
              <p:spPr>
                <a:xfrm>
                  <a:off x="4130230" y="223837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26"/>
                <p:cNvSpPr/>
                <p:nvPr/>
              </p:nvSpPr>
              <p:spPr>
                <a:xfrm>
                  <a:off x="4160043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26"/>
                <p:cNvSpPr/>
                <p:nvPr/>
              </p:nvSpPr>
              <p:spPr>
                <a:xfrm>
                  <a:off x="4189857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26"/>
                <p:cNvSpPr/>
                <p:nvPr/>
              </p:nvSpPr>
              <p:spPr>
                <a:xfrm>
                  <a:off x="4219575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05;p26"/>
                <p:cNvSpPr/>
                <p:nvPr/>
              </p:nvSpPr>
              <p:spPr>
                <a:xfrm>
                  <a:off x="4249293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906;p26"/>
                <p:cNvSpPr/>
                <p:nvPr/>
              </p:nvSpPr>
              <p:spPr>
                <a:xfrm>
                  <a:off x="4279106" y="2387155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907;p26"/>
                <p:cNvSpPr/>
                <p:nvPr/>
              </p:nvSpPr>
              <p:spPr>
                <a:xfrm>
                  <a:off x="4308919" y="2416968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8" name="Google Shape;908;p26"/>
                <p:cNvSpPr/>
                <p:nvPr/>
              </p:nvSpPr>
              <p:spPr>
                <a:xfrm>
                  <a:off x="4338637" y="2446781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p26"/>
                <p:cNvSpPr/>
                <p:nvPr/>
              </p:nvSpPr>
              <p:spPr>
                <a:xfrm>
                  <a:off x="4100512" y="2178843"/>
                  <a:ext cx="178593" cy="1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148875" extrusionOk="0">
                      <a:moveTo>
                        <a:pt x="178594" y="59531"/>
                      </a:moveTo>
                      <a:lnTo>
                        <a:pt x="178594" y="89249"/>
                      </a:lnTo>
                      <a:lnTo>
                        <a:pt x="148781" y="89249"/>
                      </a:lnTo>
                      <a:lnTo>
                        <a:pt x="148781" y="148876"/>
                      </a:lnTo>
                      <a:lnTo>
                        <a:pt x="119063" y="148876"/>
                      </a:lnTo>
                      <a:lnTo>
                        <a:pt x="119063" y="119063"/>
                      </a:lnTo>
                      <a:lnTo>
                        <a:pt x="89344" y="119063"/>
                      </a:lnTo>
                      <a:lnTo>
                        <a:pt x="89344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0" y="29813"/>
                      </a:lnTo>
                      <a:lnTo>
                        <a:pt x="0" y="0"/>
                      </a:lnTo>
                      <a:lnTo>
                        <a:pt x="59531" y="0"/>
                      </a:lnTo>
                      <a:lnTo>
                        <a:pt x="59531" y="29813"/>
                      </a:lnTo>
                      <a:lnTo>
                        <a:pt x="119063" y="29813"/>
                      </a:lnTo>
                      <a:lnTo>
                        <a:pt x="119063" y="59531"/>
                      </a:lnTo>
                      <a:lnTo>
                        <a:pt x="178594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26"/>
                <p:cNvSpPr/>
                <p:nvPr/>
              </p:nvSpPr>
              <p:spPr>
                <a:xfrm>
                  <a:off x="4249293" y="226809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26"/>
                <p:cNvSpPr/>
                <p:nvPr/>
              </p:nvSpPr>
              <p:spPr>
                <a:xfrm>
                  <a:off x="4368355" y="2387155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912;p26"/>
                <p:cNvSpPr/>
                <p:nvPr/>
              </p:nvSpPr>
              <p:spPr>
                <a:xfrm>
                  <a:off x="4279106" y="247649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3" name="Google Shape;913;p26"/>
                <p:cNvSpPr/>
                <p:nvPr/>
              </p:nvSpPr>
              <p:spPr>
                <a:xfrm>
                  <a:off x="4338637" y="2536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4" name="Google Shape;914;p26"/>
                <p:cNvSpPr/>
                <p:nvPr/>
              </p:nvSpPr>
              <p:spPr>
                <a:xfrm>
                  <a:off x="4368355" y="2506217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915;p26"/>
                <p:cNvSpPr/>
                <p:nvPr/>
              </p:nvSpPr>
              <p:spPr>
                <a:xfrm>
                  <a:off x="4308919" y="256584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6" name="Google Shape;916;p26"/>
                <p:cNvSpPr/>
                <p:nvPr/>
              </p:nvSpPr>
              <p:spPr>
                <a:xfrm>
                  <a:off x="4279106" y="259556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917;p26"/>
                <p:cNvSpPr/>
                <p:nvPr/>
              </p:nvSpPr>
              <p:spPr>
                <a:xfrm>
                  <a:off x="4070794" y="2208656"/>
                  <a:ext cx="267842" cy="297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2" h="297561" extrusionOk="0">
                      <a:moveTo>
                        <a:pt x="267843" y="238125"/>
                      </a:moveTo>
                      <a:lnTo>
                        <a:pt x="267843" y="267843"/>
                      </a:lnTo>
                      <a:lnTo>
                        <a:pt x="208312" y="267843"/>
                      </a:lnTo>
                      <a:lnTo>
                        <a:pt x="208312" y="297561"/>
                      </a:lnTo>
                      <a:lnTo>
                        <a:pt x="119062" y="297561"/>
                      </a:lnTo>
                      <a:lnTo>
                        <a:pt x="119062" y="238125"/>
                      </a:lnTo>
                      <a:lnTo>
                        <a:pt x="89249" y="238125"/>
                      </a:lnTo>
                      <a:lnTo>
                        <a:pt x="89249" y="178499"/>
                      </a:lnTo>
                      <a:lnTo>
                        <a:pt x="59436" y="178499"/>
                      </a:lnTo>
                      <a:lnTo>
                        <a:pt x="59436" y="119063"/>
                      </a:lnTo>
                      <a:lnTo>
                        <a:pt x="29718" y="119063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59436"/>
                      </a:lnTo>
                      <a:lnTo>
                        <a:pt x="89249" y="59436"/>
                      </a:lnTo>
                      <a:lnTo>
                        <a:pt x="89249" y="89249"/>
                      </a:lnTo>
                      <a:lnTo>
                        <a:pt x="119062" y="89249"/>
                      </a:lnTo>
                      <a:lnTo>
                        <a:pt x="119062" y="119063"/>
                      </a:lnTo>
                      <a:lnTo>
                        <a:pt x="148781" y="119063"/>
                      </a:lnTo>
                      <a:lnTo>
                        <a:pt x="148781" y="148781"/>
                      </a:lnTo>
                      <a:lnTo>
                        <a:pt x="178499" y="148781"/>
                      </a:lnTo>
                      <a:lnTo>
                        <a:pt x="178499" y="178499"/>
                      </a:lnTo>
                      <a:lnTo>
                        <a:pt x="208312" y="178499"/>
                      </a:lnTo>
                      <a:lnTo>
                        <a:pt x="208312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67843" y="23812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26"/>
                <p:cNvSpPr/>
                <p:nvPr/>
              </p:nvSpPr>
              <p:spPr>
                <a:xfrm>
                  <a:off x="4219575" y="25062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9" name="Google Shape;919;p26"/>
                <p:cNvSpPr/>
                <p:nvPr/>
              </p:nvSpPr>
              <p:spPr>
                <a:xfrm>
                  <a:off x="4249293" y="2268092"/>
                  <a:ext cx="148875" cy="178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75" h="178688" extrusionOk="0">
                      <a:moveTo>
                        <a:pt x="148876" y="29813"/>
                      </a:moveTo>
                      <a:lnTo>
                        <a:pt x="148876" y="119063"/>
                      </a:lnTo>
                      <a:lnTo>
                        <a:pt x="119062" y="119063"/>
                      </a:lnTo>
                      <a:lnTo>
                        <a:pt x="119062" y="178689"/>
                      </a:lnTo>
                      <a:lnTo>
                        <a:pt x="89344" y="178689"/>
                      </a:lnTo>
                      <a:lnTo>
                        <a:pt x="89344" y="148876"/>
                      </a:lnTo>
                      <a:lnTo>
                        <a:pt x="59627" y="148876"/>
                      </a:lnTo>
                      <a:lnTo>
                        <a:pt x="59627" y="119063"/>
                      </a:lnTo>
                      <a:lnTo>
                        <a:pt x="29813" y="119063"/>
                      </a:lnTo>
                      <a:lnTo>
                        <a:pt x="29813" y="89344"/>
                      </a:lnTo>
                      <a:lnTo>
                        <a:pt x="0" y="89344"/>
                      </a:lnTo>
                      <a:lnTo>
                        <a:pt x="0" y="59626"/>
                      </a:lnTo>
                      <a:lnTo>
                        <a:pt x="29813" y="59626"/>
                      </a:lnTo>
                      <a:lnTo>
                        <a:pt x="29813" y="0"/>
                      </a:lnTo>
                      <a:lnTo>
                        <a:pt x="89344" y="0"/>
                      </a:lnTo>
                      <a:lnTo>
                        <a:pt x="89344" y="29813"/>
                      </a:lnTo>
                      <a:lnTo>
                        <a:pt x="148876" y="298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920;p26"/>
                <p:cNvSpPr/>
                <p:nvPr/>
              </p:nvSpPr>
              <p:spPr>
                <a:xfrm>
                  <a:off x="4398168" y="2327719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26"/>
                <p:cNvSpPr/>
                <p:nvPr/>
              </p:nvSpPr>
              <p:spPr>
                <a:xfrm>
                  <a:off x="4219575" y="2476499"/>
                  <a:ext cx="148780" cy="14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148780" extrusionOk="0">
                      <a:moveTo>
                        <a:pt x="148780" y="0"/>
                      </a:moveTo>
                      <a:lnTo>
                        <a:pt x="148780" y="59531"/>
                      </a:lnTo>
                      <a:lnTo>
                        <a:pt x="119063" y="59531"/>
                      </a:lnTo>
                      <a:lnTo>
                        <a:pt x="119063" y="89344"/>
                      </a:lnTo>
                      <a:lnTo>
                        <a:pt x="89345" y="89344"/>
                      </a:lnTo>
                      <a:lnTo>
                        <a:pt x="89345" y="119063"/>
                      </a:lnTo>
                      <a:lnTo>
                        <a:pt x="59531" y="119063"/>
                      </a:lnTo>
                      <a:lnTo>
                        <a:pt x="59531" y="148780"/>
                      </a:lnTo>
                      <a:lnTo>
                        <a:pt x="29718" y="14878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lnTo>
                        <a:pt x="0" y="59531"/>
                      </a:lnTo>
                      <a:lnTo>
                        <a:pt x="59531" y="59531"/>
                      </a:lnTo>
                      <a:lnTo>
                        <a:pt x="59531" y="29718"/>
                      </a:lnTo>
                      <a:lnTo>
                        <a:pt x="119063" y="29718"/>
                      </a:lnTo>
                      <a:lnTo>
                        <a:pt x="119063" y="0"/>
                      </a:lnTo>
                      <a:lnTo>
                        <a:pt x="1487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26"/>
                <p:cNvSpPr/>
                <p:nvPr/>
              </p:nvSpPr>
              <p:spPr>
                <a:xfrm>
                  <a:off x="4368355" y="2476499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6"/>
                <p:cNvSpPr/>
                <p:nvPr/>
              </p:nvSpPr>
              <p:spPr>
                <a:xfrm>
                  <a:off x="4398168" y="2506217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6"/>
                <p:cNvSpPr/>
                <p:nvPr/>
              </p:nvSpPr>
              <p:spPr>
                <a:xfrm>
                  <a:off x="4427982" y="2536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6"/>
                <p:cNvSpPr/>
                <p:nvPr/>
              </p:nvSpPr>
              <p:spPr>
                <a:xfrm>
                  <a:off x="4457700" y="256584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26"/>
                <p:cNvSpPr/>
                <p:nvPr/>
              </p:nvSpPr>
              <p:spPr>
                <a:xfrm>
                  <a:off x="4487418" y="259556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26"/>
                <p:cNvSpPr/>
                <p:nvPr/>
              </p:nvSpPr>
              <p:spPr>
                <a:xfrm>
                  <a:off x="4279106" y="2536030"/>
                  <a:ext cx="238125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178593" extrusionOk="0">
                      <a:moveTo>
                        <a:pt x="238125" y="89249"/>
                      </a:moveTo>
                      <a:lnTo>
                        <a:pt x="238125" y="119063"/>
                      </a:lnTo>
                      <a:lnTo>
                        <a:pt x="178594" y="119063"/>
                      </a:lnTo>
                      <a:lnTo>
                        <a:pt x="178594" y="148876"/>
                      </a:lnTo>
                      <a:lnTo>
                        <a:pt x="148876" y="148876"/>
                      </a:lnTo>
                      <a:lnTo>
                        <a:pt x="148876" y="178594"/>
                      </a:lnTo>
                      <a:lnTo>
                        <a:pt x="119063" y="178594"/>
                      </a:lnTo>
                      <a:lnTo>
                        <a:pt x="119063" y="148876"/>
                      </a:lnTo>
                      <a:lnTo>
                        <a:pt x="59531" y="148876"/>
                      </a:lnTo>
                      <a:lnTo>
                        <a:pt x="59531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59531" y="59531"/>
                      </a:lnTo>
                      <a:lnTo>
                        <a:pt x="59531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08312" y="59531"/>
                      </a:lnTo>
                      <a:lnTo>
                        <a:pt x="208312" y="89249"/>
                      </a:lnTo>
                      <a:lnTo>
                        <a:pt x="238125" y="8924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26"/>
                <p:cNvSpPr/>
                <p:nvPr/>
              </p:nvSpPr>
              <p:spPr>
                <a:xfrm>
                  <a:off x="4368355" y="2327718"/>
                  <a:ext cx="238125" cy="29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297560" extrusionOk="0">
                      <a:moveTo>
                        <a:pt x="208407" y="148781"/>
                      </a:moveTo>
                      <a:lnTo>
                        <a:pt x="208407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08407" y="238125"/>
                      </a:lnTo>
                      <a:lnTo>
                        <a:pt x="208407" y="267843"/>
                      </a:lnTo>
                      <a:lnTo>
                        <a:pt x="178689" y="267843"/>
                      </a:lnTo>
                      <a:lnTo>
                        <a:pt x="178689" y="297561"/>
                      </a:lnTo>
                      <a:lnTo>
                        <a:pt x="148876" y="297561"/>
                      </a:lnTo>
                      <a:lnTo>
                        <a:pt x="148876" y="267843"/>
                      </a:lnTo>
                      <a:lnTo>
                        <a:pt x="119063" y="267843"/>
                      </a:lnTo>
                      <a:lnTo>
                        <a:pt x="119063" y="238125"/>
                      </a:lnTo>
                      <a:lnTo>
                        <a:pt x="89345" y="238125"/>
                      </a:lnTo>
                      <a:lnTo>
                        <a:pt x="89345" y="208312"/>
                      </a:lnTo>
                      <a:lnTo>
                        <a:pt x="59627" y="208312"/>
                      </a:lnTo>
                      <a:lnTo>
                        <a:pt x="59627" y="178499"/>
                      </a:lnTo>
                      <a:lnTo>
                        <a:pt x="29813" y="178499"/>
                      </a:lnTo>
                      <a:lnTo>
                        <a:pt x="29813" y="148781"/>
                      </a:lnTo>
                      <a:lnTo>
                        <a:pt x="0" y="148781"/>
                      </a:lnTo>
                      <a:lnTo>
                        <a:pt x="0" y="119063"/>
                      </a:lnTo>
                      <a:lnTo>
                        <a:pt x="29813" y="119063"/>
                      </a:lnTo>
                      <a:lnTo>
                        <a:pt x="29813" y="59436"/>
                      </a:lnTo>
                      <a:lnTo>
                        <a:pt x="59627" y="59436"/>
                      </a:lnTo>
                      <a:lnTo>
                        <a:pt x="59627" y="0"/>
                      </a:ln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148876" y="29718"/>
                      </a:lnTo>
                      <a:lnTo>
                        <a:pt x="148876" y="59436"/>
                      </a:lnTo>
                      <a:lnTo>
                        <a:pt x="208407" y="59436"/>
                      </a:lnTo>
                      <a:lnTo>
                        <a:pt x="208407" y="89249"/>
                      </a:lnTo>
                      <a:lnTo>
                        <a:pt x="238125" y="89249"/>
                      </a:lnTo>
                      <a:lnTo>
                        <a:pt x="238125" y="148781"/>
                      </a:lnTo>
                      <a:lnTo>
                        <a:pt x="208407" y="14878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929;p26"/>
                <p:cNvSpPr/>
                <p:nvPr/>
              </p:nvSpPr>
              <p:spPr>
                <a:xfrm>
                  <a:off x="4517231" y="262528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26"/>
                <p:cNvSpPr/>
                <p:nvPr/>
              </p:nvSpPr>
              <p:spPr>
                <a:xfrm>
                  <a:off x="4547044" y="2655093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6"/>
                <p:cNvSpPr/>
                <p:nvPr/>
              </p:nvSpPr>
              <p:spPr>
                <a:xfrm>
                  <a:off x="4398168" y="2655093"/>
                  <a:ext cx="208311" cy="1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11" h="148875" extrusionOk="0">
                      <a:moveTo>
                        <a:pt x="208312" y="59531"/>
                      </a:moveTo>
                      <a:lnTo>
                        <a:pt x="208312" y="89249"/>
                      </a:lnTo>
                      <a:lnTo>
                        <a:pt x="178594" y="89249"/>
                      </a:lnTo>
                      <a:lnTo>
                        <a:pt x="178594" y="119063"/>
                      </a:lnTo>
                      <a:lnTo>
                        <a:pt x="119063" y="119063"/>
                      </a:lnTo>
                      <a:lnTo>
                        <a:pt x="119063" y="148876"/>
                      </a:lnTo>
                      <a:lnTo>
                        <a:pt x="59531" y="148876"/>
                      </a:lnTo>
                      <a:lnTo>
                        <a:pt x="59531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59531" y="59531"/>
                      </a:lnTo>
                      <a:lnTo>
                        <a:pt x="59531" y="29813"/>
                      </a:lnTo>
                      <a:lnTo>
                        <a:pt x="119063" y="29813"/>
                      </a:lnTo>
                      <a:lnTo>
                        <a:pt x="119063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08312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6"/>
                <p:cNvSpPr/>
                <p:nvPr/>
              </p:nvSpPr>
              <p:spPr>
                <a:xfrm>
                  <a:off x="4547044" y="2536030"/>
                  <a:ext cx="148780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178593" extrusionOk="0">
                      <a:moveTo>
                        <a:pt x="148780" y="59531"/>
                      </a:moveTo>
                      <a:lnTo>
                        <a:pt x="148780" y="119063"/>
                      </a:lnTo>
                      <a:lnTo>
                        <a:pt x="119062" y="119063"/>
                      </a:lnTo>
                      <a:lnTo>
                        <a:pt x="119062" y="148876"/>
                      </a:lnTo>
                      <a:lnTo>
                        <a:pt x="89249" y="148876"/>
                      </a:lnTo>
                      <a:lnTo>
                        <a:pt x="89249" y="178594"/>
                      </a:lnTo>
                      <a:lnTo>
                        <a:pt x="59436" y="178594"/>
                      </a:lnTo>
                      <a:lnTo>
                        <a:pt x="59436" y="148876"/>
                      </a:lnTo>
                      <a:lnTo>
                        <a:pt x="29718" y="148876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59436" y="59531"/>
                      </a:lnTo>
                      <a:lnTo>
                        <a:pt x="59436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119062" y="0"/>
                      </a:lnTo>
                      <a:lnTo>
                        <a:pt x="119062" y="59531"/>
                      </a:lnTo>
                      <a:lnTo>
                        <a:pt x="14878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6"/>
                <p:cNvSpPr/>
                <p:nvPr/>
              </p:nvSpPr>
              <p:spPr>
                <a:xfrm>
                  <a:off x="4576762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4" name="Google Shape;934;p26"/>
                <p:cNvSpPr/>
                <p:nvPr/>
              </p:nvSpPr>
              <p:spPr>
                <a:xfrm>
                  <a:off x="4636293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5" name="Google Shape;935;p26"/>
                <p:cNvSpPr/>
                <p:nvPr/>
              </p:nvSpPr>
              <p:spPr>
                <a:xfrm>
                  <a:off x="4606480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6" name="Google Shape;936;p26"/>
                <p:cNvSpPr/>
                <p:nvPr/>
              </p:nvSpPr>
              <p:spPr>
                <a:xfrm>
                  <a:off x="4576762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7" name="Google Shape;937;p26"/>
                <p:cNvSpPr/>
                <p:nvPr/>
              </p:nvSpPr>
              <p:spPr>
                <a:xfrm>
                  <a:off x="4636293" y="2655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8" name="Google Shape;938;p26"/>
                <p:cNvSpPr/>
                <p:nvPr/>
              </p:nvSpPr>
              <p:spPr>
                <a:xfrm>
                  <a:off x="4606480" y="25658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9" name="Google Shape;939;p26"/>
                <p:cNvSpPr/>
                <p:nvPr/>
              </p:nvSpPr>
              <p:spPr>
                <a:xfrm>
                  <a:off x="4576762" y="259556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6"/>
                <p:cNvSpPr/>
                <p:nvPr/>
              </p:nvSpPr>
              <p:spPr>
                <a:xfrm>
                  <a:off x="4636293" y="2536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6"/>
                <p:cNvSpPr/>
                <p:nvPr/>
              </p:nvSpPr>
              <p:spPr>
                <a:xfrm>
                  <a:off x="4517231" y="274434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6"/>
                <p:cNvSpPr/>
                <p:nvPr/>
              </p:nvSpPr>
              <p:spPr>
                <a:xfrm>
                  <a:off x="4666107" y="259556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26"/>
                <p:cNvSpPr/>
                <p:nvPr/>
              </p:nvSpPr>
              <p:spPr>
                <a:xfrm>
                  <a:off x="4517231" y="2655093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26"/>
                <p:cNvSpPr/>
                <p:nvPr/>
              </p:nvSpPr>
              <p:spPr>
                <a:xfrm>
                  <a:off x="4457700" y="2684906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26"/>
                <p:cNvSpPr/>
                <p:nvPr/>
              </p:nvSpPr>
              <p:spPr>
                <a:xfrm>
                  <a:off x="4368355" y="2536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6"/>
                <p:cNvSpPr/>
                <p:nvPr/>
              </p:nvSpPr>
              <p:spPr>
                <a:xfrm>
                  <a:off x="4487418" y="2357437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26"/>
                <p:cNvSpPr/>
                <p:nvPr/>
              </p:nvSpPr>
              <p:spPr>
                <a:xfrm>
                  <a:off x="4457700" y="2506217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26"/>
                <p:cNvSpPr/>
                <p:nvPr/>
              </p:nvSpPr>
              <p:spPr>
                <a:xfrm>
                  <a:off x="4487418" y="2476499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26"/>
                <p:cNvSpPr/>
                <p:nvPr/>
              </p:nvSpPr>
              <p:spPr>
                <a:xfrm>
                  <a:off x="4517231" y="2446781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26"/>
                <p:cNvSpPr/>
                <p:nvPr/>
              </p:nvSpPr>
              <p:spPr>
                <a:xfrm>
                  <a:off x="4547044" y="2416968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26"/>
                <p:cNvSpPr/>
                <p:nvPr/>
              </p:nvSpPr>
              <p:spPr>
                <a:xfrm>
                  <a:off x="4368355" y="2297905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26"/>
                <p:cNvSpPr/>
                <p:nvPr/>
              </p:nvSpPr>
              <p:spPr>
                <a:xfrm>
                  <a:off x="4249293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26"/>
                <p:cNvSpPr/>
                <p:nvPr/>
              </p:nvSpPr>
              <p:spPr>
                <a:xfrm>
                  <a:off x="4547044" y="2387155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26"/>
                <p:cNvSpPr/>
                <p:nvPr/>
              </p:nvSpPr>
              <p:spPr>
                <a:xfrm>
                  <a:off x="4576762" y="24467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26"/>
                <p:cNvSpPr/>
                <p:nvPr/>
              </p:nvSpPr>
              <p:spPr>
                <a:xfrm>
                  <a:off x="4368355" y="2446781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26"/>
                <p:cNvSpPr/>
                <p:nvPr/>
              </p:nvSpPr>
              <p:spPr>
                <a:xfrm>
                  <a:off x="4189857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26"/>
                <p:cNvSpPr/>
                <p:nvPr/>
              </p:nvSpPr>
              <p:spPr>
                <a:xfrm>
                  <a:off x="4249293" y="2387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26"/>
                <p:cNvSpPr/>
                <p:nvPr/>
              </p:nvSpPr>
              <p:spPr>
                <a:xfrm>
                  <a:off x="4427982" y="256584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6"/>
                <p:cNvSpPr/>
                <p:nvPr/>
              </p:nvSpPr>
              <p:spPr>
                <a:xfrm>
                  <a:off x="4487418" y="262528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26"/>
                <p:cNvSpPr/>
                <p:nvPr/>
              </p:nvSpPr>
              <p:spPr>
                <a:xfrm>
                  <a:off x="4308919" y="2446781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26"/>
                <p:cNvSpPr/>
                <p:nvPr/>
              </p:nvSpPr>
              <p:spPr>
                <a:xfrm>
                  <a:off x="4130230" y="226809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26"/>
                <p:cNvSpPr/>
                <p:nvPr/>
              </p:nvSpPr>
              <p:spPr>
                <a:xfrm>
                  <a:off x="4070794" y="2208656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26"/>
                <p:cNvSpPr/>
                <p:nvPr/>
              </p:nvSpPr>
              <p:spPr>
                <a:xfrm>
                  <a:off x="4398168" y="2387155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26"/>
                <p:cNvSpPr/>
                <p:nvPr/>
              </p:nvSpPr>
              <p:spPr>
                <a:xfrm>
                  <a:off x="4427982" y="2327719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26"/>
                <p:cNvSpPr/>
                <p:nvPr/>
              </p:nvSpPr>
              <p:spPr>
                <a:xfrm>
                  <a:off x="4279106" y="2268092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26"/>
                <p:cNvSpPr/>
                <p:nvPr/>
              </p:nvSpPr>
              <p:spPr>
                <a:xfrm>
                  <a:off x="4338637" y="256584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26"/>
                <p:cNvSpPr/>
                <p:nvPr/>
              </p:nvSpPr>
              <p:spPr>
                <a:xfrm>
                  <a:off x="4308919" y="259556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968" name="Google Shape;968;p26"/>
          <p:cNvGrpSpPr/>
          <p:nvPr/>
        </p:nvGrpSpPr>
        <p:grpSpPr>
          <a:xfrm>
            <a:off x="7508379" y="3347439"/>
            <a:ext cx="1174471" cy="1374022"/>
            <a:chOff x="6600825" y="3577779"/>
            <a:chExt cx="1577530" cy="1845564"/>
          </a:xfrm>
        </p:grpSpPr>
        <p:grpSp>
          <p:nvGrpSpPr>
            <p:cNvPr id="969" name="Google Shape;969;p26"/>
            <p:cNvGrpSpPr/>
            <p:nvPr/>
          </p:nvGrpSpPr>
          <p:grpSpPr>
            <a:xfrm>
              <a:off x="6600825" y="3577779"/>
              <a:ext cx="1577530" cy="1845564"/>
              <a:chOff x="6600825" y="3577779"/>
              <a:chExt cx="1577530" cy="1845564"/>
            </a:xfrm>
          </p:grpSpPr>
          <p:sp>
            <p:nvSpPr>
              <p:cNvPr id="970" name="Google Shape;970;p26"/>
              <p:cNvSpPr/>
              <p:nvPr/>
            </p:nvSpPr>
            <p:spPr>
              <a:xfrm>
                <a:off x="7136606" y="38457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26"/>
              <p:cNvSpPr/>
              <p:nvPr/>
            </p:nvSpPr>
            <p:spPr>
              <a:xfrm>
                <a:off x="7136606" y="390524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26"/>
              <p:cNvSpPr/>
              <p:nvPr/>
            </p:nvSpPr>
            <p:spPr>
              <a:xfrm>
                <a:off x="7106793" y="38755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26"/>
              <p:cNvSpPr/>
              <p:nvPr/>
            </p:nvSpPr>
            <p:spPr>
              <a:xfrm>
                <a:off x="7166419" y="38755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26"/>
              <p:cNvSpPr/>
              <p:nvPr/>
            </p:nvSpPr>
            <p:spPr>
              <a:xfrm>
                <a:off x="7404544" y="357778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26"/>
              <p:cNvSpPr/>
              <p:nvPr/>
            </p:nvSpPr>
            <p:spPr>
              <a:xfrm>
                <a:off x="7404544" y="36374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26"/>
              <p:cNvSpPr/>
              <p:nvPr/>
            </p:nvSpPr>
            <p:spPr>
              <a:xfrm>
                <a:off x="7374731" y="360759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26"/>
              <p:cNvSpPr/>
              <p:nvPr/>
            </p:nvSpPr>
            <p:spPr>
              <a:xfrm>
                <a:off x="7434262" y="360759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26"/>
              <p:cNvSpPr/>
              <p:nvPr/>
            </p:nvSpPr>
            <p:spPr>
              <a:xfrm>
                <a:off x="6600825" y="3577779"/>
                <a:ext cx="1577530" cy="1845564"/>
              </a:xfrm>
              <a:custGeom>
                <a:avLst/>
                <a:gdLst/>
                <a:ahLst/>
                <a:cxnLst/>
                <a:rect l="l" t="t" r="r" b="b"/>
                <a:pathLst>
                  <a:path w="1577530" h="1845564" extrusionOk="0">
                    <a:moveTo>
                      <a:pt x="1547813" y="922782"/>
                    </a:moveTo>
                    <a:lnTo>
                      <a:pt x="1518095" y="922782"/>
                    </a:lnTo>
                    <a:lnTo>
                      <a:pt x="1518095" y="952500"/>
                    </a:lnTo>
                    <a:lnTo>
                      <a:pt x="1488281" y="952500"/>
                    </a:lnTo>
                    <a:lnTo>
                      <a:pt x="1488281" y="982313"/>
                    </a:lnTo>
                    <a:lnTo>
                      <a:pt x="1458468" y="982313"/>
                    </a:lnTo>
                    <a:lnTo>
                      <a:pt x="1458468" y="1012127"/>
                    </a:lnTo>
                    <a:lnTo>
                      <a:pt x="1428750" y="1012127"/>
                    </a:lnTo>
                    <a:lnTo>
                      <a:pt x="1428750" y="1041845"/>
                    </a:lnTo>
                    <a:lnTo>
                      <a:pt x="1399032" y="1041845"/>
                    </a:lnTo>
                    <a:lnTo>
                      <a:pt x="1399032" y="1071563"/>
                    </a:lnTo>
                    <a:lnTo>
                      <a:pt x="1369219" y="1071563"/>
                    </a:lnTo>
                    <a:lnTo>
                      <a:pt x="1369219" y="1101376"/>
                    </a:lnTo>
                    <a:lnTo>
                      <a:pt x="1339406" y="1101376"/>
                    </a:lnTo>
                    <a:lnTo>
                      <a:pt x="1339406" y="1131189"/>
                    </a:lnTo>
                    <a:lnTo>
                      <a:pt x="1309688" y="1131189"/>
                    </a:lnTo>
                    <a:lnTo>
                      <a:pt x="1309688" y="1160907"/>
                    </a:lnTo>
                    <a:lnTo>
                      <a:pt x="1279970" y="1160907"/>
                    </a:lnTo>
                    <a:lnTo>
                      <a:pt x="1279970" y="1190625"/>
                    </a:lnTo>
                    <a:lnTo>
                      <a:pt x="1250156" y="1190625"/>
                    </a:lnTo>
                    <a:lnTo>
                      <a:pt x="1250156" y="1101376"/>
                    </a:lnTo>
                    <a:lnTo>
                      <a:pt x="1220343" y="1101376"/>
                    </a:lnTo>
                    <a:lnTo>
                      <a:pt x="1220343" y="982313"/>
                    </a:lnTo>
                    <a:lnTo>
                      <a:pt x="1190625" y="982313"/>
                    </a:lnTo>
                    <a:lnTo>
                      <a:pt x="1190625" y="922782"/>
                    </a:lnTo>
                    <a:lnTo>
                      <a:pt x="1160907" y="922782"/>
                    </a:lnTo>
                    <a:lnTo>
                      <a:pt x="1160907" y="893064"/>
                    </a:lnTo>
                    <a:lnTo>
                      <a:pt x="1131094" y="893064"/>
                    </a:lnTo>
                    <a:lnTo>
                      <a:pt x="1131094" y="863251"/>
                    </a:lnTo>
                    <a:lnTo>
                      <a:pt x="1101281" y="863251"/>
                    </a:lnTo>
                    <a:lnTo>
                      <a:pt x="1101281" y="833438"/>
                    </a:lnTo>
                    <a:lnTo>
                      <a:pt x="1041845" y="833438"/>
                    </a:lnTo>
                    <a:lnTo>
                      <a:pt x="1041845" y="803720"/>
                    </a:lnTo>
                    <a:lnTo>
                      <a:pt x="982218" y="803720"/>
                    </a:lnTo>
                    <a:lnTo>
                      <a:pt x="982218" y="774002"/>
                    </a:lnTo>
                    <a:lnTo>
                      <a:pt x="922782" y="774002"/>
                    </a:lnTo>
                    <a:lnTo>
                      <a:pt x="922782" y="744188"/>
                    </a:lnTo>
                    <a:lnTo>
                      <a:pt x="892969" y="744188"/>
                    </a:lnTo>
                    <a:lnTo>
                      <a:pt x="892969" y="714375"/>
                    </a:lnTo>
                    <a:lnTo>
                      <a:pt x="833438" y="714375"/>
                    </a:lnTo>
                    <a:lnTo>
                      <a:pt x="833438" y="684657"/>
                    </a:lnTo>
                    <a:lnTo>
                      <a:pt x="803720" y="684657"/>
                    </a:lnTo>
                    <a:lnTo>
                      <a:pt x="803720" y="595313"/>
                    </a:lnTo>
                    <a:lnTo>
                      <a:pt x="833438" y="595313"/>
                    </a:lnTo>
                    <a:lnTo>
                      <a:pt x="833438" y="476250"/>
                    </a:lnTo>
                    <a:lnTo>
                      <a:pt x="863155" y="476250"/>
                    </a:lnTo>
                    <a:lnTo>
                      <a:pt x="863155" y="416814"/>
                    </a:lnTo>
                    <a:lnTo>
                      <a:pt x="833438" y="416814"/>
                    </a:lnTo>
                    <a:lnTo>
                      <a:pt x="833438" y="387001"/>
                    </a:lnTo>
                    <a:lnTo>
                      <a:pt x="803720" y="387001"/>
                    </a:lnTo>
                    <a:lnTo>
                      <a:pt x="803720" y="357188"/>
                    </a:lnTo>
                    <a:lnTo>
                      <a:pt x="744093" y="357188"/>
                    </a:lnTo>
                    <a:lnTo>
                      <a:pt x="744093" y="387001"/>
                    </a:lnTo>
                    <a:lnTo>
                      <a:pt x="714375" y="387001"/>
                    </a:lnTo>
                    <a:lnTo>
                      <a:pt x="714375" y="297752"/>
                    </a:lnTo>
                    <a:lnTo>
                      <a:pt x="744093" y="297752"/>
                    </a:lnTo>
                    <a:lnTo>
                      <a:pt x="744093" y="267938"/>
                    </a:lnTo>
                    <a:lnTo>
                      <a:pt x="773906" y="267938"/>
                    </a:lnTo>
                    <a:lnTo>
                      <a:pt x="773906" y="238125"/>
                    </a:lnTo>
                    <a:lnTo>
                      <a:pt x="803720" y="238125"/>
                    </a:lnTo>
                    <a:lnTo>
                      <a:pt x="803720" y="178689"/>
                    </a:lnTo>
                    <a:lnTo>
                      <a:pt x="773906" y="178689"/>
                    </a:lnTo>
                    <a:lnTo>
                      <a:pt x="773906" y="119063"/>
                    </a:lnTo>
                    <a:lnTo>
                      <a:pt x="744093" y="119063"/>
                    </a:lnTo>
                    <a:lnTo>
                      <a:pt x="744093" y="59627"/>
                    </a:lnTo>
                    <a:lnTo>
                      <a:pt x="714375" y="59627"/>
                    </a:lnTo>
                    <a:lnTo>
                      <a:pt x="714375" y="0"/>
                    </a:lnTo>
                    <a:lnTo>
                      <a:pt x="684657" y="0"/>
                    </a:lnTo>
                    <a:lnTo>
                      <a:pt x="684657" y="59627"/>
                    </a:lnTo>
                    <a:lnTo>
                      <a:pt x="654844" y="59627"/>
                    </a:lnTo>
                    <a:lnTo>
                      <a:pt x="654844" y="119063"/>
                    </a:lnTo>
                    <a:lnTo>
                      <a:pt x="625030" y="119063"/>
                    </a:lnTo>
                    <a:lnTo>
                      <a:pt x="625030" y="178689"/>
                    </a:lnTo>
                    <a:lnTo>
                      <a:pt x="595313" y="178689"/>
                    </a:lnTo>
                    <a:lnTo>
                      <a:pt x="595313" y="238125"/>
                    </a:lnTo>
                    <a:lnTo>
                      <a:pt x="625030" y="238125"/>
                    </a:lnTo>
                    <a:lnTo>
                      <a:pt x="625030" y="267938"/>
                    </a:lnTo>
                    <a:lnTo>
                      <a:pt x="654844" y="267938"/>
                    </a:lnTo>
                    <a:lnTo>
                      <a:pt x="654844" y="297752"/>
                    </a:lnTo>
                    <a:lnTo>
                      <a:pt x="684657" y="297752"/>
                    </a:lnTo>
                    <a:lnTo>
                      <a:pt x="684657" y="387001"/>
                    </a:lnTo>
                    <a:lnTo>
                      <a:pt x="654844" y="387001"/>
                    </a:lnTo>
                    <a:lnTo>
                      <a:pt x="654844" y="416814"/>
                    </a:lnTo>
                    <a:lnTo>
                      <a:pt x="625030" y="416814"/>
                    </a:lnTo>
                    <a:lnTo>
                      <a:pt x="625030" y="446532"/>
                    </a:lnTo>
                    <a:lnTo>
                      <a:pt x="595313" y="446532"/>
                    </a:lnTo>
                    <a:lnTo>
                      <a:pt x="595313" y="476250"/>
                    </a:lnTo>
                    <a:lnTo>
                      <a:pt x="625030" y="476250"/>
                    </a:lnTo>
                    <a:lnTo>
                      <a:pt x="625030" y="595313"/>
                    </a:lnTo>
                    <a:lnTo>
                      <a:pt x="595313" y="595313"/>
                    </a:lnTo>
                    <a:lnTo>
                      <a:pt x="595313" y="684657"/>
                    </a:lnTo>
                    <a:lnTo>
                      <a:pt x="535781" y="684657"/>
                    </a:lnTo>
                    <a:lnTo>
                      <a:pt x="535781" y="714375"/>
                    </a:lnTo>
                    <a:lnTo>
                      <a:pt x="476250" y="714375"/>
                    </a:lnTo>
                    <a:lnTo>
                      <a:pt x="476250" y="744188"/>
                    </a:lnTo>
                    <a:lnTo>
                      <a:pt x="446532" y="744188"/>
                    </a:lnTo>
                    <a:lnTo>
                      <a:pt x="446532" y="774002"/>
                    </a:lnTo>
                    <a:lnTo>
                      <a:pt x="416719" y="774002"/>
                    </a:lnTo>
                    <a:lnTo>
                      <a:pt x="416719" y="803720"/>
                    </a:lnTo>
                    <a:lnTo>
                      <a:pt x="386905" y="803720"/>
                    </a:lnTo>
                    <a:lnTo>
                      <a:pt x="386905" y="506063"/>
                    </a:lnTo>
                    <a:lnTo>
                      <a:pt x="357188" y="506063"/>
                    </a:lnTo>
                    <a:lnTo>
                      <a:pt x="357188" y="476250"/>
                    </a:lnTo>
                    <a:lnTo>
                      <a:pt x="327470" y="476250"/>
                    </a:lnTo>
                    <a:lnTo>
                      <a:pt x="327470" y="446532"/>
                    </a:lnTo>
                    <a:lnTo>
                      <a:pt x="59531" y="446532"/>
                    </a:lnTo>
                    <a:lnTo>
                      <a:pt x="59531" y="476250"/>
                    </a:lnTo>
                    <a:lnTo>
                      <a:pt x="29718" y="476250"/>
                    </a:lnTo>
                    <a:lnTo>
                      <a:pt x="29718" y="506063"/>
                    </a:lnTo>
                    <a:lnTo>
                      <a:pt x="0" y="506063"/>
                    </a:lnTo>
                    <a:lnTo>
                      <a:pt x="0" y="982313"/>
                    </a:lnTo>
                    <a:lnTo>
                      <a:pt x="29718" y="982313"/>
                    </a:lnTo>
                    <a:lnTo>
                      <a:pt x="29718" y="1012127"/>
                    </a:lnTo>
                    <a:lnTo>
                      <a:pt x="59531" y="1012127"/>
                    </a:lnTo>
                    <a:lnTo>
                      <a:pt x="59531" y="1041845"/>
                    </a:lnTo>
                    <a:lnTo>
                      <a:pt x="178594" y="1041845"/>
                    </a:lnTo>
                    <a:lnTo>
                      <a:pt x="178594" y="1071563"/>
                    </a:lnTo>
                    <a:lnTo>
                      <a:pt x="148780" y="1071563"/>
                    </a:lnTo>
                    <a:lnTo>
                      <a:pt x="148780" y="1279970"/>
                    </a:lnTo>
                    <a:lnTo>
                      <a:pt x="119063" y="1279970"/>
                    </a:lnTo>
                    <a:lnTo>
                      <a:pt x="119063" y="1339501"/>
                    </a:lnTo>
                    <a:lnTo>
                      <a:pt x="89345" y="1339501"/>
                    </a:lnTo>
                    <a:lnTo>
                      <a:pt x="89345" y="1399032"/>
                    </a:lnTo>
                    <a:lnTo>
                      <a:pt x="119063" y="1399032"/>
                    </a:lnTo>
                    <a:lnTo>
                      <a:pt x="119063" y="1428750"/>
                    </a:lnTo>
                    <a:lnTo>
                      <a:pt x="178594" y="1428750"/>
                    </a:lnTo>
                    <a:lnTo>
                      <a:pt x="178594" y="1458563"/>
                    </a:lnTo>
                    <a:lnTo>
                      <a:pt x="208407" y="1458563"/>
                    </a:lnTo>
                    <a:lnTo>
                      <a:pt x="208407" y="1488377"/>
                    </a:lnTo>
                    <a:lnTo>
                      <a:pt x="238125" y="1488377"/>
                    </a:lnTo>
                    <a:lnTo>
                      <a:pt x="238125" y="1518095"/>
                    </a:lnTo>
                    <a:lnTo>
                      <a:pt x="267843" y="1518095"/>
                    </a:lnTo>
                    <a:lnTo>
                      <a:pt x="267843" y="1547813"/>
                    </a:lnTo>
                    <a:lnTo>
                      <a:pt x="267843" y="1607439"/>
                    </a:lnTo>
                    <a:lnTo>
                      <a:pt x="238125" y="1607439"/>
                    </a:lnTo>
                    <a:lnTo>
                      <a:pt x="238125" y="1637157"/>
                    </a:lnTo>
                    <a:lnTo>
                      <a:pt x="208407" y="1637157"/>
                    </a:lnTo>
                    <a:lnTo>
                      <a:pt x="208407" y="1696688"/>
                    </a:lnTo>
                    <a:lnTo>
                      <a:pt x="178594" y="1696688"/>
                    </a:lnTo>
                    <a:lnTo>
                      <a:pt x="178594" y="1756220"/>
                    </a:lnTo>
                    <a:lnTo>
                      <a:pt x="208407" y="1756220"/>
                    </a:lnTo>
                    <a:lnTo>
                      <a:pt x="208407" y="1785938"/>
                    </a:lnTo>
                    <a:lnTo>
                      <a:pt x="238125" y="1785938"/>
                    </a:lnTo>
                    <a:lnTo>
                      <a:pt x="238125" y="1815751"/>
                    </a:lnTo>
                    <a:lnTo>
                      <a:pt x="654844" y="1815751"/>
                    </a:lnTo>
                    <a:lnTo>
                      <a:pt x="684657" y="1815751"/>
                    </a:lnTo>
                    <a:lnTo>
                      <a:pt x="684657" y="1845564"/>
                    </a:lnTo>
                    <a:lnTo>
                      <a:pt x="714375" y="1845564"/>
                    </a:lnTo>
                    <a:lnTo>
                      <a:pt x="714375" y="1815751"/>
                    </a:lnTo>
                    <a:lnTo>
                      <a:pt x="773906" y="1815751"/>
                    </a:lnTo>
                    <a:lnTo>
                      <a:pt x="773906" y="1785938"/>
                    </a:lnTo>
                    <a:lnTo>
                      <a:pt x="803720" y="1785938"/>
                    </a:lnTo>
                    <a:lnTo>
                      <a:pt x="803720" y="1756220"/>
                    </a:lnTo>
                    <a:lnTo>
                      <a:pt x="833438" y="1756220"/>
                    </a:lnTo>
                    <a:lnTo>
                      <a:pt x="833438" y="1726502"/>
                    </a:lnTo>
                    <a:lnTo>
                      <a:pt x="863155" y="1726502"/>
                    </a:lnTo>
                    <a:lnTo>
                      <a:pt x="863155" y="1756220"/>
                    </a:lnTo>
                    <a:lnTo>
                      <a:pt x="952500" y="1756220"/>
                    </a:lnTo>
                    <a:lnTo>
                      <a:pt x="952500" y="1726502"/>
                    </a:lnTo>
                    <a:lnTo>
                      <a:pt x="1041845" y="1726502"/>
                    </a:lnTo>
                    <a:lnTo>
                      <a:pt x="1041845" y="1696688"/>
                    </a:lnTo>
                    <a:lnTo>
                      <a:pt x="1101281" y="1696688"/>
                    </a:lnTo>
                    <a:lnTo>
                      <a:pt x="1101281" y="1666875"/>
                    </a:lnTo>
                    <a:lnTo>
                      <a:pt x="1131094" y="1666875"/>
                    </a:lnTo>
                    <a:lnTo>
                      <a:pt x="1131094" y="1637157"/>
                    </a:lnTo>
                    <a:lnTo>
                      <a:pt x="1160907" y="1637157"/>
                    </a:lnTo>
                    <a:lnTo>
                      <a:pt x="1160907" y="1577626"/>
                    </a:lnTo>
                    <a:lnTo>
                      <a:pt x="1190625" y="1577626"/>
                    </a:lnTo>
                    <a:lnTo>
                      <a:pt x="1190625" y="1488377"/>
                    </a:lnTo>
                    <a:lnTo>
                      <a:pt x="1220343" y="1488377"/>
                    </a:lnTo>
                    <a:lnTo>
                      <a:pt x="1220343" y="1339501"/>
                    </a:lnTo>
                    <a:lnTo>
                      <a:pt x="1220343" y="1309688"/>
                    </a:lnTo>
                    <a:lnTo>
                      <a:pt x="1250156" y="1309688"/>
                    </a:lnTo>
                    <a:lnTo>
                      <a:pt x="1250156" y="1279970"/>
                    </a:lnTo>
                    <a:lnTo>
                      <a:pt x="1279970" y="1279970"/>
                    </a:lnTo>
                    <a:lnTo>
                      <a:pt x="1279970" y="1250252"/>
                    </a:lnTo>
                    <a:lnTo>
                      <a:pt x="1309688" y="1250252"/>
                    </a:lnTo>
                    <a:lnTo>
                      <a:pt x="1309688" y="1220438"/>
                    </a:lnTo>
                    <a:lnTo>
                      <a:pt x="1339406" y="1220438"/>
                    </a:lnTo>
                    <a:lnTo>
                      <a:pt x="1339406" y="1190625"/>
                    </a:lnTo>
                    <a:lnTo>
                      <a:pt x="1369219" y="1190625"/>
                    </a:lnTo>
                    <a:lnTo>
                      <a:pt x="1369219" y="1160907"/>
                    </a:lnTo>
                    <a:lnTo>
                      <a:pt x="1399032" y="1160907"/>
                    </a:lnTo>
                    <a:lnTo>
                      <a:pt x="1399032" y="1131189"/>
                    </a:lnTo>
                    <a:lnTo>
                      <a:pt x="1428750" y="1131189"/>
                    </a:lnTo>
                    <a:lnTo>
                      <a:pt x="1428750" y="1101376"/>
                    </a:lnTo>
                    <a:lnTo>
                      <a:pt x="1458468" y="1101376"/>
                    </a:lnTo>
                    <a:lnTo>
                      <a:pt x="1458468" y="1071563"/>
                    </a:lnTo>
                    <a:lnTo>
                      <a:pt x="1488281" y="1071563"/>
                    </a:lnTo>
                    <a:lnTo>
                      <a:pt x="1488281" y="1041845"/>
                    </a:lnTo>
                    <a:lnTo>
                      <a:pt x="1518095" y="1041845"/>
                    </a:lnTo>
                    <a:lnTo>
                      <a:pt x="1518095" y="1012127"/>
                    </a:lnTo>
                    <a:lnTo>
                      <a:pt x="1547813" y="1012127"/>
                    </a:lnTo>
                    <a:lnTo>
                      <a:pt x="1547813" y="982313"/>
                    </a:lnTo>
                    <a:lnTo>
                      <a:pt x="1577531" y="982313"/>
                    </a:lnTo>
                    <a:lnTo>
                      <a:pt x="1577531" y="952500"/>
                    </a:lnTo>
                    <a:lnTo>
                      <a:pt x="1577531" y="922782"/>
                    </a:lnTo>
                    <a:lnTo>
                      <a:pt x="1547813" y="922782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9" name="Google Shape;979;p26"/>
            <p:cNvGrpSpPr/>
            <p:nvPr/>
          </p:nvGrpSpPr>
          <p:grpSpPr>
            <a:xfrm>
              <a:off x="6600825" y="3577780"/>
              <a:ext cx="1577530" cy="1845468"/>
              <a:chOff x="6600825" y="3577780"/>
              <a:chExt cx="1577530" cy="1845468"/>
            </a:xfrm>
          </p:grpSpPr>
          <p:grpSp>
            <p:nvGrpSpPr>
              <p:cNvPr id="980" name="Google Shape;980;p26"/>
              <p:cNvGrpSpPr/>
              <p:nvPr/>
            </p:nvGrpSpPr>
            <p:grpSpPr>
              <a:xfrm>
                <a:off x="6600825" y="4024312"/>
                <a:ext cx="386905" cy="595312"/>
                <a:chOff x="6600825" y="4024312"/>
                <a:chExt cx="386905" cy="595312"/>
              </a:xfrm>
            </p:grpSpPr>
            <p:sp>
              <p:nvSpPr>
                <p:cNvPr id="981" name="Google Shape;981;p26"/>
                <p:cNvSpPr/>
                <p:nvPr/>
              </p:nvSpPr>
              <p:spPr>
                <a:xfrm>
                  <a:off x="6600825" y="4083843"/>
                  <a:ext cx="29718" cy="47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47625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26"/>
                <p:cNvSpPr/>
                <p:nvPr/>
              </p:nvSpPr>
              <p:spPr>
                <a:xfrm>
                  <a:off x="6958012" y="4083843"/>
                  <a:ext cx="29718" cy="47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47625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26"/>
                <p:cNvSpPr/>
                <p:nvPr/>
              </p:nvSpPr>
              <p:spPr>
                <a:xfrm>
                  <a:off x="6630543" y="4054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26"/>
                <p:cNvSpPr/>
                <p:nvPr/>
              </p:nvSpPr>
              <p:spPr>
                <a:xfrm>
                  <a:off x="6928294" y="4054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26"/>
                <p:cNvSpPr/>
                <p:nvPr/>
              </p:nvSpPr>
              <p:spPr>
                <a:xfrm>
                  <a:off x="6660356" y="4024312"/>
                  <a:ext cx="26784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3" h="29718" extrusionOk="0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26"/>
                <p:cNvSpPr/>
                <p:nvPr/>
              </p:nvSpPr>
              <p:spPr>
                <a:xfrm>
                  <a:off x="6630543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26"/>
                <p:cNvSpPr/>
                <p:nvPr/>
              </p:nvSpPr>
              <p:spPr>
                <a:xfrm>
                  <a:off x="6928294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26"/>
                <p:cNvSpPr/>
                <p:nvPr/>
              </p:nvSpPr>
              <p:spPr>
                <a:xfrm>
                  <a:off x="6660356" y="4589906"/>
                  <a:ext cx="26784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3" h="29718" extrusionOk="0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26"/>
                <p:cNvSpPr/>
                <p:nvPr/>
              </p:nvSpPr>
              <p:spPr>
                <a:xfrm>
                  <a:off x="6660356" y="4470844"/>
                  <a:ext cx="26784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3" h="29718" extrusionOk="0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26"/>
                <p:cNvSpPr/>
                <p:nvPr/>
              </p:nvSpPr>
              <p:spPr>
                <a:xfrm>
                  <a:off x="6690169" y="4441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26"/>
                <p:cNvSpPr/>
                <p:nvPr/>
              </p:nvSpPr>
              <p:spPr>
                <a:xfrm>
                  <a:off x="6719887" y="44112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26"/>
                <p:cNvSpPr/>
                <p:nvPr/>
              </p:nvSpPr>
              <p:spPr>
                <a:xfrm>
                  <a:off x="6868668" y="4441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26"/>
                <p:cNvSpPr/>
                <p:nvPr/>
              </p:nvSpPr>
              <p:spPr>
                <a:xfrm>
                  <a:off x="6809232" y="44112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26"/>
                <p:cNvSpPr/>
                <p:nvPr/>
              </p:nvSpPr>
              <p:spPr>
                <a:xfrm>
                  <a:off x="6838950" y="42029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26"/>
                <p:cNvSpPr/>
                <p:nvPr/>
              </p:nvSpPr>
              <p:spPr>
                <a:xfrm>
                  <a:off x="6719887" y="42029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26"/>
                <p:cNvSpPr/>
                <p:nvPr/>
              </p:nvSpPr>
              <p:spPr>
                <a:xfrm>
                  <a:off x="6809232" y="4173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26"/>
                <p:cNvSpPr/>
                <p:nvPr/>
              </p:nvSpPr>
              <p:spPr>
                <a:xfrm>
                  <a:off x="6868668" y="4292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26"/>
                <p:cNvSpPr/>
                <p:nvPr/>
              </p:nvSpPr>
              <p:spPr>
                <a:xfrm>
                  <a:off x="6838950" y="4143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26"/>
                <p:cNvSpPr/>
                <p:nvPr/>
              </p:nvSpPr>
              <p:spPr>
                <a:xfrm>
                  <a:off x="6809232" y="432196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26"/>
                <p:cNvSpPr/>
                <p:nvPr/>
              </p:nvSpPr>
              <p:spPr>
                <a:xfrm>
                  <a:off x="6690169" y="4292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26"/>
                <p:cNvSpPr/>
                <p:nvPr/>
              </p:nvSpPr>
              <p:spPr>
                <a:xfrm>
                  <a:off x="6719887" y="432196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26"/>
                <p:cNvSpPr/>
                <p:nvPr/>
              </p:nvSpPr>
              <p:spPr>
                <a:xfrm>
                  <a:off x="6719887" y="4143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26"/>
                <p:cNvSpPr/>
                <p:nvPr/>
              </p:nvSpPr>
              <p:spPr>
                <a:xfrm>
                  <a:off x="6779418" y="4143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26"/>
                <p:cNvSpPr/>
                <p:nvPr/>
              </p:nvSpPr>
              <p:spPr>
                <a:xfrm>
                  <a:off x="6660356" y="4083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26"/>
                <p:cNvSpPr/>
                <p:nvPr/>
              </p:nvSpPr>
              <p:spPr>
                <a:xfrm>
                  <a:off x="6898481" y="4083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26"/>
                <p:cNvSpPr/>
                <p:nvPr/>
              </p:nvSpPr>
              <p:spPr>
                <a:xfrm>
                  <a:off x="6660356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26"/>
                <p:cNvSpPr/>
                <p:nvPr/>
              </p:nvSpPr>
              <p:spPr>
                <a:xfrm>
                  <a:off x="6898481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26"/>
                <p:cNvSpPr/>
                <p:nvPr/>
              </p:nvSpPr>
              <p:spPr>
                <a:xfrm>
                  <a:off x="6749605" y="4173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26"/>
                <p:cNvSpPr/>
                <p:nvPr/>
              </p:nvSpPr>
              <p:spPr>
                <a:xfrm>
                  <a:off x="6749605" y="4262437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26"/>
                <p:cNvSpPr/>
                <p:nvPr/>
              </p:nvSpPr>
              <p:spPr>
                <a:xfrm>
                  <a:off x="6630733" y="4054125"/>
                  <a:ext cx="327278" cy="5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278" h="535685" extrusionOk="0">
                      <a:moveTo>
                        <a:pt x="297561" y="29718"/>
                      </a:moveTo>
                      <a:lnTo>
                        <a:pt x="297561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297561" y="29718"/>
                      </a:lnTo>
                      <a:lnTo>
                        <a:pt x="297561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59436"/>
                      </a:lnTo>
                      <a:lnTo>
                        <a:pt x="29718" y="59436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lnTo>
                        <a:pt x="0" y="505968"/>
                      </a:lnTo>
                      <a:lnTo>
                        <a:pt x="29718" y="505968"/>
                      </a:lnTo>
                      <a:lnTo>
                        <a:pt x="29718" y="476250"/>
                      </a:lnTo>
                      <a:lnTo>
                        <a:pt x="59436" y="476250"/>
                      </a:lnTo>
                      <a:lnTo>
                        <a:pt x="59436" y="505968"/>
                      </a:lnTo>
                      <a:lnTo>
                        <a:pt x="29718" y="505968"/>
                      </a:lnTo>
                      <a:lnTo>
                        <a:pt x="29718" y="535686"/>
                      </a:lnTo>
                      <a:lnTo>
                        <a:pt x="297561" y="535686"/>
                      </a:lnTo>
                      <a:lnTo>
                        <a:pt x="297561" y="505968"/>
                      </a:lnTo>
                      <a:lnTo>
                        <a:pt x="267843" y="505968"/>
                      </a:lnTo>
                      <a:lnTo>
                        <a:pt x="267843" y="476250"/>
                      </a:lnTo>
                      <a:lnTo>
                        <a:pt x="297561" y="476250"/>
                      </a:lnTo>
                      <a:lnTo>
                        <a:pt x="297561" y="505968"/>
                      </a:lnTo>
                      <a:lnTo>
                        <a:pt x="327279" y="505968"/>
                      </a:lnTo>
                      <a:lnTo>
                        <a:pt x="327279" y="29718"/>
                      </a:lnTo>
                      <a:lnTo>
                        <a:pt x="297561" y="29718"/>
                      </a:lnTo>
                      <a:close/>
                      <a:moveTo>
                        <a:pt x="297561" y="446437"/>
                      </a:moveTo>
                      <a:lnTo>
                        <a:pt x="29718" y="446437"/>
                      </a:lnTo>
                      <a:lnTo>
                        <a:pt x="29718" y="416719"/>
                      </a:lnTo>
                      <a:lnTo>
                        <a:pt x="59436" y="416719"/>
                      </a:lnTo>
                      <a:lnTo>
                        <a:pt x="59436" y="387001"/>
                      </a:lnTo>
                      <a:lnTo>
                        <a:pt x="89154" y="387001"/>
                      </a:lnTo>
                      <a:lnTo>
                        <a:pt x="89154" y="357283"/>
                      </a:lnTo>
                      <a:lnTo>
                        <a:pt x="148685" y="357283"/>
                      </a:lnTo>
                      <a:lnTo>
                        <a:pt x="148685" y="297752"/>
                      </a:lnTo>
                      <a:lnTo>
                        <a:pt x="89154" y="297752"/>
                      </a:lnTo>
                      <a:lnTo>
                        <a:pt x="89154" y="268033"/>
                      </a:lnTo>
                      <a:lnTo>
                        <a:pt x="59436" y="268033"/>
                      </a:lnTo>
                      <a:lnTo>
                        <a:pt x="59436" y="238315"/>
                      </a:lnTo>
                      <a:lnTo>
                        <a:pt x="89154" y="238315"/>
                      </a:lnTo>
                      <a:lnTo>
                        <a:pt x="89154" y="268033"/>
                      </a:lnTo>
                      <a:lnTo>
                        <a:pt x="148685" y="268033"/>
                      </a:lnTo>
                      <a:lnTo>
                        <a:pt x="148685" y="238315"/>
                      </a:lnTo>
                      <a:lnTo>
                        <a:pt x="118967" y="238315"/>
                      </a:lnTo>
                      <a:lnTo>
                        <a:pt x="118967" y="208597"/>
                      </a:lnTo>
                      <a:lnTo>
                        <a:pt x="89249" y="208597"/>
                      </a:lnTo>
                      <a:lnTo>
                        <a:pt x="89249" y="149066"/>
                      </a:lnTo>
                      <a:lnTo>
                        <a:pt x="118967" y="149066"/>
                      </a:lnTo>
                      <a:lnTo>
                        <a:pt x="118967" y="119348"/>
                      </a:lnTo>
                      <a:lnTo>
                        <a:pt x="89249" y="119348"/>
                      </a:lnTo>
                      <a:lnTo>
                        <a:pt x="89249" y="89630"/>
                      </a:lnTo>
                      <a:lnTo>
                        <a:pt x="118967" y="89630"/>
                      </a:lnTo>
                      <a:lnTo>
                        <a:pt x="118967" y="119348"/>
                      </a:lnTo>
                      <a:lnTo>
                        <a:pt x="148685" y="119348"/>
                      </a:lnTo>
                      <a:lnTo>
                        <a:pt x="148685" y="89630"/>
                      </a:lnTo>
                      <a:lnTo>
                        <a:pt x="178403" y="89630"/>
                      </a:lnTo>
                      <a:lnTo>
                        <a:pt x="178403" y="119348"/>
                      </a:lnTo>
                      <a:lnTo>
                        <a:pt x="208121" y="119348"/>
                      </a:lnTo>
                      <a:lnTo>
                        <a:pt x="208121" y="89630"/>
                      </a:lnTo>
                      <a:lnTo>
                        <a:pt x="237839" y="89630"/>
                      </a:lnTo>
                      <a:lnTo>
                        <a:pt x="237839" y="119348"/>
                      </a:lnTo>
                      <a:lnTo>
                        <a:pt x="208121" y="119348"/>
                      </a:lnTo>
                      <a:lnTo>
                        <a:pt x="208121" y="149066"/>
                      </a:lnTo>
                      <a:lnTo>
                        <a:pt x="237839" y="149066"/>
                      </a:lnTo>
                      <a:lnTo>
                        <a:pt x="237839" y="208597"/>
                      </a:lnTo>
                      <a:lnTo>
                        <a:pt x="208121" y="208597"/>
                      </a:lnTo>
                      <a:lnTo>
                        <a:pt x="208121" y="238315"/>
                      </a:lnTo>
                      <a:lnTo>
                        <a:pt x="178403" y="238315"/>
                      </a:lnTo>
                      <a:lnTo>
                        <a:pt x="178403" y="268033"/>
                      </a:lnTo>
                      <a:lnTo>
                        <a:pt x="237934" y="268033"/>
                      </a:lnTo>
                      <a:lnTo>
                        <a:pt x="237934" y="238315"/>
                      </a:lnTo>
                      <a:lnTo>
                        <a:pt x="267652" y="238315"/>
                      </a:lnTo>
                      <a:lnTo>
                        <a:pt x="267652" y="268033"/>
                      </a:lnTo>
                      <a:lnTo>
                        <a:pt x="237934" y="268033"/>
                      </a:lnTo>
                      <a:lnTo>
                        <a:pt x="237934" y="297752"/>
                      </a:lnTo>
                      <a:lnTo>
                        <a:pt x="178403" y="297752"/>
                      </a:lnTo>
                      <a:lnTo>
                        <a:pt x="178403" y="357283"/>
                      </a:lnTo>
                      <a:lnTo>
                        <a:pt x="237934" y="357283"/>
                      </a:lnTo>
                      <a:lnTo>
                        <a:pt x="237934" y="387001"/>
                      </a:lnTo>
                      <a:lnTo>
                        <a:pt x="267652" y="387001"/>
                      </a:lnTo>
                      <a:lnTo>
                        <a:pt x="267652" y="416719"/>
                      </a:lnTo>
                      <a:lnTo>
                        <a:pt x="297370" y="416719"/>
                      </a:lnTo>
                      <a:lnTo>
                        <a:pt x="297370" y="44643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26"/>
                <p:cNvSpPr/>
                <p:nvPr/>
              </p:nvSpPr>
              <p:spPr>
                <a:xfrm>
                  <a:off x="6719887" y="4441030"/>
                  <a:ext cx="148780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8" extrusionOk="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26"/>
                <p:cNvSpPr/>
                <p:nvPr/>
              </p:nvSpPr>
              <p:spPr>
                <a:xfrm>
                  <a:off x="6749605" y="4173092"/>
                  <a:ext cx="89344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89344" extrusionOk="0">
                      <a:moveTo>
                        <a:pt x="89345" y="29813"/>
                      </a:moveTo>
                      <a:lnTo>
                        <a:pt x="89345" y="89345"/>
                      </a:lnTo>
                      <a:lnTo>
                        <a:pt x="0" y="89345"/>
                      </a:lnTo>
                      <a:lnTo>
                        <a:pt x="0" y="29813"/>
                      </a:lnTo>
                      <a:lnTo>
                        <a:pt x="29813" y="29813"/>
                      </a:lnTo>
                      <a:lnTo>
                        <a:pt x="29813" y="0"/>
                      </a:lnTo>
                      <a:lnTo>
                        <a:pt x="59627" y="0"/>
                      </a:lnTo>
                      <a:lnTo>
                        <a:pt x="59627" y="29813"/>
                      </a:lnTo>
                      <a:lnTo>
                        <a:pt x="89345" y="2981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26"/>
                <p:cNvSpPr/>
                <p:nvPr/>
              </p:nvSpPr>
              <p:spPr>
                <a:xfrm>
                  <a:off x="6779418" y="4292155"/>
                  <a:ext cx="29718" cy="14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4878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4" name="Google Shape;1014;p26"/>
              <p:cNvGrpSpPr/>
              <p:nvPr/>
            </p:nvGrpSpPr>
            <p:grpSpPr>
              <a:xfrm>
                <a:off x="6690169" y="4292155"/>
                <a:ext cx="1160717" cy="1101280"/>
                <a:chOff x="6690169" y="4292155"/>
                <a:chExt cx="1160717" cy="1101280"/>
              </a:xfrm>
            </p:grpSpPr>
            <p:sp>
              <p:nvSpPr>
                <p:cNvPr id="1015" name="Google Shape;1015;p26"/>
                <p:cNvSpPr/>
                <p:nvPr/>
              </p:nvSpPr>
              <p:spPr>
                <a:xfrm>
                  <a:off x="6838950" y="5363717"/>
                  <a:ext cx="53578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781" h="29718" extrusionOk="0">
                      <a:moveTo>
                        <a:pt x="0" y="0"/>
                      </a:moveTo>
                      <a:lnTo>
                        <a:pt x="535781" y="0"/>
                      </a:lnTo>
                      <a:lnTo>
                        <a:pt x="535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26"/>
                <p:cNvSpPr/>
                <p:nvPr/>
              </p:nvSpPr>
              <p:spPr>
                <a:xfrm>
                  <a:off x="6809232" y="533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26"/>
                <p:cNvSpPr/>
                <p:nvPr/>
              </p:nvSpPr>
              <p:spPr>
                <a:xfrm>
                  <a:off x="7404544" y="53042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26"/>
                <p:cNvSpPr/>
                <p:nvPr/>
              </p:nvSpPr>
              <p:spPr>
                <a:xfrm>
                  <a:off x="7374731" y="533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26"/>
                <p:cNvSpPr/>
                <p:nvPr/>
              </p:nvSpPr>
              <p:spPr>
                <a:xfrm>
                  <a:off x="7404544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26"/>
                <p:cNvSpPr/>
                <p:nvPr/>
              </p:nvSpPr>
              <p:spPr>
                <a:xfrm>
                  <a:off x="7434262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1021;p26"/>
                <p:cNvSpPr/>
                <p:nvPr/>
              </p:nvSpPr>
              <p:spPr>
                <a:xfrm>
                  <a:off x="7463980" y="5304281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2" name="Google Shape;1022;p26"/>
                <p:cNvSpPr/>
                <p:nvPr/>
              </p:nvSpPr>
              <p:spPr>
                <a:xfrm>
                  <a:off x="7553325" y="5274468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26"/>
                <p:cNvSpPr/>
                <p:nvPr/>
              </p:nvSpPr>
              <p:spPr>
                <a:xfrm>
                  <a:off x="7642669" y="52446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26"/>
                <p:cNvSpPr/>
                <p:nvPr/>
              </p:nvSpPr>
              <p:spPr>
                <a:xfrm>
                  <a:off x="7731918" y="51554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26"/>
                <p:cNvSpPr/>
                <p:nvPr/>
              </p:nvSpPr>
              <p:spPr>
                <a:xfrm>
                  <a:off x="7761732" y="5066156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26"/>
                <p:cNvSpPr/>
                <p:nvPr/>
              </p:nvSpPr>
              <p:spPr>
                <a:xfrm>
                  <a:off x="7791450" y="4887467"/>
                  <a:ext cx="29718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78593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26"/>
                <p:cNvSpPr/>
                <p:nvPr/>
              </p:nvSpPr>
              <p:spPr>
                <a:xfrm>
                  <a:off x="7791450" y="4560093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26"/>
                <p:cNvSpPr/>
                <p:nvPr/>
              </p:nvSpPr>
              <p:spPr>
                <a:xfrm>
                  <a:off x="7761732" y="450056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26"/>
                <p:cNvSpPr/>
                <p:nvPr/>
              </p:nvSpPr>
              <p:spPr>
                <a:xfrm>
                  <a:off x="7731918" y="44708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26"/>
                <p:cNvSpPr/>
                <p:nvPr/>
              </p:nvSpPr>
              <p:spPr>
                <a:xfrm>
                  <a:off x="7702105" y="4441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26"/>
                <p:cNvSpPr/>
                <p:nvPr/>
              </p:nvSpPr>
              <p:spPr>
                <a:xfrm>
                  <a:off x="7642669" y="44112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26"/>
                <p:cNvSpPr/>
                <p:nvPr/>
              </p:nvSpPr>
              <p:spPr>
                <a:xfrm>
                  <a:off x="7583043" y="438149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26"/>
                <p:cNvSpPr/>
                <p:nvPr/>
              </p:nvSpPr>
              <p:spPr>
                <a:xfrm>
                  <a:off x="7523607" y="4351781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26"/>
                <p:cNvSpPr/>
                <p:nvPr/>
              </p:nvSpPr>
              <p:spPr>
                <a:xfrm>
                  <a:off x="6958012" y="438149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1035;p26"/>
                <p:cNvSpPr/>
                <p:nvPr/>
              </p:nvSpPr>
              <p:spPr>
                <a:xfrm>
                  <a:off x="6898481" y="44112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6" name="Google Shape;1036;p26"/>
                <p:cNvSpPr/>
                <p:nvPr/>
              </p:nvSpPr>
              <p:spPr>
                <a:xfrm>
                  <a:off x="6868668" y="4441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7" name="Google Shape;1037;p26"/>
                <p:cNvSpPr/>
                <p:nvPr/>
              </p:nvSpPr>
              <p:spPr>
                <a:xfrm>
                  <a:off x="6838950" y="44708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8" name="Google Shape;1038;p26"/>
                <p:cNvSpPr/>
                <p:nvPr/>
              </p:nvSpPr>
              <p:spPr>
                <a:xfrm>
                  <a:off x="6809232" y="450056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9" name="Google Shape;1039;p26"/>
                <p:cNvSpPr/>
                <p:nvPr/>
              </p:nvSpPr>
              <p:spPr>
                <a:xfrm>
                  <a:off x="6779418" y="4560093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0" name="Google Shape;1040;p26"/>
                <p:cNvSpPr/>
                <p:nvPr/>
              </p:nvSpPr>
              <p:spPr>
                <a:xfrm>
                  <a:off x="7017543" y="4351781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1" name="Google Shape;1041;p26"/>
                <p:cNvSpPr/>
                <p:nvPr/>
              </p:nvSpPr>
              <p:spPr>
                <a:xfrm>
                  <a:off x="7434262" y="4321968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2" name="Google Shape;1042;p26"/>
                <p:cNvSpPr/>
                <p:nvPr/>
              </p:nvSpPr>
              <p:spPr>
                <a:xfrm>
                  <a:off x="7077075" y="4321968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3" name="Google Shape;1043;p26"/>
                <p:cNvSpPr/>
                <p:nvPr/>
              </p:nvSpPr>
              <p:spPr>
                <a:xfrm>
                  <a:off x="7166419" y="4292155"/>
                  <a:ext cx="26784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3" h="29718" extrusionOk="0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4" name="Google Shape;1044;p26"/>
                <p:cNvSpPr/>
                <p:nvPr/>
              </p:nvSpPr>
              <p:spPr>
                <a:xfrm>
                  <a:off x="7821168" y="4679155"/>
                  <a:ext cx="29718" cy="20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08406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5" name="Google Shape;1045;p26"/>
                <p:cNvSpPr/>
                <p:nvPr/>
              </p:nvSpPr>
              <p:spPr>
                <a:xfrm>
                  <a:off x="6749605" y="4649342"/>
                  <a:ext cx="29718" cy="20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08406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6" name="Google Shape;1046;p26"/>
                <p:cNvSpPr/>
                <p:nvPr/>
              </p:nvSpPr>
              <p:spPr>
                <a:xfrm>
                  <a:off x="7702105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7" name="Google Shape;1047;p26"/>
                <p:cNvSpPr/>
                <p:nvPr/>
              </p:nvSpPr>
              <p:spPr>
                <a:xfrm>
                  <a:off x="6809232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8" name="Google Shape;1048;p26"/>
                <p:cNvSpPr/>
                <p:nvPr/>
              </p:nvSpPr>
              <p:spPr>
                <a:xfrm>
                  <a:off x="6779418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9" name="Google Shape;1049;p26"/>
                <p:cNvSpPr/>
                <p:nvPr/>
              </p:nvSpPr>
              <p:spPr>
                <a:xfrm>
                  <a:off x="6719887" y="4857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1050;p26"/>
                <p:cNvSpPr/>
                <p:nvPr/>
              </p:nvSpPr>
              <p:spPr>
                <a:xfrm>
                  <a:off x="6719887" y="497681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26"/>
                <p:cNvSpPr/>
                <p:nvPr/>
              </p:nvSpPr>
              <p:spPr>
                <a:xfrm>
                  <a:off x="6690169" y="49172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26"/>
                <p:cNvSpPr/>
                <p:nvPr/>
              </p:nvSpPr>
              <p:spPr>
                <a:xfrm>
                  <a:off x="6838950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3" name="Google Shape;1053;p26"/>
                <p:cNvSpPr/>
                <p:nvPr/>
              </p:nvSpPr>
              <p:spPr>
                <a:xfrm>
                  <a:off x="6898481" y="5155405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26"/>
                <p:cNvSpPr/>
                <p:nvPr/>
              </p:nvSpPr>
              <p:spPr>
                <a:xfrm>
                  <a:off x="6987730" y="5185219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26"/>
                <p:cNvSpPr/>
                <p:nvPr/>
              </p:nvSpPr>
              <p:spPr>
                <a:xfrm>
                  <a:off x="7077075" y="5214937"/>
                  <a:ext cx="148780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8" extrusionOk="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1056;p26"/>
                <p:cNvSpPr/>
                <p:nvPr/>
              </p:nvSpPr>
              <p:spPr>
                <a:xfrm>
                  <a:off x="7225855" y="518521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7" name="Google Shape;1057;p26"/>
                <p:cNvSpPr/>
                <p:nvPr/>
              </p:nvSpPr>
              <p:spPr>
                <a:xfrm>
                  <a:off x="7285482" y="5095874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26"/>
                <p:cNvSpPr/>
                <p:nvPr/>
              </p:nvSpPr>
              <p:spPr>
                <a:xfrm>
                  <a:off x="7315200" y="4976812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9" name="Google Shape;1059;p26"/>
                <p:cNvSpPr/>
                <p:nvPr/>
              </p:nvSpPr>
              <p:spPr>
                <a:xfrm>
                  <a:off x="6838950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0" name="Google Shape;1060;p26"/>
                <p:cNvSpPr/>
                <p:nvPr/>
              </p:nvSpPr>
              <p:spPr>
                <a:xfrm>
                  <a:off x="6868668" y="503634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1" name="Google Shape;1061;p26"/>
                <p:cNvSpPr/>
                <p:nvPr/>
              </p:nvSpPr>
              <p:spPr>
                <a:xfrm>
                  <a:off x="6868668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2" name="Google Shape;1062;p26"/>
                <p:cNvSpPr/>
                <p:nvPr/>
              </p:nvSpPr>
              <p:spPr>
                <a:xfrm>
                  <a:off x="6898481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3" name="Google Shape;1063;p26"/>
                <p:cNvSpPr/>
                <p:nvPr/>
              </p:nvSpPr>
              <p:spPr>
                <a:xfrm>
                  <a:off x="6898481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4" name="Google Shape;1064;p26"/>
                <p:cNvSpPr/>
                <p:nvPr/>
              </p:nvSpPr>
              <p:spPr>
                <a:xfrm>
                  <a:off x="6958012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5" name="Google Shape;1065;p26"/>
                <p:cNvSpPr/>
                <p:nvPr/>
              </p:nvSpPr>
              <p:spPr>
                <a:xfrm>
                  <a:off x="7017543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6" name="Google Shape;1066;p26"/>
                <p:cNvSpPr/>
                <p:nvPr/>
              </p:nvSpPr>
              <p:spPr>
                <a:xfrm>
                  <a:off x="7077075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7" name="Google Shape;1067;p26"/>
                <p:cNvSpPr/>
                <p:nvPr/>
              </p:nvSpPr>
              <p:spPr>
                <a:xfrm>
                  <a:off x="7136606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8" name="Google Shape;1068;p26"/>
                <p:cNvSpPr/>
                <p:nvPr/>
              </p:nvSpPr>
              <p:spPr>
                <a:xfrm>
                  <a:off x="7196137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9" name="Google Shape;1069;p26"/>
                <p:cNvSpPr/>
                <p:nvPr/>
              </p:nvSpPr>
              <p:spPr>
                <a:xfrm>
                  <a:off x="6928294" y="5066156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0" name="Google Shape;1070;p26"/>
                <p:cNvSpPr/>
                <p:nvPr/>
              </p:nvSpPr>
              <p:spPr>
                <a:xfrm>
                  <a:off x="6898481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1" name="Google Shape;1071;p26"/>
                <p:cNvSpPr/>
                <p:nvPr/>
              </p:nvSpPr>
              <p:spPr>
                <a:xfrm>
                  <a:off x="6868668" y="512559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2" name="Google Shape;1072;p26"/>
                <p:cNvSpPr/>
                <p:nvPr/>
              </p:nvSpPr>
              <p:spPr>
                <a:xfrm>
                  <a:off x="6928294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3" name="Google Shape;1073;p26"/>
                <p:cNvSpPr/>
                <p:nvPr/>
              </p:nvSpPr>
              <p:spPr>
                <a:xfrm>
                  <a:off x="6928294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4" name="Google Shape;1074;p26"/>
                <p:cNvSpPr/>
                <p:nvPr/>
              </p:nvSpPr>
              <p:spPr>
                <a:xfrm>
                  <a:off x="7047357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5" name="Google Shape;1075;p26"/>
                <p:cNvSpPr/>
                <p:nvPr/>
              </p:nvSpPr>
              <p:spPr>
                <a:xfrm>
                  <a:off x="6958012" y="509587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6" name="Google Shape;1076;p26"/>
                <p:cNvSpPr/>
                <p:nvPr/>
              </p:nvSpPr>
              <p:spPr>
                <a:xfrm>
                  <a:off x="7017543" y="512559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7" name="Google Shape;1077;p26"/>
                <p:cNvSpPr/>
                <p:nvPr/>
              </p:nvSpPr>
              <p:spPr>
                <a:xfrm>
                  <a:off x="6987730" y="512559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1078;p26"/>
                <p:cNvSpPr/>
                <p:nvPr/>
              </p:nvSpPr>
              <p:spPr>
                <a:xfrm>
                  <a:off x="6958012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1079;p26"/>
                <p:cNvSpPr/>
                <p:nvPr/>
              </p:nvSpPr>
              <p:spPr>
                <a:xfrm>
                  <a:off x="7017543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Google Shape;1080;p26"/>
                <p:cNvSpPr/>
                <p:nvPr/>
              </p:nvSpPr>
              <p:spPr>
                <a:xfrm>
                  <a:off x="7077075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1" name="Google Shape;1081;p26"/>
                <p:cNvSpPr/>
                <p:nvPr/>
              </p:nvSpPr>
              <p:spPr>
                <a:xfrm>
                  <a:off x="7136606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2" name="Google Shape;1082;p26"/>
                <p:cNvSpPr/>
                <p:nvPr/>
              </p:nvSpPr>
              <p:spPr>
                <a:xfrm>
                  <a:off x="7196137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3" name="Google Shape;1083;p26"/>
                <p:cNvSpPr/>
                <p:nvPr/>
              </p:nvSpPr>
              <p:spPr>
                <a:xfrm>
                  <a:off x="7077075" y="5155405"/>
                  <a:ext cx="148780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8" extrusionOk="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4" name="Google Shape;1084;p26"/>
                <p:cNvSpPr/>
                <p:nvPr/>
              </p:nvSpPr>
              <p:spPr>
                <a:xfrm>
                  <a:off x="7225855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5" name="Google Shape;1085;p26"/>
                <p:cNvSpPr/>
                <p:nvPr/>
              </p:nvSpPr>
              <p:spPr>
                <a:xfrm>
                  <a:off x="7166419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1086;p26"/>
                <p:cNvSpPr/>
                <p:nvPr/>
              </p:nvSpPr>
              <p:spPr>
                <a:xfrm>
                  <a:off x="7106793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1087;p26"/>
                <p:cNvSpPr/>
                <p:nvPr/>
              </p:nvSpPr>
              <p:spPr>
                <a:xfrm>
                  <a:off x="7255668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8" name="Google Shape;1088;p26"/>
                <p:cNvSpPr/>
                <p:nvPr/>
              </p:nvSpPr>
              <p:spPr>
                <a:xfrm>
                  <a:off x="7017543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9" name="Google Shape;1089;p26"/>
                <p:cNvSpPr/>
                <p:nvPr/>
              </p:nvSpPr>
              <p:spPr>
                <a:xfrm>
                  <a:off x="7017543" y="5036343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1090;p26"/>
                <p:cNvSpPr/>
                <p:nvPr/>
              </p:nvSpPr>
              <p:spPr>
                <a:xfrm>
                  <a:off x="7047357" y="509587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1091;p26"/>
                <p:cNvSpPr/>
                <p:nvPr/>
              </p:nvSpPr>
              <p:spPr>
                <a:xfrm>
                  <a:off x="6928294" y="500653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1092;p26"/>
                <p:cNvSpPr/>
                <p:nvPr/>
              </p:nvSpPr>
              <p:spPr>
                <a:xfrm>
                  <a:off x="7106793" y="5066156"/>
                  <a:ext cx="17859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29718" extrusionOk="0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1093;p26"/>
                <p:cNvSpPr/>
                <p:nvPr/>
              </p:nvSpPr>
              <p:spPr>
                <a:xfrm>
                  <a:off x="7106793" y="5125592"/>
                  <a:ext cx="17859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29718" extrusionOk="0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1094;p26"/>
                <p:cNvSpPr/>
                <p:nvPr/>
              </p:nvSpPr>
              <p:spPr>
                <a:xfrm>
                  <a:off x="7374731" y="52446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1095;p26"/>
                <p:cNvSpPr/>
                <p:nvPr/>
              </p:nvSpPr>
              <p:spPr>
                <a:xfrm>
                  <a:off x="7404544" y="518521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26"/>
                <p:cNvSpPr/>
                <p:nvPr/>
              </p:nvSpPr>
              <p:spPr>
                <a:xfrm>
                  <a:off x="7493793" y="494709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1097;p26"/>
                <p:cNvSpPr/>
                <p:nvPr/>
              </p:nvSpPr>
              <p:spPr>
                <a:xfrm>
                  <a:off x="7434262" y="5095874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1098;p26"/>
                <p:cNvSpPr/>
                <p:nvPr/>
              </p:nvSpPr>
              <p:spPr>
                <a:xfrm>
                  <a:off x="7463980" y="5006530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26"/>
                <p:cNvSpPr/>
                <p:nvPr/>
              </p:nvSpPr>
              <p:spPr>
                <a:xfrm>
                  <a:off x="6809232" y="521493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26"/>
                <p:cNvSpPr/>
                <p:nvPr/>
              </p:nvSpPr>
              <p:spPr>
                <a:xfrm>
                  <a:off x="6779418" y="527446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26"/>
                <p:cNvSpPr/>
                <p:nvPr/>
              </p:nvSpPr>
              <p:spPr>
                <a:xfrm>
                  <a:off x="6809232" y="4679155"/>
                  <a:ext cx="29718" cy="14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4878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1102;p26"/>
                <p:cNvSpPr/>
                <p:nvPr/>
              </p:nvSpPr>
              <p:spPr>
                <a:xfrm>
                  <a:off x="6838950" y="461962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1103;p26"/>
                <p:cNvSpPr/>
                <p:nvPr/>
              </p:nvSpPr>
              <p:spPr>
                <a:xfrm>
                  <a:off x="6868668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1104;p26"/>
                <p:cNvSpPr/>
                <p:nvPr/>
              </p:nvSpPr>
              <p:spPr>
                <a:xfrm>
                  <a:off x="6898481" y="4560093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1105;p26"/>
                <p:cNvSpPr/>
                <p:nvPr/>
              </p:nvSpPr>
              <p:spPr>
                <a:xfrm>
                  <a:off x="6987730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1106;p26"/>
                <p:cNvSpPr/>
                <p:nvPr/>
              </p:nvSpPr>
              <p:spPr>
                <a:xfrm>
                  <a:off x="6838950" y="4828031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107;p26"/>
                <p:cNvSpPr/>
                <p:nvPr/>
              </p:nvSpPr>
              <p:spPr>
                <a:xfrm>
                  <a:off x="6958012" y="4857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26"/>
                <p:cNvSpPr/>
                <p:nvPr/>
              </p:nvSpPr>
              <p:spPr>
                <a:xfrm>
                  <a:off x="6987730" y="491728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1109;p26"/>
                <p:cNvSpPr/>
                <p:nvPr/>
              </p:nvSpPr>
              <p:spPr>
                <a:xfrm>
                  <a:off x="7077075" y="48874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1110;p26"/>
                <p:cNvSpPr/>
                <p:nvPr/>
              </p:nvSpPr>
              <p:spPr>
                <a:xfrm>
                  <a:off x="6987730" y="479821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1111;p26"/>
                <p:cNvSpPr/>
                <p:nvPr/>
              </p:nvSpPr>
              <p:spPr>
                <a:xfrm>
                  <a:off x="7017543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1112;p26"/>
                <p:cNvSpPr/>
                <p:nvPr/>
              </p:nvSpPr>
              <p:spPr>
                <a:xfrm>
                  <a:off x="7047357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1113;p26"/>
                <p:cNvSpPr/>
                <p:nvPr/>
              </p:nvSpPr>
              <p:spPr>
                <a:xfrm>
                  <a:off x="7077075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1114;p26"/>
                <p:cNvSpPr/>
                <p:nvPr/>
              </p:nvSpPr>
              <p:spPr>
                <a:xfrm>
                  <a:off x="7077075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1115;p26"/>
                <p:cNvSpPr/>
                <p:nvPr/>
              </p:nvSpPr>
              <p:spPr>
                <a:xfrm>
                  <a:off x="7225855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1116;p26"/>
                <p:cNvSpPr/>
                <p:nvPr/>
              </p:nvSpPr>
              <p:spPr>
                <a:xfrm>
                  <a:off x="7374731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1117;p26"/>
                <p:cNvSpPr/>
                <p:nvPr/>
              </p:nvSpPr>
              <p:spPr>
                <a:xfrm>
                  <a:off x="7404544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26"/>
                <p:cNvSpPr/>
                <p:nvPr/>
              </p:nvSpPr>
              <p:spPr>
                <a:xfrm>
                  <a:off x="7196137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119;p26"/>
                <p:cNvSpPr/>
                <p:nvPr/>
              </p:nvSpPr>
              <p:spPr>
                <a:xfrm>
                  <a:off x="7166419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26"/>
                <p:cNvSpPr/>
                <p:nvPr/>
              </p:nvSpPr>
              <p:spPr>
                <a:xfrm>
                  <a:off x="7196137" y="456009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1121;p26"/>
                <p:cNvSpPr/>
                <p:nvPr/>
              </p:nvSpPr>
              <p:spPr>
                <a:xfrm>
                  <a:off x="7374731" y="456009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26"/>
                <p:cNvSpPr/>
                <p:nvPr/>
              </p:nvSpPr>
              <p:spPr>
                <a:xfrm>
                  <a:off x="7255668" y="4530280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1123;p26"/>
                <p:cNvSpPr/>
                <p:nvPr/>
              </p:nvSpPr>
              <p:spPr>
                <a:xfrm>
                  <a:off x="7166419" y="4679155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1124;p26"/>
                <p:cNvSpPr/>
                <p:nvPr/>
              </p:nvSpPr>
              <p:spPr>
                <a:xfrm>
                  <a:off x="7136606" y="461962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26"/>
                <p:cNvSpPr/>
                <p:nvPr/>
              </p:nvSpPr>
              <p:spPr>
                <a:xfrm>
                  <a:off x="7434262" y="4589906"/>
                  <a:ext cx="29718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78593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26"/>
                <p:cNvSpPr/>
                <p:nvPr/>
              </p:nvSpPr>
              <p:spPr>
                <a:xfrm>
                  <a:off x="7136606" y="4798218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1127;p26"/>
                <p:cNvSpPr/>
                <p:nvPr/>
              </p:nvSpPr>
              <p:spPr>
                <a:xfrm>
                  <a:off x="7106793" y="473868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1128;p26"/>
                <p:cNvSpPr/>
                <p:nvPr/>
              </p:nvSpPr>
              <p:spPr>
                <a:xfrm>
                  <a:off x="7017543" y="4857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26"/>
                <p:cNvSpPr/>
                <p:nvPr/>
              </p:nvSpPr>
              <p:spPr>
                <a:xfrm>
                  <a:off x="7047357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26"/>
                <p:cNvSpPr/>
                <p:nvPr/>
              </p:nvSpPr>
              <p:spPr>
                <a:xfrm>
                  <a:off x="7077075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1131;p26"/>
                <p:cNvSpPr/>
                <p:nvPr/>
              </p:nvSpPr>
              <p:spPr>
                <a:xfrm>
                  <a:off x="6928294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26"/>
                <p:cNvSpPr/>
                <p:nvPr/>
              </p:nvSpPr>
              <p:spPr>
                <a:xfrm>
                  <a:off x="6958012" y="473868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1133;p26"/>
                <p:cNvSpPr/>
                <p:nvPr/>
              </p:nvSpPr>
              <p:spPr>
                <a:xfrm>
                  <a:off x="6987730" y="46791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1134;p26"/>
                <p:cNvSpPr/>
                <p:nvPr/>
              </p:nvSpPr>
              <p:spPr>
                <a:xfrm>
                  <a:off x="7017543" y="461962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26"/>
                <p:cNvSpPr/>
                <p:nvPr/>
              </p:nvSpPr>
              <p:spPr>
                <a:xfrm>
                  <a:off x="7255668" y="4828031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26"/>
                <p:cNvSpPr/>
                <p:nvPr/>
              </p:nvSpPr>
              <p:spPr>
                <a:xfrm>
                  <a:off x="7255668" y="4947094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26"/>
                <p:cNvSpPr/>
                <p:nvPr/>
              </p:nvSpPr>
              <p:spPr>
                <a:xfrm>
                  <a:off x="7463980" y="4947094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26"/>
                <p:cNvSpPr/>
                <p:nvPr/>
              </p:nvSpPr>
              <p:spPr>
                <a:xfrm>
                  <a:off x="7523607" y="479821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1139;p26"/>
                <p:cNvSpPr/>
                <p:nvPr/>
              </p:nvSpPr>
              <p:spPr>
                <a:xfrm>
                  <a:off x="7523607" y="456009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1140;p26"/>
                <p:cNvSpPr/>
                <p:nvPr/>
              </p:nvSpPr>
              <p:spPr>
                <a:xfrm>
                  <a:off x="7553325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26"/>
                <p:cNvSpPr/>
                <p:nvPr/>
              </p:nvSpPr>
              <p:spPr>
                <a:xfrm>
                  <a:off x="7553325" y="4619624"/>
                  <a:ext cx="29718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78593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26"/>
                <p:cNvSpPr/>
                <p:nvPr/>
              </p:nvSpPr>
              <p:spPr>
                <a:xfrm>
                  <a:off x="7553325" y="497681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143;p26"/>
                <p:cNvSpPr/>
                <p:nvPr/>
              </p:nvSpPr>
              <p:spPr>
                <a:xfrm>
                  <a:off x="7553325" y="4857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144;p26"/>
                <p:cNvSpPr/>
                <p:nvPr/>
              </p:nvSpPr>
              <p:spPr>
                <a:xfrm>
                  <a:off x="7583043" y="48874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1145;p26"/>
                <p:cNvSpPr/>
                <p:nvPr/>
              </p:nvSpPr>
              <p:spPr>
                <a:xfrm>
                  <a:off x="7612856" y="500653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146;p26"/>
                <p:cNvSpPr/>
                <p:nvPr/>
              </p:nvSpPr>
              <p:spPr>
                <a:xfrm>
                  <a:off x="7642669" y="491728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26"/>
                <p:cNvSpPr/>
                <p:nvPr/>
              </p:nvSpPr>
              <p:spPr>
                <a:xfrm>
                  <a:off x="6720268" y="4322253"/>
                  <a:ext cx="1101375" cy="981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375" h="981932" extrusionOk="0">
                      <a:moveTo>
                        <a:pt x="1071181" y="356902"/>
                      </a:moveTo>
                      <a:lnTo>
                        <a:pt x="1071181" y="237839"/>
                      </a:lnTo>
                      <a:lnTo>
                        <a:pt x="1041463" y="237839"/>
                      </a:lnTo>
                      <a:lnTo>
                        <a:pt x="1041463" y="178308"/>
                      </a:lnTo>
                      <a:lnTo>
                        <a:pt x="1011746" y="178308"/>
                      </a:lnTo>
                      <a:lnTo>
                        <a:pt x="1011746" y="148590"/>
                      </a:lnTo>
                      <a:lnTo>
                        <a:pt x="982028" y="148590"/>
                      </a:lnTo>
                      <a:lnTo>
                        <a:pt x="982028" y="118872"/>
                      </a:lnTo>
                      <a:lnTo>
                        <a:pt x="922496" y="118872"/>
                      </a:lnTo>
                      <a:lnTo>
                        <a:pt x="922496" y="89154"/>
                      </a:lnTo>
                      <a:lnTo>
                        <a:pt x="862965" y="89154"/>
                      </a:lnTo>
                      <a:lnTo>
                        <a:pt x="862965" y="59436"/>
                      </a:lnTo>
                      <a:lnTo>
                        <a:pt x="803434" y="59436"/>
                      </a:lnTo>
                      <a:lnTo>
                        <a:pt x="803434" y="29718"/>
                      </a:lnTo>
                      <a:lnTo>
                        <a:pt x="714089" y="29718"/>
                      </a:lnTo>
                      <a:lnTo>
                        <a:pt x="714089" y="0"/>
                      </a:lnTo>
                      <a:lnTo>
                        <a:pt x="446246" y="0"/>
                      </a:lnTo>
                      <a:lnTo>
                        <a:pt x="446246" y="29718"/>
                      </a:lnTo>
                      <a:lnTo>
                        <a:pt x="356902" y="29718"/>
                      </a:lnTo>
                      <a:lnTo>
                        <a:pt x="356902" y="59436"/>
                      </a:lnTo>
                      <a:lnTo>
                        <a:pt x="297371" y="59436"/>
                      </a:lnTo>
                      <a:lnTo>
                        <a:pt x="297371" y="89154"/>
                      </a:lnTo>
                      <a:lnTo>
                        <a:pt x="237839" y="89154"/>
                      </a:lnTo>
                      <a:lnTo>
                        <a:pt x="237839" y="118872"/>
                      </a:lnTo>
                      <a:lnTo>
                        <a:pt x="178308" y="118872"/>
                      </a:lnTo>
                      <a:lnTo>
                        <a:pt x="178308" y="148590"/>
                      </a:lnTo>
                      <a:lnTo>
                        <a:pt x="148590" y="148590"/>
                      </a:lnTo>
                      <a:lnTo>
                        <a:pt x="148590" y="178308"/>
                      </a:lnTo>
                      <a:lnTo>
                        <a:pt x="118872" y="178308"/>
                      </a:lnTo>
                      <a:lnTo>
                        <a:pt x="118872" y="237839"/>
                      </a:lnTo>
                      <a:lnTo>
                        <a:pt x="89154" y="237839"/>
                      </a:lnTo>
                      <a:lnTo>
                        <a:pt x="89154" y="327184"/>
                      </a:lnTo>
                      <a:lnTo>
                        <a:pt x="59436" y="327184"/>
                      </a:lnTo>
                      <a:lnTo>
                        <a:pt x="59436" y="535591"/>
                      </a:lnTo>
                      <a:lnTo>
                        <a:pt x="29718" y="535591"/>
                      </a:lnTo>
                      <a:lnTo>
                        <a:pt x="29718" y="595122"/>
                      </a:lnTo>
                      <a:lnTo>
                        <a:pt x="0" y="595122"/>
                      </a:lnTo>
                      <a:lnTo>
                        <a:pt x="0" y="654653"/>
                      </a:lnTo>
                      <a:lnTo>
                        <a:pt x="59531" y="654653"/>
                      </a:lnTo>
                      <a:lnTo>
                        <a:pt x="59531" y="684371"/>
                      </a:lnTo>
                      <a:lnTo>
                        <a:pt x="89249" y="684371"/>
                      </a:lnTo>
                      <a:lnTo>
                        <a:pt x="89249" y="714089"/>
                      </a:lnTo>
                      <a:lnTo>
                        <a:pt x="118967" y="714089"/>
                      </a:lnTo>
                      <a:lnTo>
                        <a:pt x="118967" y="743807"/>
                      </a:lnTo>
                      <a:lnTo>
                        <a:pt x="148685" y="743807"/>
                      </a:lnTo>
                      <a:lnTo>
                        <a:pt x="148685" y="714089"/>
                      </a:lnTo>
                      <a:lnTo>
                        <a:pt x="208216" y="714089"/>
                      </a:lnTo>
                      <a:lnTo>
                        <a:pt x="208216" y="684371"/>
                      </a:lnTo>
                      <a:lnTo>
                        <a:pt x="297561" y="684371"/>
                      </a:lnTo>
                      <a:lnTo>
                        <a:pt x="297561" y="714089"/>
                      </a:lnTo>
                      <a:lnTo>
                        <a:pt x="386905" y="714089"/>
                      </a:lnTo>
                      <a:lnTo>
                        <a:pt x="386905" y="743807"/>
                      </a:lnTo>
                      <a:lnTo>
                        <a:pt x="565499" y="743807"/>
                      </a:lnTo>
                      <a:lnTo>
                        <a:pt x="565499" y="773525"/>
                      </a:lnTo>
                      <a:lnTo>
                        <a:pt x="595217" y="773525"/>
                      </a:lnTo>
                      <a:lnTo>
                        <a:pt x="595217" y="654463"/>
                      </a:lnTo>
                      <a:lnTo>
                        <a:pt x="535686" y="654463"/>
                      </a:lnTo>
                      <a:lnTo>
                        <a:pt x="535686" y="624745"/>
                      </a:lnTo>
                      <a:lnTo>
                        <a:pt x="625030" y="624745"/>
                      </a:lnTo>
                      <a:lnTo>
                        <a:pt x="625030" y="595027"/>
                      </a:lnTo>
                      <a:lnTo>
                        <a:pt x="744093" y="595027"/>
                      </a:lnTo>
                      <a:lnTo>
                        <a:pt x="744093" y="624745"/>
                      </a:lnTo>
                      <a:lnTo>
                        <a:pt x="833438" y="624745"/>
                      </a:lnTo>
                      <a:lnTo>
                        <a:pt x="833438" y="654463"/>
                      </a:lnTo>
                      <a:lnTo>
                        <a:pt x="892969" y="654463"/>
                      </a:lnTo>
                      <a:lnTo>
                        <a:pt x="892969" y="684181"/>
                      </a:lnTo>
                      <a:lnTo>
                        <a:pt x="982313" y="684181"/>
                      </a:lnTo>
                      <a:lnTo>
                        <a:pt x="982313" y="713899"/>
                      </a:lnTo>
                      <a:lnTo>
                        <a:pt x="892969" y="713899"/>
                      </a:lnTo>
                      <a:lnTo>
                        <a:pt x="892969" y="684181"/>
                      </a:lnTo>
                      <a:lnTo>
                        <a:pt x="833438" y="684181"/>
                      </a:lnTo>
                      <a:lnTo>
                        <a:pt x="833438" y="654463"/>
                      </a:lnTo>
                      <a:lnTo>
                        <a:pt x="803720" y="654463"/>
                      </a:lnTo>
                      <a:lnTo>
                        <a:pt x="803720" y="684181"/>
                      </a:lnTo>
                      <a:lnTo>
                        <a:pt x="774001" y="684181"/>
                      </a:lnTo>
                      <a:lnTo>
                        <a:pt x="774001" y="773525"/>
                      </a:lnTo>
                      <a:lnTo>
                        <a:pt x="744283" y="773525"/>
                      </a:lnTo>
                      <a:lnTo>
                        <a:pt x="744283" y="862870"/>
                      </a:lnTo>
                      <a:lnTo>
                        <a:pt x="714565" y="862870"/>
                      </a:lnTo>
                      <a:lnTo>
                        <a:pt x="714565" y="922401"/>
                      </a:lnTo>
                      <a:lnTo>
                        <a:pt x="684847" y="922401"/>
                      </a:lnTo>
                      <a:lnTo>
                        <a:pt x="684847" y="981932"/>
                      </a:lnTo>
                      <a:lnTo>
                        <a:pt x="714565" y="981932"/>
                      </a:lnTo>
                      <a:lnTo>
                        <a:pt x="714565" y="952214"/>
                      </a:lnTo>
                      <a:lnTo>
                        <a:pt x="744283" y="952214"/>
                      </a:lnTo>
                      <a:lnTo>
                        <a:pt x="744283" y="981932"/>
                      </a:lnTo>
                      <a:lnTo>
                        <a:pt x="833628" y="981932"/>
                      </a:lnTo>
                      <a:lnTo>
                        <a:pt x="833628" y="952214"/>
                      </a:lnTo>
                      <a:lnTo>
                        <a:pt x="922972" y="952214"/>
                      </a:lnTo>
                      <a:lnTo>
                        <a:pt x="922972" y="922496"/>
                      </a:lnTo>
                      <a:lnTo>
                        <a:pt x="982504" y="922496"/>
                      </a:lnTo>
                      <a:lnTo>
                        <a:pt x="982504" y="892778"/>
                      </a:lnTo>
                      <a:lnTo>
                        <a:pt x="1012222" y="892778"/>
                      </a:lnTo>
                      <a:lnTo>
                        <a:pt x="1012222" y="833247"/>
                      </a:lnTo>
                      <a:lnTo>
                        <a:pt x="1041940" y="833247"/>
                      </a:lnTo>
                      <a:lnTo>
                        <a:pt x="1041940" y="743903"/>
                      </a:lnTo>
                      <a:lnTo>
                        <a:pt x="1071658" y="743903"/>
                      </a:lnTo>
                      <a:lnTo>
                        <a:pt x="1071658" y="565309"/>
                      </a:lnTo>
                      <a:lnTo>
                        <a:pt x="1101376" y="565309"/>
                      </a:lnTo>
                      <a:lnTo>
                        <a:pt x="1101376" y="356902"/>
                      </a:lnTo>
                      <a:lnTo>
                        <a:pt x="1071658" y="356902"/>
                      </a:lnTo>
                      <a:close/>
                      <a:moveTo>
                        <a:pt x="446151" y="565309"/>
                      </a:moveTo>
                      <a:lnTo>
                        <a:pt x="416433" y="565309"/>
                      </a:lnTo>
                      <a:lnTo>
                        <a:pt x="416433" y="595027"/>
                      </a:lnTo>
                      <a:lnTo>
                        <a:pt x="356902" y="595027"/>
                      </a:lnTo>
                      <a:lnTo>
                        <a:pt x="356902" y="624745"/>
                      </a:lnTo>
                      <a:lnTo>
                        <a:pt x="267557" y="624745"/>
                      </a:lnTo>
                      <a:lnTo>
                        <a:pt x="267557" y="595027"/>
                      </a:lnTo>
                      <a:lnTo>
                        <a:pt x="237839" y="595027"/>
                      </a:lnTo>
                      <a:lnTo>
                        <a:pt x="237839" y="535496"/>
                      </a:lnTo>
                      <a:lnTo>
                        <a:pt x="267557" y="535496"/>
                      </a:lnTo>
                      <a:lnTo>
                        <a:pt x="267557" y="475964"/>
                      </a:lnTo>
                      <a:lnTo>
                        <a:pt x="237839" y="475964"/>
                      </a:lnTo>
                      <a:lnTo>
                        <a:pt x="237839" y="505682"/>
                      </a:lnTo>
                      <a:lnTo>
                        <a:pt x="208121" y="505682"/>
                      </a:lnTo>
                      <a:lnTo>
                        <a:pt x="208121" y="535400"/>
                      </a:lnTo>
                      <a:lnTo>
                        <a:pt x="118777" y="535400"/>
                      </a:lnTo>
                      <a:lnTo>
                        <a:pt x="118777" y="505682"/>
                      </a:lnTo>
                      <a:lnTo>
                        <a:pt x="89059" y="505682"/>
                      </a:lnTo>
                      <a:lnTo>
                        <a:pt x="89059" y="356902"/>
                      </a:lnTo>
                      <a:lnTo>
                        <a:pt x="118777" y="356902"/>
                      </a:lnTo>
                      <a:lnTo>
                        <a:pt x="118777" y="297371"/>
                      </a:lnTo>
                      <a:lnTo>
                        <a:pt x="148495" y="297371"/>
                      </a:lnTo>
                      <a:lnTo>
                        <a:pt x="148495" y="267653"/>
                      </a:lnTo>
                      <a:lnTo>
                        <a:pt x="178213" y="267653"/>
                      </a:lnTo>
                      <a:lnTo>
                        <a:pt x="178213" y="237935"/>
                      </a:lnTo>
                      <a:lnTo>
                        <a:pt x="267557" y="237935"/>
                      </a:lnTo>
                      <a:lnTo>
                        <a:pt x="267557" y="267653"/>
                      </a:lnTo>
                      <a:lnTo>
                        <a:pt x="297275" y="267653"/>
                      </a:lnTo>
                      <a:lnTo>
                        <a:pt x="297275" y="297371"/>
                      </a:lnTo>
                      <a:lnTo>
                        <a:pt x="326993" y="297371"/>
                      </a:lnTo>
                      <a:lnTo>
                        <a:pt x="326993" y="356902"/>
                      </a:lnTo>
                      <a:lnTo>
                        <a:pt x="297275" y="356902"/>
                      </a:lnTo>
                      <a:lnTo>
                        <a:pt x="297275" y="416433"/>
                      </a:lnTo>
                      <a:lnTo>
                        <a:pt x="267557" y="416433"/>
                      </a:lnTo>
                      <a:lnTo>
                        <a:pt x="267557" y="475964"/>
                      </a:lnTo>
                      <a:lnTo>
                        <a:pt x="297275" y="475964"/>
                      </a:lnTo>
                      <a:lnTo>
                        <a:pt x="297275" y="446246"/>
                      </a:lnTo>
                      <a:lnTo>
                        <a:pt x="326993" y="446246"/>
                      </a:lnTo>
                      <a:lnTo>
                        <a:pt x="326993" y="416528"/>
                      </a:lnTo>
                      <a:lnTo>
                        <a:pt x="356711" y="416528"/>
                      </a:lnTo>
                      <a:lnTo>
                        <a:pt x="356711" y="386810"/>
                      </a:lnTo>
                      <a:lnTo>
                        <a:pt x="386429" y="386810"/>
                      </a:lnTo>
                      <a:lnTo>
                        <a:pt x="386429" y="416528"/>
                      </a:lnTo>
                      <a:lnTo>
                        <a:pt x="416147" y="416528"/>
                      </a:lnTo>
                      <a:lnTo>
                        <a:pt x="416147" y="476060"/>
                      </a:lnTo>
                      <a:lnTo>
                        <a:pt x="445865" y="476060"/>
                      </a:lnTo>
                      <a:lnTo>
                        <a:pt x="445865" y="565404"/>
                      </a:lnTo>
                      <a:close/>
                      <a:moveTo>
                        <a:pt x="743807" y="446246"/>
                      </a:moveTo>
                      <a:lnTo>
                        <a:pt x="714089" y="446246"/>
                      </a:lnTo>
                      <a:lnTo>
                        <a:pt x="714089" y="475964"/>
                      </a:lnTo>
                      <a:lnTo>
                        <a:pt x="684371" y="475964"/>
                      </a:lnTo>
                      <a:lnTo>
                        <a:pt x="684371" y="505682"/>
                      </a:lnTo>
                      <a:lnTo>
                        <a:pt x="654653" y="505682"/>
                      </a:lnTo>
                      <a:lnTo>
                        <a:pt x="654653" y="535400"/>
                      </a:lnTo>
                      <a:lnTo>
                        <a:pt x="535591" y="535400"/>
                      </a:lnTo>
                      <a:lnTo>
                        <a:pt x="535591" y="505682"/>
                      </a:lnTo>
                      <a:lnTo>
                        <a:pt x="505873" y="505682"/>
                      </a:lnTo>
                      <a:lnTo>
                        <a:pt x="505873" y="475964"/>
                      </a:lnTo>
                      <a:lnTo>
                        <a:pt x="476155" y="475964"/>
                      </a:lnTo>
                      <a:lnTo>
                        <a:pt x="476155" y="446246"/>
                      </a:lnTo>
                      <a:lnTo>
                        <a:pt x="446437" y="446246"/>
                      </a:lnTo>
                      <a:lnTo>
                        <a:pt x="446437" y="356902"/>
                      </a:lnTo>
                      <a:lnTo>
                        <a:pt x="416719" y="356902"/>
                      </a:lnTo>
                      <a:lnTo>
                        <a:pt x="416719" y="297371"/>
                      </a:lnTo>
                      <a:lnTo>
                        <a:pt x="446437" y="297371"/>
                      </a:lnTo>
                      <a:lnTo>
                        <a:pt x="446437" y="267653"/>
                      </a:lnTo>
                      <a:lnTo>
                        <a:pt x="476155" y="267653"/>
                      </a:lnTo>
                      <a:lnTo>
                        <a:pt x="476155" y="237935"/>
                      </a:lnTo>
                      <a:lnTo>
                        <a:pt x="535686" y="237935"/>
                      </a:lnTo>
                      <a:lnTo>
                        <a:pt x="535686" y="208217"/>
                      </a:lnTo>
                      <a:lnTo>
                        <a:pt x="654748" y="208217"/>
                      </a:lnTo>
                      <a:lnTo>
                        <a:pt x="654748" y="237935"/>
                      </a:lnTo>
                      <a:lnTo>
                        <a:pt x="714280" y="237935"/>
                      </a:lnTo>
                      <a:lnTo>
                        <a:pt x="714280" y="267653"/>
                      </a:lnTo>
                      <a:lnTo>
                        <a:pt x="743998" y="267653"/>
                      </a:lnTo>
                      <a:lnTo>
                        <a:pt x="743998" y="446246"/>
                      </a:lnTo>
                      <a:close/>
                      <a:moveTo>
                        <a:pt x="1011650" y="624840"/>
                      </a:moveTo>
                      <a:lnTo>
                        <a:pt x="922306" y="624840"/>
                      </a:lnTo>
                      <a:lnTo>
                        <a:pt x="922306" y="595122"/>
                      </a:lnTo>
                      <a:lnTo>
                        <a:pt x="862774" y="595122"/>
                      </a:lnTo>
                      <a:lnTo>
                        <a:pt x="862774" y="565404"/>
                      </a:lnTo>
                      <a:lnTo>
                        <a:pt x="833056" y="565404"/>
                      </a:lnTo>
                      <a:lnTo>
                        <a:pt x="833056" y="535686"/>
                      </a:lnTo>
                      <a:lnTo>
                        <a:pt x="803338" y="535686"/>
                      </a:lnTo>
                      <a:lnTo>
                        <a:pt x="803338" y="476155"/>
                      </a:lnTo>
                      <a:lnTo>
                        <a:pt x="833056" y="476155"/>
                      </a:lnTo>
                      <a:lnTo>
                        <a:pt x="833056" y="297561"/>
                      </a:lnTo>
                      <a:lnTo>
                        <a:pt x="803338" y="297561"/>
                      </a:lnTo>
                      <a:lnTo>
                        <a:pt x="803338" y="238030"/>
                      </a:lnTo>
                      <a:lnTo>
                        <a:pt x="833056" y="238030"/>
                      </a:lnTo>
                      <a:lnTo>
                        <a:pt x="833056" y="208312"/>
                      </a:lnTo>
                      <a:lnTo>
                        <a:pt x="862774" y="208312"/>
                      </a:lnTo>
                      <a:lnTo>
                        <a:pt x="862774" y="238030"/>
                      </a:lnTo>
                      <a:lnTo>
                        <a:pt x="833056" y="238030"/>
                      </a:lnTo>
                      <a:lnTo>
                        <a:pt x="833056" y="297561"/>
                      </a:lnTo>
                      <a:lnTo>
                        <a:pt x="862774" y="297561"/>
                      </a:lnTo>
                      <a:lnTo>
                        <a:pt x="862774" y="476155"/>
                      </a:lnTo>
                      <a:lnTo>
                        <a:pt x="833056" y="476155"/>
                      </a:lnTo>
                      <a:lnTo>
                        <a:pt x="833056" y="535686"/>
                      </a:lnTo>
                      <a:lnTo>
                        <a:pt x="862774" y="535686"/>
                      </a:lnTo>
                      <a:lnTo>
                        <a:pt x="862774" y="565404"/>
                      </a:lnTo>
                      <a:lnTo>
                        <a:pt x="922306" y="565404"/>
                      </a:lnTo>
                      <a:lnTo>
                        <a:pt x="922306" y="595122"/>
                      </a:lnTo>
                      <a:lnTo>
                        <a:pt x="1011650" y="595122"/>
                      </a:lnTo>
                      <a:lnTo>
                        <a:pt x="1011650" y="6248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1148;p26"/>
                <p:cNvSpPr/>
                <p:nvPr/>
              </p:nvSpPr>
              <p:spPr>
                <a:xfrm>
                  <a:off x="7047357" y="4798218"/>
                  <a:ext cx="89249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119062" extrusionOk="0">
                      <a:moveTo>
                        <a:pt x="89249" y="0"/>
                      </a:moveTo>
                      <a:lnTo>
                        <a:pt x="89249" y="89249"/>
                      </a:lnTo>
                      <a:lnTo>
                        <a:pt x="29718" y="89249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149;p26"/>
                <p:cNvSpPr/>
                <p:nvPr/>
              </p:nvSpPr>
              <p:spPr>
                <a:xfrm>
                  <a:off x="6987730" y="4857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26"/>
                <p:cNvSpPr/>
                <p:nvPr/>
              </p:nvSpPr>
              <p:spPr>
                <a:xfrm>
                  <a:off x="6838950" y="4589906"/>
                  <a:ext cx="178593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238125" extrusionOk="0">
                      <a:moveTo>
                        <a:pt x="178594" y="29718"/>
                      </a:moveTo>
                      <a:lnTo>
                        <a:pt x="178594" y="89249"/>
                      </a:lnTo>
                      <a:lnTo>
                        <a:pt x="148780" y="89249"/>
                      </a:lnTo>
                      <a:lnTo>
                        <a:pt x="148780" y="148780"/>
                      </a:lnTo>
                      <a:lnTo>
                        <a:pt x="119063" y="148780"/>
                      </a:lnTo>
                      <a:lnTo>
                        <a:pt x="119063" y="208312"/>
                      </a:lnTo>
                      <a:lnTo>
                        <a:pt x="89345" y="208312"/>
                      </a:lnTo>
                      <a:lnTo>
                        <a:pt x="89345" y="238125"/>
                      </a:lnTo>
                      <a:lnTo>
                        <a:pt x="0" y="238125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29718"/>
                      </a:lnTo>
                      <a:lnTo>
                        <a:pt x="59531" y="29718"/>
                      </a:lnTo>
                      <a:lnTo>
                        <a:pt x="59531" y="0"/>
                      </a:ln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178594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26"/>
                <p:cNvSpPr/>
                <p:nvPr/>
              </p:nvSpPr>
              <p:spPr>
                <a:xfrm>
                  <a:off x="7017543" y="4738687"/>
                  <a:ext cx="89249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119062" extrusionOk="0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531" y="59531"/>
                      </a:lnTo>
                      <a:lnTo>
                        <a:pt x="59531" y="89345"/>
                      </a:lnTo>
                      <a:lnTo>
                        <a:pt x="29813" y="89345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813" y="59531"/>
                      </a:lnTo>
                      <a:lnTo>
                        <a:pt x="29813" y="29718"/>
                      </a:lnTo>
                      <a:lnTo>
                        <a:pt x="59531" y="29718"/>
                      </a:lnTo>
                      <a:lnTo>
                        <a:pt x="59531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26"/>
                <p:cNvSpPr/>
                <p:nvPr/>
              </p:nvSpPr>
              <p:spPr>
                <a:xfrm>
                  <a:off x="7166419" y="4560093"/>
                  <a:ext cx="267842" cy="267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2" h="267938" extrusionOk="0">
                      <a:moveTo>
                        <a:pt x="267843" y="29813"/>
                      </a:moveTo>
                      <a:lnTo>
                        <a:pt x="267843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08312" y="238125"/>
                      </a:lnTo>
                      <a:lnTo>
                        <a:pt x="208312" y="267938"/>
                      </a:lnTo>
                      <a:lnTo>
                        <a:pt x="89249" y="267938"/>
                      </a:lnTo>
                      <a:lnTo>
                        <a:pt x="89249" y="238125"/>
                      </a:lnTo>
                      <a:lnTo>
                        <a:pt x="59436" y="238125"/>
                      </a:lnTo>
                      <a:lnTo>
                        <a:pt x="59436" y="208312"/>
                      </a:lnTo>
                      <a:lnTo>
                        <a:pt x="29718" y="208312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208312" y="0"/>
                      </a:lnTo>
                      <a:lnTo>
                        <a:pt x="208312" y="29813"/>
                      </a:lnTo>
                      <a:lnTo>
                        <a:pt x="267843" y="2981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26"/>
                <p:cNvSpPr/>
                <p:nvPr/>
              </p:nvSpPr>
              <p:spPr>
                <a:xfrm>
                  <a:off x="6809232" y="4947094"/>
                  <a:ext cx="684561" cy="416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561" h="416623" extrusionOk="0">
                      <a:moveTo>
                        <a:pt x="684562" y="29718"/>
                      </a:moveTo>
                      <a:lnTo>
                        <a:pt x="684562" y="59436"/>
                      </a:lnTo>
                      <a:lnTo>
                        <a:pt x="654748" y="59436"/>
                      </a:lnTo>
                      <a:lnTo>
                        <a:pt x="654748" y="148780"/>
                      </a:lnTo>
                      <a:lnTo>
                        <a:pt x="625030" y="148780"/>
                      </a:lnTo>
                      <a:lnTo>
                        <a:pt x="625030" y="238125"/>
                      </a:lnTo>
                      <a:lnTo>
                        <a:pt x="595313" y="238125"/>
                      </a:lnTo>
                      <a:lnTo>
                        <a:pt x="595313" y="297561"/>
                      </a:lnTo>
                      <a:lnTo>
                        <a:pt x="565499" y="297561"/>
                      </a:lnTo>
                      <a:lnTo>
                        <a:pt x="565499" y="357188"/>
                      </a:lnTo>
                      <a:lnTo>
                        <a:pt x="595313" y="357188"/>
                      </a:lnTo>
                      <a:lnTo>
                        <a:pt x="595313" y="386905"/>
                      </a:lnTo>
                      <a:lnTo>
                        <a:pt x="565499" y="386905"/>
                      </a:lnTo>
                      <a:lnTo>
                        <a:pt x="565499" y="416623"/>
                      </a:lnTo>
                      <a:lnTo>
                        <a:pt x="29718" y="416623"/>
                      </a:lnTo>
                      <a:lnTo>
                        <a:pt x="29718" y="386905"/>
                      </a:lnTo>
                      <a:lnTo>
                        <a:pt x="0" y="386905"/>
                      </a:lnTo>
                      <a:lnTo>
                        <a:pt x="0" y="327374"/>
                      </a:lnTo>
                      <a:lnTo>
                        <a:pt x="29718" y="327374"/>
                      </a:lnTo>
                      <a:lnTo>
                        <a:pt x="29718" y="267843"/>
                      </a:lnTo>
                      <a:lnTo>
                        <a:pt x="59436" y="267843"/>
                      </a:lnTo>
                      <a:lnTo>
                        <a:pt x="59436" y="238125"/>
                      </a:lnTo>
                      <a:lnTo>
                        <a:pt x="178498" y="238125"/>
                      </a:lnTo>
                      <a:lnTo>
                        <a:pt x="178498" y="267843"/>
                      </a:lnTo>
                      <a:lnTo>
                        <a:pt x="267843" y="267843"/>
                      </a:lnTo>
                      <a:lnTo>
                        <a:pt x="267843" y="297561"/>
                      </a:lnTo>
                      <a:lnTo>
                        <a:pt x="416623" y="297561"/>
                      </a:lnTo>
                      <a:lnTo>
                        <a:pt x="416623" y="267843"/>
                      </a:lnTo>
                      <a:lnTo>
                        <a:pt x="476250" y="267843"/>
                      </a:lnTo>
                      <a:lnTo>
                        <a:pt x="476250" y="238125"/>
                      </a:lnTo>
                      <a:lnTo>
                        <a:pt x="505968" y="238125"/>
                      </a:lnTo>
                      <a:lnTo>
                        <a:pt x="505968" y="148780"/>
                      </a:lnTo>
                      <a:lnTo>
                        <a:pt x="535686" y="148780"/>
                      </a:lnTo>
                      <a:lnTo>
                        <a:pt x="535686" y="0"/>
                      </a:lnTo>
                      <a:lnTo>
                        <a:pt x="654748" y="0"/>
                      </a:lnTo>
                      <a:lnTo>
                        <a:pt x="654748" y="29718"/>
                      </a:lnTo>
                      <a:lnTo>
                        <a:pt x="684562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26"/>
                <p:cNvSpPr/>
                <p:nvPr/>
              </p:nvSpPr>
              <p:spPr>
                <a:xfrm>
                  <a:off x="7344918" y="4917280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5" name="Google Shape;1155;p26"/>
                <p:cNvSpPr/>
                <p:nvPr/>
              </p:nvSpPr>
              <p:spPr>
                <a:xfrm>
                  <a:off x="7255668" y="4798218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6" name="Google Shape;1156;p26"/>
                <p:cNvSpPr/>
                <p:nvPr/>
              </p:nvSpPr>
              <p:spPr>
                <a:xfrm>
                  <a:off x="7344918" y="4768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7" name="Google Shape;1157;p26"/>
                <p:cNvSpPr/>
                <p:nvPr/>
              </p:nvSpPr>
              <p:spPr>
                <a:xfrm>
                  <a:off x="7255668" y="4768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8" name="Google Shape;1158;p26"/>
                <p:cNvSpPr/>
                <p:nvPr/>
              </p:nvSpPr>
              <p:spPr>
                <a:xfrm>
                  <a:off x="7315200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9" name="Google Shape;1159;p26"/>
                <p:cNvSpPr/>
                <p:nvPr/>
              </p:nvSpPr>
              <p:spPr>
                <a:xfrm>
                  <a:off x="7196137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0" name="Google Shape;1160;p26"/>
                <p:cNvSpPr/>
                <p:nvPr/>
              </p:nvSpPr>
              <p:spPr>
                <a:xfrm>
                  <a:off x="7374731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Google Shape;1161;p26"/>
                <p:cNvSpPr/>
                <p:nvPr/>
              </p:nvSpPr>
              <p:spPr>
                <a:xfrm>
                  <a:off x="7404544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26"/>
                <p:cNvSpPr/>
                <p:nvPr/>
              </p:nvSpPr>
              <p:spPr>
                <a:xfrm>
                  <a:off x="7344918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26"/>
                <p:cNvSpPr/>
                <p:nvPr/>
              </p:nvSpPr>
              <p:spPr>
                <a:xfrm>
                  <a:off x="7285482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26"/>
                <p:cNvSpPr/>
                <p:nvPr/>
              </p:nvSpPr>
              <p:spPr>
                <a:xfrm>
                  <a:off x="7374731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26"/>
                <p:cNvSpPr/>
                <p:nvPr/>
              </p:nvSpPr>
              <p:spPr>
                <a:xfrm>
                  <a:off x="7374731" y="4619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26"/>
                <p:cNvSpPr/>
                <p:nvPr/>
              </p:nvSpPr>
              <p:spPr>
                <a:xfrm>
                  <a:off x="7404544" y="4589906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26"/>
                <p:cNvSpPr/>
                <p:nvPr/>
              </p:nvSpPr>
              <p:spPr>
                <a:xfrm>
                  <a:off x="7285482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26"/>
                <p:cNvSpPr/>
                <p:nvPr/>
              </p:nvSpPr>
              <p:spPr>
                <a:xfrm>
                  <a:off x="7225855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26"/>
                <p:cNvSpPr/>
                <p:nvPr/>
              </p:nvSpPr>
              <p:spPr>
                <a:xfrm>
                  <a:off x="7225855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26"/>
                <p:cNvSpPr/>
                <p:nvPr/>
              </p:nvSpPr>
              <p:spPr>
                <a:xfrm>
                  <a:off x="6868668" y="479821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26"/>
                <p:cNvSpPr/>
                <p:nvPr/>
              </p:nvSpPr>
              <p:spPr>
                <a:xfrm>
                  <a:off x="6898481" y="4768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26"/>
                <p:cNvSpPr/>
                <p:nvPr/>
              </p:nvSpPr>
              <p:spPr>
                <a:xfrm>
                  <a:off x="6928294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26"/>
                <p:cNvSpPr/>
                <p:nvPr/>
              </p:nvSpPr>
              <p:spPr>
                <a:xfrm>
                  <a:off x="6958012" y="46791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26"/>
                <p:cNvSpPr/>
                <p:nvPr/>
              </p:nvSpPr>
              <p:spPr>
                <a:xfrm>
                  <a:off x="6987730" y="461962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Google Shape;1175;p26"/>
                <p:cNvSpPr/>
                <p:nvPr/>
              </p:nvSpPr>
              <p:spPr>
                <a:xfrm>
                  <a:off x="6928294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26"/>
                <p:cNvSpPr/>
                <p:nvPr/>
              </p:nvSpPr>
              <p:spPr>
                <a:xfrm>
                  <a:off x="6898481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26"/>
                <p:cNvSpPr/>
                <p:nvPr/>
              </p:nvSpPr>
              <p:spPr>
                <a:xfrm>
                  <a:off x="6868668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26"/>
                <p:cNvSpPr/>
                <p:nvPr/>
              </p:nvSpPr>
              <p:spPr>
                <a:xfrm>
                  <a:off x="6838950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26"/>
                <p:cNvSpPr/>
                <p:nvPr/>
              </p:nvSpPr>
              <p:spPr>
                <a:xfrm>
                  <a:off x="6868668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26"/>
                <p:cNvSpPr/>
                <p:nvPr/>
              </p:nvSpPr>
              <p:spPr>
                <a:xfrm>
                  <a:off x="6868668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6928294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26"/>
                <p:cNvSpPr/>
                <p:nvPr/>
              </p:nvSpPr>
              <p:spPr>
                <a:xfrm>
                  <a:off x="6987730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26"/>
                <p:cNvSpPr/>
                <p:nvPr/>
              </p:nvSpPr>
              <p:spPr>
                <a:xfrm>
                  <a:off x="7047357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7077075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26"/>
                <p:cNvSpPr/>
                <p:nvPr/>
              </p:nvSpPr>
              <p:spPr>
                <a:xfrm>
                  <a:off x="7106793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26"/>
                <p:cNvSpPr/>
                <p:nvPr/>
              </p:nvSpPr>
              <p:spPr>
                <a:xfrm>
                  <a:off x="7166419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>
                  <a:off x="7225855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26"/>
                <p:cNvSpPr/>
                <p:nvPr/>
              </p:nvSpPr>
              <p:spPr>
                <a:xfrm>
                  <a:off x="7255668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26"/>
                <p:cNvSpPr/>
                <p:nvPr/>
              </p:nvSpPr>
              <p:spPr>
                <a:xfrm>
                  <a:off x="6868668" y="5333999"/>
                  <a:ext cx="50596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968" h="29718" extrusionOk="0">
                      <a:moveTo>
                        <a:pt x="0" y="0"/>
                      </a:moveTo>
                      <a:lnTo>
                        <a:pt x="505968" y="0"/>
                      </a:lnTo>
                      <a:lnTo>
                        <a:pt x="50596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26"/>
                <p:cNvSpPr/>
                <p:nvPr/>
              </p:nvSpPr>
              <p:spPr>
                <a:xfrm>
                  <a:off x="7285482" y="5304281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26"/>
                <p:cNvSpPr/>
                <p:nvPr/>
              </p:nvSpPr>
              <p:spPr>
                <a:xfrm>
                  <a:off x="7136606" y="5304281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26"/>
                <p:cNvSpPr/>
                <p:nvPr/>
              </p:nvSpPr>
              <p:spPr>
                <a:xfrm>
                  <a:off x="7077075" y="53042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" name="Google Shape;1193;p26"/>
                <p:cNvSpPr/>
                <p:nvPr/>
              </p:nvSpPr>
              <p:spPr>
                <a:xfrm>
                  <a:off x="7017543" y="53042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26"/>
                <p:cNvSpPr/>
                <p:nvPr/>
              </p:nvSpPr>
              <p:spPr>
                <a:xfrm>
                  <a:off x="6958012" y="53042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>
                  <a:off x="6987730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7047357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7106793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26"/>
                <p:cNvSpPr/>
                <p:nvPr/>
              </p:nvSpPr>
              <p:spPr>
                <a:xfrm>
                  <a:off x="7166419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26"/>
                <p:cNvSpPr/>
                <p:nvPr/>
              </p:nvSpPr>
              <p:spPr>
                <a:xfrm>
                  <a:off x="7225855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7255668" y="53042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1" name="Google Shape;1201;p26"/>
                <p:cNvSpPr/>
                <p:nvPr/>
              </p:nvSpPr>
              <p:spPr>
                <a:xfrm>
                  <a:off x="7285482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26"/>
                <p:cNvSpPr/>
                <p:nvPr/>
              </p:nvSpPr>
              <p:spPr>
                <a:xfrm>
                  <a:off x="7344918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7315200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4" name="Google Shape;1204;p26"/>
                <p:cNvSpPr/>
                <p:nvPr/>
              </p:nvSpPr>
              <p:spPr>
                <a:xfrm>
                  <a:off x="7255668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5" name="Google Shape;1205;p26"/>
                <p:cNvSpPr/>
                <p:nvPr/>
              </p:nvSpPr>
              <p:spPr>
                <a:xfrm>
                  <a:off x="7285482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7344918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7" name="Google Shape;1207;p26"/>
                <p:cNvSpPr/>
                <p:nvPr/>
              </p:nvSpPr>
              <p:spPr>
                <a:xfrm>
                  <a:off x="7374731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8" name="Google Shape;1208;p26"/>
                <p:cNvSpPr/>
                <p:nvPr/>
              </p:nvSpPr>
              <p:spPr>
                <a:xfrm>
                  <a:off x="7434262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26"/>
                <p:cNvSpPr/>
                <p:nvPr/>
              </p:nvSpPr>
              <p:spPr>
                <a:xfrm>
                  <a:off x="7344918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26"/>
                <p:cNvSpPr/>
                <p:nvPr/>
              </p:nvSpPr>
              <p:spPr>
                <a:xfrm>
                  <a:off x="7344918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1" name="Google Shape;1211;p26"/>
                <p:cNvSpPr/>
                <p:nvPr/>
              </p:nvSpPr>
              <p:spPr>
                <a:xfrm>
                  <a:off x="7404544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2" name="Google Shape;1212;p26"/>
                <p:cNvSpPr/>
                <p:nvPr/>
              </p:nvSpPr>
              <p:spPr>
                <a:xfrm>
                  <a:off x="7374731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3" name="Google Shape;1213;p26"/>
                <p:cNvSpPr/>
                <p:nvPr/>
              </p:nvSpPr>
              <p:spPr>
                <a:xfrm>
                  <a:off x="6898481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26"/>
                <p:cNvSpPr/>
                <p:nvPr/>
              </p:nvSpPr>
              <p:spPr>
                <a:xfrm>
                  <a:off x="7106793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26"/>
                <p:cNvSpPr/>
                <p:nvPr/>
              </p:nvSpPr>
              <p:spPr>
                <a:xfrm>
                  <a:off x="7077075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26"/>
                <p:cNvSpPr/>
                <p:nvPr/>
              </p:nvSpPr>
              <p:spPr>
                <a:xfrm>
                  <a:off x="7077075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26"/>
                <p:cNvSpPr/>
                <p:nvPr/>
              </p:nvSpPr>
              <p:spPr>
                <a:xfrm>
                  <a:off x="7047357" y="450056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26"/>
                <p:cNvSpPr/>
                <p:nvPr/>
              </p:nvSpPr>
              <p:spPr>
                <a:xfrm>
                  <a:off x="7106793" y="44708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26"/>
                <p:cNvSpPr/>
                <p:nvPr/>
              </p:nvSpPr>
              <p:spPr>
                <a:xfrm>
                  <a:off x="6838950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0" name="Google Shape;1220;p26"/>
                <p:cNvSpPr/>
                <p:nvPr/>
              </p:nvSpPr>
              <p:spPr>
                <a:xfrm>
                  <a:off x="6838950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1" name="Google Shape;1221;p26"/>
                <p:cNvSpPr/>
                <p:nvPr/>
              </p:nvSpPr>
              <p:spPr>
                <a:xfrm>
                  <a:off x="6809232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2" name="Google Shape;1222;p26"/>
                <p:cNvSpPr/>
                <p:nvPr/>
              </p:nvSpPr>
              <p:spPr>
                <a:xfrm>
                  <a:off x="6838950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26"/>
                <p:cNvSpPr/>
                <p:nvPr/>
              </p:nvSpPr>
              <p:spPr>
                <a:xfrm>
                  <a:off x="6779418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4" name="Google Shape;1224;p26"/>
                <p:cNvSpPr/>
                <p:nvPr/>
              </p:nvSpPr>
              <p:spPr>
                <a:xfrm>
                  <a:off x="6809232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26"/>
                <p:cNvSpPr/>
                <p:nvPr/>
              </p:nvSpPr>
              <p:spPr>
                <a:xfrm>
                  <a:off x="6838950" y="4917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6" name="Google Shape;1226;p26"/>
                <p:cNvSpPr/>
                <p:nvPr/>
              </p:nvSpPr>
              <p:spPr>
                <a:xfrm>
                  <a:off x="6749605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26"/>
                <p:cNvSpPr/>
                <p:nvPr/>
              </p:nvSpPr>
              <p:spPr>
                <a:xfrm rot="10800000">
                  <a:off x="7047357" y="500672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" name="Google Shape;1228;p26"/>
                <p:cNvSpPr/>
                <p:nvPr/>
              </p:nvSpPr>
              <p:spPr>
                <a:xfrm rot="10800000">
                  <a:off x="7106983" y="500672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9" name="Google Shape;1229;p26"/>
                <p:cNvSpPr/>
                <p:nvPr/>
              </p:nvSpPr>
              <p:spPr>
                <a:xfrm rot="10800000">
                  <a:off x="7106983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" name="Google Shape;1230;p26"/>
                <p:cNvSpPr/>
                <p:nvPr/>
              </p:nvSpPr>
              <p:spPr>
                <a:xfrm rot="10800000">
                  <a:off x="7166419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p26"/>
                <p:cNvSpPr/>
                <p:nvPr/>
              </p:nvSpPr>
              <p:spPr>
                <a:xfrm rot="10800000">
                  <a:off x="7226046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26"/>
                <p:cNvSpPr/>
                <p:nvPr/>
              </p:nvSpPr>
              <p:spPr>
                <a:xfrm rot="10800000">
                  <a:off x="7196137" y="500672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p26"/>
                <p:cNvSpPr/>
                <p:nvPr/>
              </p:nvSpPr>
              <p:spPr>
                <a:xfrm rot="10800000">
                  <a:off x="7285482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4" name="Google Shape;1234;p26"/>
                <p:cNvSpPr/>
                <p:nvPr/>
              </p:nvSpPr>
              <p:spPr>
                <a:xfrm rot="10800000">
                  <a:off x="7285482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" name="Google Shape;1235;p26"/>
                <p:cNvSpPr/>
                <p:nvPr/>
              </p:nvSpPr>
              <p:spPr>
                <a:xfrm rot="10800000">
                  <a:off x="7255668" y="500672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26"/>
                <p:cNvSpPr/>
                <p:nvPr/>
              </p:nvSpPr>
              <p:spPr>
                <a:xfrm>
                  <a:off x="6719887" y="4917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7" name="Google Shape;1237;p26"/>
                <p:cNvSpPr/>
                <p:nvPr/>
              </p:nvSpPr>
              <p:spPr>
                <a:xfrm>
                  <a:off x="6898481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8" name="Google Shape;1238;p26"/>
                <p:cNvSpPr/>
                <p:nvPr/>
              </p:nvSpPr>
              <p:spPr>
                <a:xfrm>
                  <a:off x="7017543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9" name="Google Shape;1239;p26"/>
                <p:cNvSpPr/>
                <p:nvPr/>
              </p:nvSpPr>
              <p:spPr>
                <a:xfrm>
                  <a:off x="7047357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0" name="Google Shape;1240;p26"/>
                <p:cNvSpPr/>
                <p:nvPr/>
              </p:nvSpPr>
              <p:spPr>
                <a:xfrm>
                  <a:off x="7404544" y="52446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1" name="Google Shape;1241;p26"/>
                <p:cNvSpPr/>
                <p:nvPr/>
              </p:nvSpPr>
              <p:spPr>
                <a:xfrm>
                  <a:off x="7434262" y="518521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2" name="Google Shape;1242;p26"/>
                <p:cNvSpPr/>
                <p:nvPr/>
              </p:nvSpPr>
              <p:spPr>
                <a:xfrm>
                  <a:off x="7463980" y="52446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3" name="Google Shape;1243;p26"/>
                <p:cNvSpPr/>
                <p:nvPr/>
              </p:nvSpPr>
              <p:spPr>
                <a:xfrm>
                  <a:off x="7493793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4" name="Google Shape;1244;p26"/>
                <p:cNvSpPr/>
                <p:nvPr/>
              </p:nvSpPr>
              <p:spPr>
                <a:xfrm>
                  <a:off x="7493793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26"/>
                <p:cNvSpPr/>
                <p:nvPr/>
              </p:nvSpPr>
              <p:spPr>
                <a:xfrm>
                  <a:off x="7523607" y="52446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p26"/>
                <p:cNvSpPr/>
                <p:nvPr/>
              </p:nvSpPr>
              <p:spPr>
                <a:xfrm>
                  <a:off x="7553325" y="521493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7" name="Google Shape;1247;p26"/>
                <p:cNvSpPr/>
                <p:nvPr/>
              </p:nvSpPr>
              <p:spPr>
                <a:xfrm>
                  <a:off x="7463980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8" name="Google Shape;1248;p26"/>
                <p:cNvSpPr/>
                <p:nvPr/>
              </p:nvSpPr>
              <p:spPr>
                <a:xfrm>
                  <a:off x="7612856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9" name="Google Shape;1249;p26"/>
                <p:cNvSpPr/>
                <p:nvPr/>
              </p:nvSpPr>
              <p:spPr>
                <a:xfrm>
                  <a:off x="7583043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0" name="Google Shape;1250;p26"/>
                <p:cNvSpPr/>
                <p:nvPr/>
              </p:nvSpPr>
              <p:spPr>
                <a:xfrm>
                  <a:off x="7612856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p26"/>
                <p:cNvSpPr/>
                <p:nvPr/>
              </p:nvSpPr>
              <p:spPr>
                <a:xfrm>
                  <a:off x="7583043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2" name="Google Shape;1252;p26"/>
                <p:cNvSpPr/>
                <p:nvPr/>
              </p:nvSpPr>
              <p:spPr>
                <a:xfrm>
                  <a:off x="7583043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3" name="Google Shape;1253;p26"/>
                <p:cNvSpPr/>
                <p:nvPr/>
              </p:nvSpPr>
              <p:spPr>
                <a:xfrm>
                  <a:off x="7642669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4" name="Google Shape;1254;p26"/>
                <p:cNvSpPr/>
                <p:nvPr/>
              </p:nvSpPr>
              <p:spPr>
                <a:xfrm>
                  <a:off x="7672387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5" name="Google Shape;1255;p26"/>
                <p:cNvSpPr/>
                <p:nvPr/>
              </p:nvSpPr>
              <p:spPr>
                <a:xfrm>
                  <a:off x="7702105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6" name="Google Shape;1256;p26"/>
                <p:cNvSpPr/>
                <p:nvPr/>
              </p:nvSpPr>
              <p:spPr>
                <a:xfrm>
                  <a:off x="7672387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7" name="Google Shape;1257;p26"/>
                <p:cNvSpPr/>
                <p:nvPr/>
              </p:nvSpPr>
              <p:spPr>
                <a:xfrm>
                  <a:off x="7702105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8" name="Google Shape;1258;p26"/>
                <p:cNvSpPr/>
                <p:nvPr/>
              </p:nvSpPr>
              <p:spPr>
                <a:xfrm>
                  <a:off x="7761732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9" name="Google Shape;1259;p26"/>
                <p:cNvSpPr/>
                <p:nvPr/>
              </p:nvSpPr>
              <p:spPr>
                <a:xfrm>
                  <a:off x="7642669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0" name="Google Shape;1260;p26"/>
                <p:cNvSpPr/>
                <p:nvPr/>
              </p:nvSpPr>
              <p:spPr>
                <a:xfrm>
                  <a:off x="7612856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1" name="Google Shape;1261;p26"/>
                <p:cNvSpPr/>
                <p:nvPr/>
              </p:nvSpPr>
              <p:spPr>
                <a:xfrm>
                  <a:off x="7553325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26"/>
                <p:cNvSpPr/>
                <p:nvPr/>
              </p:nvSpPr>
              <p:spPr>
                <a:xfrm>
                  <a:off x="7523607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26"/>
                <p:cNvSpPr/>
                <p:nvPr/>
              </p:nvSpPr>
              <p:spPr>
                <a:xfrm>
                  <a:off x="7493793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26"/>
                <p:cNvSpPr/>
                <p:nvPr/>
              </p:nvSpPr>
              <p:spPr>
                <a:xfrm>
                  <a:off x="7523607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Google Shape;1265;p26"/>
                <p:cNvSpPr/>
                <p:nvPr/>
              </p:nvSpPr>
              <p:spPr>
                <a:xfrm>
                  <a:off x="7434262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26"/>
                <p:cNvSpPr/>
                <p:nvPr/>
              </p:nvSpPr>
              <p:spPr>
                <a:xfrm>
                  <a:off x="7344918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7" name="Google Shape;1267;p26"/>
                <p:cNvSpPr/>
                <p:nvPr/>
              </p:nvSpPr>
              <p:spPr>
                <a:xfrm>
                  <a:off x="7404544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8" name="Google Shape;1268;p26"/>
                <p:cNvSpPr/>
                <p:nvPr/>
              </p:nvSpPr>
              <p:spPr>
                <a:xfrm>
                  <a:off x="7404544" y="4976812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9" name="Google Shape;1269;p26"/>
                <p:cNvSpPr/>
                <p:nvPr/>
              </p:nvSpPr>
              <p:spPr>
                <a:xfrm>
                  <a:off x="7523607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0" name="Google Shape;1270;p26"/>
                <p:cNvSpPr/>
                <p:nvPr/>
              </p:nvSpPr>
              <p:spPr>
                <a:xfrm>
                  <a:off x="7583043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1" name="Google Shape;1271;p26"/>
                <p:cNvSpPr/>
                <p:nvPr/>
              </p:nvSpPr>
              <p:spPr>
                <a:xfrm>
                  <a:off x="7553325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26"/>
                <p:cNvSpPr/>
                <p:nvPr/>
              </p:nvSpPr>
              <p:spPr>
                <a:xfrm>
                  <a:off x="7493793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26"/>
                <p:cNvSpPr/>
                <p:nvPr/>
              </p:nvSpPr>
              <p:spPr>
                <a:xfrm>
                  <a:off x="7612856" y="5036343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4" name="Google Shape;1274;p26"/>
                <p:cNvSpPr/>
                <p:nvPr/>
              </p:nvSpPr>
              <p:spPr>
                <a:xfrm>
                  <a:off x="7493793" y="500653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5" name="Google Shape;1275;p26"/>
                <p:cNvSpPr/>
                <p:nvPr/>
              </p:nvSpPr>
              <p:spPr>
                <a:xfrm>
                  <a:off x="7553325" y="479821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26"/>
                <p:cNvSpPr/>
                <p:nvPr/>
              </p:nvSpPr>
              <p:spPr>
                <a:xfrm>
                  <a:off x="7553325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7" name="Google Shape;1277;p26"/>
                <p:cNvSpPr/>
                <p:nvPr/>
              </p:nvSpPr>
              <p:spPr>
                <a:xfrm>
                  <a:off x="7612856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8" name="Google Shape;1278;p26"/>
                <p:cNvSpPr/>
                <p:nvPr/>
              </p:nvSpPr>
              <p:spPr>
                <a:xfrm>
                  <a:off x="7583043" y="4857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26"/>
                <p:cNvSpPr/>
                <p:nvPr/>
              </p:nvSpPr>
              <p:spPr>
                <a:xfrm>
                  <a:off x="7642669" y="4857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0" name="Google Shape;1280;p26"/>
                <p:cNvSpPr/>
                <p:nvPr/>
              </p:nvSpPr>
              <p:spPr>
                <a:xfrm>
                  <a:off x="7642669" y="48874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26"/>
                <p:cNvSpPr/>
                <p:nvPr/>
              </p:nvSpPr>
              <p:spPr>
                <a:xfrm>
                  <a:off x="7612856" y="4857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26"/>
                <p:cNvSpPr/>
                <p:nvPr/>
              </p:nvSpPr>
              <p:spPr>
                <a:xfrm>
                  <a:off x="7642669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3" name="Google Shape;1283;p26"/>
                <p:cNvSpPr/>
                <p:nvPr/>
              </p:nvSpPr>
              <p:spPr>
                <a:xfrm>
                  <a:off x="7672387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4" name="Google Shape;1284;p26"/>
                <p:cNvSpPr/>
                <p:nvPr/>
              </p:nvSpPr>
              <p:spPr>
                <a:xfrm>
                  <a:off x="7702105" y="4857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5" name="Google Shape;1285;p26"/>
                <p:cNvSpPr/>
                <p:nvPr/>
              </p:nvSpPr>
              <p:spPr>
                <a:xfrm>
                  <a:off x="7731918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6" name="Google Shape;1286;p26"/>
                <p:cNvSpPr/>
                <p:nvPr/>
              </p:nvSpPr>
              <p:spPr>
                <a:xfrm>
                  <a:off x="7791450" y="482803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7" name="Google Shape;1287;p26"/>
                <p:cNvSpPr/>
                <p:nvPr/>
              </p:nvSpPr>
              <p:spPr>
                <a:xfrm>
                  <a:off x="7731918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8" name="Google Shape;1288;p26"/>
                <p:cNvSpPr/>
                <p:nvPr/>
              </p:nvSpPr>
              <p:spPr>
                <a:xfrm>
                  <a:off x="7672387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9" name="Google Shape;1289;p26"/>
                <p:cNvSpPr/>
                <p:nvPr/>
              </p:nvSpPr>
              <p:spPr>
                <a:xfrm>
                  <a:off x="7642669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0" name="Google Shape;1290;p26"/>
                <p:cNvSpPr/>
                <p:nvPr/>
              </p:nvSpPr>
              <p:spPr>
                <a:xfrm>
                  <a:off x="7612856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1" name="Google Shape;1291;p26"/>
                <p:cNvSpPr/>
                <p:nvPr/>
              </p:nvSpPr>
              <p:spPr>
                <a:xfrm>
                  <a:off x="7583043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2" name="Google Shape;1292;p26"/>
                <p:cNvSpPr/>
                <p:nvPr/>
              </p:nvSpPr>
              <p:spPr>
                <a:xfrm>
                  <a:off x="7672387" y="48874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26"/>
                <p:cNvSpPr/>
                <p:nvPr/>
              </p:nvSpPr>
              <p:spPr>
                <a:xfrm>
                  <a:off x="7612856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4" name="Google Shape;1294;p26"/>
                <p:cNvSpPr/>
                <p:nvPr/>
              </p:nvSpPr>
              <p:spPr>
                <a:xfrm>
                  <a:off x="7583043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95" name="Google Shape;1295;p26"/>
              <p:cNvGrpSpPr/>
              <p:nvPr/>
            </p:nvGrpSpPr>
            <p:grpSpPr>
              <a:xfrm>
                <a:off x="7047357" y="3577780"/>
                <a:ext cx="476154" cy="833437"/>
                <a:chOff x="7047357" y="3577780"/>
                <a:chExt cx="476154" cy="833437"/>
              </a:xfrm>
            </p:grpSpPr>
            <p:sp>
              <p:nvSpPr>
                <p:cNvPr id="1296" name="Google Shape;1296;p26"/>
                <p:cNvSpPr/>
                <p:nvPr/>
              </p:nvSpPr>
              <p:spPr>
                <a:xfrm>
                  <a:off x="7077075" y="4292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26"/>
                <p:cNvSpPr/>
                <p:nvPr/>
              </p:nvSpPr>
              <p:spPr>
                <a:xfrm>
                  <a:off x="7136606" y="426243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8" name="Google Shape;1298;p26"/>
                <p:cNvSpPr/>
                <p:nvPr/>
              </p:nvSpPr>
              <p:spPr>
                <a:xfrm>
                  <a:off x="7196137" y="4173092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9" name="Google Shape;1299;p26"/>
                <p:cNvSpPr/>
                <p:nvPr/>
              </p:nvSpPr>
              <p:spPr>
                <a:xfrm>
                  <a:off x="7225855" y="4054030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2"/>
                      </a:lnTo>
                      <a:lnTo>
                        <a:pt x="0" y="11906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0" name="Google Shape;1300;p26"/>
                <p:cNvSpPr/>
                <p:nvPr/>
              </p:nvSpPr>
              <p:spPr>
                <a:xfrm>
                  <a:off x="7404544" y="4054030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2"/>
                      </a:lnTo>
                      <a:lnTo>
                        <a:pt x="0" y="11906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1" name="Google Shape;1301;p26"/>
                <p:cNvSpPr/>
                <p:nvPr/>
              </p:nvSpPr>
              <p:spPr>
                <a:xfrm>
                  <a:off x="7434262" y="399459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2" name="Google Shape;1302;p26"/>
                <p:cNvSpPr/>
                <p:nvPr/>
              </p:nvSpPr>
              <p:spPr>
                <a:xfrm>
                  <a:off x="7404544" y="3964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3" name="Google Shape;1303;p26"/>
                <p:cNvSpPr/>
                <p:nvPr/>
              </p:nvSpPr>
              <p:spPr>
                <a:xfrm>
                  <a:off x="7196137" y="4024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4" name="Google Shape;1304;p26"/>
                <p:cNvSpPr/>
                <p:nvPr/>
              </p:nvSpPr>
              <p:spPr>
                <a:xfrm>
                  <a:off x="7344918" y="399459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5" name="Google Shape;1305;p26"/>
                <p:cNvSpPr/>
                <p:nvPr/>
              </p:nvSpPr>
              <p:spPr>
                <a:xfrm>
                  <a:off x="7255668" y="396478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6" name="Google Shape;1306;p26"/>
                <p:cNvSpPr/>
                <p:nvPr/>
              </p:nvSpPr>
              <p:spPr>
                <a:xfrm>
                  <a:off x="7344918" y="39647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26"/>
                <p:cNvSpPr/>
                <p:nvPr/>
              </p:nvSpPr>
              <p:spPr>
                <a:xfrm>
                  <a:off x="7344918" y="39349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8" name="Google Shape;1308;p26"/>
                <p:cNvSpPr/>
                <p:nvPr/>
              </p:nvSpPr>
              <p:spPr>
                <a:xfrm>
                  <a:off x="7225855" y="39945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9" name="Google Shape;1309;p26"/>
                <p:cNvSpPr/>
                <p:nvPr/>
              </p:nvSpPr>
              <p:spPr>
                <a:xfrm>
                  <a:off x="7225855" y="4024312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26"/>
                <p:cNvSpPr/>
                <p:nvPr/>
              </p:nvSpPr>
              <p:spPr>
                <a:xfrm>
                  <a:off x="7255668" y="3994594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26"/>
                <p:cNvSpPr/>
                <p:nvPr/>
              </p:nvSpPr>
              <p:spPr>
                <a:xfrm>
                  <a:off x="7315200" y="4024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26"/>
                <p:cNvSpPr/>
                <p:nvPr/>
              </p:nvSpPr>
              <p:spPr>
                <a:xfrm>
                  <a:off x="7047357" y="4321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26"/>
                <p:cNvSpPr/>
                <p:nvPr/>
              </p:nvSpPr>
              <p:spPr>
                <a:xfrm>
                  <a:off x="7434262" y="43517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" name="Google Shape;1314;p26"/>
                <p:cNvSpPr/>
                <p:nvPr/>
              </p:nvSpPr>
              <p:spPr>
                <a:xfrm>
                  <a:off x="7463980" y="43517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5" name="Google Shape;1315;p26"/>
                <p:cNvSpPr/>
                <p:nvPr/>
              </p:nvSpPr>
              <p:spPr>
                <a:xfrm>
                  <a:off x="7285482" y="4351781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26"/>
                <p:cNvSpPr/>
                <p:nvPr/>
              </p:nvSpPr>
              <p:spPr>
                <a:xfrm>
                  <a:off x="7166419" y="4321968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7" name="Google Shape;1317;p26"/>
                <p:cNvSpPr/>
                <p:nvPr/>
              </p:nvSpPr>
              <p:spPr>
                <a:xfrm>
                  <a:off x="7404544" y="4321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8" name="Google Shape;1318;p26"/>
                <p:cNvSpPr/>
                <p:nvPr/>
              </p:nvSpPr>
              <p:spPr>
                <a:xfrm>
                  <a:off x="7404544" y="4262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9" name="Google Shape;1319;p26"/>
                <p:cNvSpPr/>
                <p:nvPr/>
              </p:nvSpPr>
              <p:spPr>
                <a:xfrm>
                  <a:off x="7493793" y="4321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0" name="Google Shape;1320;p26"/>
                <p:cNvSpPr/>
                <p:nvPr/>
              </p:nvSpPr>
              <p:spPr>
                <a:xfrm>
                  <a:off x="7434262" y="4292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1" name="Google Shape;1321;p26"/>
                <p:cNvSpPr/>
                <p:nvPr/>
              </p:nvSpPr>
              <p:spPr>
                <a:xfrm>
                  <a:off x="7374731" y="4173092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2" name="Google Shape;1322;p26"/>
                <p:cNvSpPr/>
                <p:nvPr/>
              </p:nvSpPr>
              <p:spPr>
                <a:xfrm>
                  <a:off x="7344918" y="4381499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3" name="Google Shape;1323;p26"/>
                <p:cNvSpPr/>
                <p:nvPr/>
              </p:nvSpPr>
              <p:spPr>
                <a:xfrm>
                  <a:off x="7077075" y="4351781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4" name="Google Shape;1324;p26"/>
                <p:cNvSpPr/>
                <p:nvPr/>
              </p:nvSpPr>
              <p:spPr>
                <a:xfrm>
                  <a:off x="7285482" y="3756469"/>
                  <a:ext cx="29718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38125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5" name="Google Shape;1325;p26"/>
                <p:cNvSpPr/>
                <p:nvPr/>
              </p:nvSpPr>
              <p:spPr>
                <a:xfrm>
                  <a:off x="7315200" y="38457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6" name="Google Shape;1326;p26"/>
                <p:cNvSpPr/>
                <p:nvPr/>
              </p:nvSpPr>
              <p:spPr>
                <a:xfrm>
                  <a:off x="7225855" y="3815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7" name="Google Shape;1327;p26"/>
                <p:cNvSpPr/>
                <p:nvPr/>
              </p:nvSpPr>
              <p:spPr>
                <a:xfrm>
                  <a:off x="7344918" y="3815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8" name="Google Shape;1328;p26"/>
                <p:cNvSpPr/>
                <p:nvPr/>
              </p:nvSpPr>
              <p:spPr>
                <a:xfrm>
                  <a:off x="7255668" y="38457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9" name="Google Shape;1329;p26"/>
                <p:cNvSpPr/>
                <p:nvPr/>
              </p:nvSpPr>
              <p:spPr>
                <a:xfrm>
                  <a:off x="7374731" y="375646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0" name="Google Shape;1330;p26"/>
                <p:cNvSpPr/>
                <p:nvPr/>
              </p:nvSpPr>
              <p:spPr>
                <a:xfrm>
                  <a:off x="7196137" y="375646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1" name="Google Shape;1331;p26"/>
                <p:cNvSpPr/>
                <p:nvPr/>
              </p:nvSpPr>
              <p:spPr>
                <a:xfrm>
                  <a:off x="7344918" y="369684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2" name="Google Shape;1332;p26"/>
                <p:cNvSpPr/>
                <p:nvPr/>
              </p:nvSpPr>
              <p:spPr>
                <a:xfrm>
                  <a:off x="7225855" y="369684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3" name="Google Shape;1333;p26"/>
                <p:cNvSpPr/>
                <p:nvPr/>
              </p:nvSpPr>
              <p:spPr>
                <a:xfrm>
                  <a:off x="7315200" y="36374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4" name="Google Shape;1334;p26"/>
                <p:cNvSpPr/>
                <p:nvPr/>
              </p:nvSpPr>
              <p:spPr>
                <a:xfrm>
                  <a:off x="7255668" y="36374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5" name="Google Shape;1335;p26"/>
                <p:cNvSpPr/>
                <p:nvPr/>
              </p:nvSpPr>
              <p:spPr>
                <a:xfrm>
                  <a:off x="7225855" y="3637406"/>
                  <a:ext cx="148875" cy="20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75" h="208311" extrusionOk="0">
                      <a:moveTo>
                        <a:pt x="148876" y="119063"/>
                      </a:moveTo>
                      <a:lnTo>
                        <a:pt x="148876" y="178498"/>
                      </a:lnTo>
                      <a:lnTo>
                        <a:pt x="119063" y="178498"/>
                      </a:lnTo>
                      <a:lnTo>
                        <a:pt x="119063" y="208312"/>
                      </a:lnTo>
                      <a:lnTo>
                        <a:pt x="89345" y="208312"/>
                      </a:lnTo>
                      <a:lnTo>
                        <a:pt x="89345" y="119063"/>
                      </a:lnTo>
                      <a:lnTo>
                        <a:pt x="59627" y="119063"/>
                      </a:lnTo>
                      <a:lnTo>
                        <a:pt x="59627" y="208312"/>
                      </a:lnTo>
                      <a:lnTo>
                        <a:pt x="29813" y="208312"/>
                      </a:lnTo>
                      <a:lnTo>
                        <a:pt x="29813" y="178498"/>
                      </a:lnTo>
                      <a:lnTo>
                        <a:pt x="0" y="178498"/>
                      </a:lnTo>
                      <a:lnTo>
                        <a:pt x="0" y="119063"/>
                      </a:lnTo>
                      <a:lnTo>
                        <a:pt x="29813" y="119063"/>
                      </a:lnTo>
                      <a:lnTo>
                        <a:pt x="29813" y="59436"/>
                      </a:lnTo>
                      <a:lnTo>
                        <a:pt x="59627" y="59436"/>
                      </a:lnTo>
                      <a:lnTo>
                        <a:pt x="59627" y="0"/>
                      </a:lnTo>
                      <a:lnTo>
                        <a:pt x="89345" y="0"/>
                      </a:lnTo>
                      <a:lnTo>
                        <a:pt x="89345" y="59436"/>
                      </a:lnTo>
                      <a:lnTo>
                        <a:pt x="119063" y="59436"/>
                      </a:lnTo>
                      <a:lnTo>
                        <a:pt x="119063" y="119063"/>
                      </a:lnTo>
                      <a:lnTo>
                        <a:pt x="148876" y="11906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6" name="Google Shape;1336;p26"/>
                <p:cNvSpPr/>
                <p:nvPr/>
              </p:nvSpPr>
              <p:spPr>
                <a:xfrm>
                  <a:off x="7285482" y="35777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7" name="Google Shape;1337;p26"/>
                <p:cNvSpPr/>
                <p:nvPr/>
              </p:nvSpPr>
              <p:spPr>
                <a:xfrm>
                  <a:off x="7077075" y="3994594"/>
                  <a:ext cx="357187" cy="386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187" h="386905" extrusionOk="0">
                      <a:moveTo>
                        <a:pt x="297656" y="178498"/>
                      </a:moveTo>
                      <a:lnTo>
                        <a:pt x="297656" y="267843"/>
                      </a:lnTo>
                      <a:lnTo>
                        <a:pt x="327470" y="267843"/>
                      </a:lnTo>
                      <a:lnTo>
                        <a:pt x="327470" y="297561"/>
                      </a:lnTo>
                      <a:lnTo>
                        <a:pt x="357188" y="297561"/>
                      </a:lnTo>
                      <a:lnTo>
                        <a:pt x="357188" y="327374"/>
                      </a:lnTo>
                      <a:lnTo>
                        <a:pt x="327470" y="327374"/>
                      </a:lnTo>
                      <a:lnTo>
                        <a:pt x="327470" y="357188"/>
                      </a:lnTo>
                      <a:lnTo>
                        <a:pt x="357188" y="357188"/>
                      </a:lnTo>
                      <a:lnTo>
                        <a:pt x="357188" y="386905"/>
                      </a:lnTo>
                      <a:lnTo>
                        <a:pt x="267843" y="386905"/>
                      </a:lnTo>
                      <a:lnTo>
                        <a:pt x="267843" y="119063"/>
                      </a:lnTo>
                      <a:lnTo>
                        <a:pt x="238125" y="119063"/>
                      </a:lnTo>
                      <a:lnTo>
                        <a:pt x="238125" y="357188"/>
                      </a:lnTo>
                      <a:lnTo>
                        <a:pt x="208407" y="357188"/>
                      </a:lnTo>
                      <a:lnTo>
                        <a:pt x="208407" y="327374"/>
                      </a:lnTo>
                      <a:lnTo>
                        <a:pt x="89345" y="327374"/>
                      </a:lnTo>
                      <a:lnTo>
                        <a:pt x="89345" y="357188"/>
                      </a:lnTo>
                      <a:lnTo>
                        <a:pt x="0" y="357188"/>
                      </a:lnTo>
                      <a:lnTo>
                        <a:pt x="0" y="327374"/>
                      </a:lnTo>
                      <a:lnTo>
                        <a:pt x="59531" y="327374"/>
                      </a:lnTo>
                      <a:lnTo>
                        <a:pt x="59531" y="297561"/>
                      </a:lnTo>
                      <a:lnTo>
                        <a:pt x="119063" y="297561"/>
                      </a:lnTo>
                      <a:lnTo>
                        <a:pt x="119063" y="267843"/>
                      </a:lnTo>
                      <a:lnTo>
                        <a:pt x="148780" y="267843"/>
                      </a:lnTo>
                      <a:lnTo>
                        <a:pt x="148780" y="178498"/>
                      </a:lnTo>
                      <a:lnTo>
                        <a:pt x="178594" y="178498"/>
                      </a:lnTo>
                      <a:lnTo>
                        <a:pt x="178594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327470" y="29718"/>
                      </a:lnTo>
                      <a:lnTo>
                        <a:pt x="327470" y="0"/>
                      </a:lnTo>
                      <a:lnTo>
                        <a:pt x="357188" y="0"/>
                      </a:lnTo>
                      <a:lnTo>
                        <a:pt x="357188" y="59436"/>
                      </a:lnTo>
                      <a:lnTo>
                        <a:pt x="327470" y="59436"/>
                      </a:lnTo>
                      <a:lnTo>
                        <a:pt x="327470" y="178498"/>
                      </a:lnTo>
                      <a:lnTo>
                        <a:pt x="297656" y="17849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8" name="Google Shape;1338;p26"/>
                <p:cNvSpPr/>
                <p:nvPr/>
              </p:nvSpPr>
              <p:spPr>
                <a:xfrm>
                  <a:off x="7315200" y="4113656"/>
                  <a:ext cx="29718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38125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9" name="Google Shape;1339;p26"/>
                <p:cNvSpPr/>
                <p:nvPr/>
              </p:nvSpPr>
              <p:spPr>
                <a:xfrm>
                  <a:off x="7285482" y="3756469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0" name="Google Shape;1340;p26"/>
                <p:cNvSpPr/>
                <p:nvPr/>
              </p:nvSpPr>
              <p:spPr>
                <a:xfrm>
                  <a:off x="7315200" y="36968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1" name="Google Shape;1341;p26"/>
                <p:cNvSpPr/>
                <p:nvPr/>
              </p:nvSpPr>
              <p:spPr>
                <a:xfrm>
                  <a:off x="7344918" y="37564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2" name="Google Shape;1342;p26"/>
                <p:cNvSpPr/>
                <p:nvPr/>
              </p:nvSpPr>
              <p:spPr>
                <a:xfrm>
                  <a:off x="7315200" y="3815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3" name="Google Shape;1343;p26"/>
                <p:cNvSpPr/>
                <p:nvPr/>
              </p:nvSpPr>
              <p:spPr>
                <a:xfrm>
                  <a:off x="7255668" y="36968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4" name="Google Shape;1344;p26"/>
                <p:cNvSpPr/>
                <p:nvPr/>
              </p:nvSpPr>
              <p:spPr>
                <a:xfrm>
                  <a:off x="7404544" y="4024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5" name="Google Shape;1345;p26"/>
              <p:cNvGrpSpPr/>
              <p:nvPr/>
            </p:nvGrpSpPr>
            <p:grpSpPr>
              <a:xfrm>
                <a:off x="7106793" y="3845718"/>
                <a:ext cx="89344" cy="89249"/>
                <a:chOff x="7106793" y="3845718"/>
                <a:chExt cx="89344" cy="89249"/>
              </a:xfrm>
            </p:grpSpPr>
            <p:sp>
              <p:nvSpPr>
                <p:cNvPr id="1346" name="Google Shape;1346;p26"/>
                <p:cNvSpPr/>
                <p:nvPr/>
              </p:nvSpPr>
              <p:spPr>
                <a:xfrm>
                  <a:off x="7136606" y="38457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7" name="Google Shape;1347;p26"/>
                <p:cNvSpPr/>
                <p:nvPr/>
              </p:nvSpPr>
              <p:spPr>
                <a:xfrm>
                  <a:off x="7136606" y="39052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8" name="Google Shape;1348;p26"/>
                <p:cNvSpPr/>
                <p:nvPr/>
              </p:nvSpPr>
              <p:spPr>
                <a:xfrm>
                  <a:off x="7106793" y="38755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9" name="Google Shape;1349;p26"/>
                <p:cNvSpPr/>
                <p:nvPr/>
              </p:nvSpPr>
              <p:spPr>
                <a:xfrm>
                  <a:off x="7166419" y="38755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50" name="Google Shape;1350;p26"/>
              <p:cNvGrpSpPr/>
              <p:nvPr/>
            </p:nvGrpSpPr>
            <p:grpSpPr>
              <a:xfrm>
                <a:off x="7374731" y="3577780"/>
                <a:ext cx="89249" cy="89344"/>
                <a:chOff x="7374731" y="3577780"/>
                <a:chExt cx="89249" cy="89344"/>
              </a:xfrm>
            </p:grpSpPr>
            <p:sp>
              <p:nvSpPr>
                <p:cNvPr id="1351" name="Google Shape;1351;p26"/>
                <p:cNvSpPr/>
                <p:nvPr/>
              </p:nvSpPr>
              <p:spPr>
                <a:xfrm>
                  <a:off x="7404544" y="3577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2" name="Google Shape;1352;p26"/>
                <p:cNvSpPr/>
                <p:nvPr/>
              </p:nvSpPr>
              <p:spPr>
                <a:xfrm>
                  <a:off x="7404544" y="36374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3" name="Google Shape;1353;p26"/>
                <p:cNvSpPr/>
                <p:nvPr/>
              </p:nvSpPr>
              <p:spPr>
                <a:xfrm>
                  <a:off x="7374731" y="36075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4" name="Google Shape;1354;p26"/>
                <p:cNvSpPr/>
                <p:nvPr/>
              </p:nvSpPr>
              <p:spPr>
                <a:xfrm>
                  <a:off x="7434262" y="36075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55" name="Google Shape;1355;p26"/>
              <p:cNvGrpSpPr/>
              <p:nvPr/>
            </p:nvGrpSpPr>
            <p:grpSpPr>
              <a:xfrm>
                <a:off x="7225855" y="4500562"/>
                <a:ext cx="952500" cy="922686"/>
                <a:chOff x="7225855" y="4500562"/>
                <a:chExt cx="952500" cy="922686"/>
              </a:xfrm>
            </p:grpSpPr>
            <p:sp>
              <p:nvSpPr>
                <p:cNvPr id="1356" name="Google Shape;1356;p26"/>
                <p:cNvSpPr/>
                <p:nvPr/>
              </p:nvSpPr>
              <p:spPr>
                <a:xfrm>
                  <a:off x="7255668" y="536371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7" name="Google Shape;1357;p26"/>
                <p:cNvSpPr/>
                <p:nvPr/>
              </p:nvSpPr>
              <p:spPr>
                <a:xfrm>
                  <a:off x="7225855" y="533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8" name="Google Shape;1358;p26"/>
                <p:cNvSpPr/>
                <p:nvPr/>
              </p:nvSpPr>
              <p:spPr>
                <a:xfrm>
                  <a:off x="7285482" y="5393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9" name="Google Shape;1359;p26"/>
                <p:cNvSpPr/>
                <p:nvPr/>
              </p:nvSpPr>
              <p:spPr>
                <a:xfrm>
                  <a:off x="7374731" y="533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0" name="Google Shape;1360;p26"/>
                <p:cNvSpPr/>
                <p:nvPr/>
              </p:nvSpPr>
              <p:spPr>
                <a:xfrm>
                  <a:off x="7404544" y="53042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1" name="Google Shape;1361;p26"/>
                <p:cNvSpPr/>
                <p:nvPr/>
              </p:nvSpPr>
              <p:spPr>
                <a:xfrm>
                  <a:off x="7434262" y="52446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2" name="Google Shape;1362;p26"/>
                <p:cNvSpPr/>
                <p:nvPr/>
              </p:nvSpPr>
              <p:spPr>
                <a:xfrm>
                  <a:off x="7463980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3" name="Google Shape;1363;p26"/>
                <p:cNvSpPr/>
                <p:nvPr/>
              </p:nvSpPr>
              <p:spPr>
                <a:xfrm>
                  <a:off x="7493793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4" name="Google Shape;1364;p26"/>
                <p:cNvSpPr/>
                <p:nvPr/>
              </p:nvSpPr>
              <p:spPr>
                <a:xfrm>
                  <a:off x="7523607" y="5155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5" name="Google Shape;1365;p26"/>
                <p:cNvSpPr/>
                <p:nvPr/>
              </p:nvSpPr>
              <p:spPr>
                <a:xfrm>
                  <a:off x="7255668" y="527446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26"/>
                <p:cNvSpPr/>
                <p:nvPr/>
              </p:nvSpPr>
              <p:spPr>
                <a:xfrm>
                  <a:off x="7285482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7" name="Google Shape;1367;p26"/>
                <p:cNvSpPr/>
                <p:nvPr/>
              </p:nvSpPr>
              <p:spPr>
                <a:xfrm>
                  <a:off x="7315200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8" name="Google Shape;1368;p26"/>
                <p:cNvSpPr/>
                <p:nvPr/>
              </p:nvSpPr>
              <p:spPr>
                <a:xfrm>
                  <a:off x="7344918" y="518521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9" name="Google Shape;1369;p26"/>
                <p:cNvSpPr/>
                <p:nvPr/>
              </p:nvSpPr>
              <p:spPr>
                <a:xfrm>
                  <a:off x="7404544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0" name="Google Shape;1370;p26"/>
                <p:cNvSpPr/>
                <p:nvPr/>
              </p:nvSpPr>
              <p:spPr>
                <a:xfrm>
                  <a:off x="7434262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1" name="Google Shape;1371;p26"/>
                <p:cNvSpPr/>
                <p:nvPr/>
              </p:nvSpPr>
              <p:spPr>
                <a:xfrm>
                  <a:off x="7463980" y="506615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2" name="Google Shape;1372;p26"/>
                <p:cNvSpPr/>
                <p:nvPr/>
              </p:nvSpPr>
              <p:spPr>
                <a:xfrm>
                  <a:off x="7493793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3" name="Google Shape;1373;p26"/>
                <p:cNvSpPr/>
                <p:nvPr/>
              </p:nvSpPr>
              <p:spPr>
                <a:xfrm>
                  <a:off x="7523607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4" name="Google Shape;1374;p26"/>
                <p:cNvSpPr/>
                <p:nvPr/>
              </p:nvSpPr>
              <p:spPr>
                <a:xfrm>
                  <a:off x="7553325" y="500653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5" name="Google Shape;1375;p26"/>
                <p:cNvSpPr/>
                <p:nvPr/>
              </p:nvSpPr>
              <p:spPr>
                <a:xfrm>
                  <a:off x="7583043" y="497681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6" name="Google Shape;1376;p26"/>
                <p:cNvSpPr/>
                <p:nvPr/>
              </p:nvSpPr>
              <p:spPr>
                <a:xfrm>
                  <a:off x="7583043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7" name="Google Shape;1377;p26"/>
                <p:cNvSpPr/>
                <p:nvPr/>
              </p:nvSpPr>
              <p:spPr>
                <a:xfrm>
                  <a:off x="7612856" y="503634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8" name="Google Shape;1378;p26"/>
                <p:cNvSpPr/>
                <p:nvPr/>
              </p:nvSpPr>
              <p:spPr>
                <a:xfrm>
                  <a:off x="7702105" y="494709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9" name="Google Shape;1379;p26"/>
                <p:cNvSpPr/>
                <p:nvPr/>
              </p:nvSpPr>
              <p:spPr>
                <a:xfrm>
                  <a:off x="7791450" y="4857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0" name="Google Shape;1380;p26"/>
                <p:cNvSpPr/>
                <p:nvPr/>
              </p:nvSpPr>
              <p:spPr>
                <a:xfrm>
                  <a:off x="7821168" y="479821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1" name="Google Shape;1381;p26"/>
                <p:cNvSpPr/>
                <p:nvPr/>
              </p:nvSpPr>
              <p:spPr>
                <a:xfrm>
                  <a:off x="7821168" y="4768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26"/>
                <p:cNvSpPr/>
                <p:nvPr/>
              </p:nvSpPr>
              <p:spPr>
                <a:xfrm>
                  <a:off x="7731918" y="482803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3" name="Google Shape;1383;p26"/>
                <p:cNvSpPr/>
                <p:nvPr/>
              </p:nvSpPr>
              <p:spPr>
                <a:xfrm>
                  <a:off x="7642669" y="49172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4" name="Google Shape;1384;p26"/>
                <p:cNvSpPr/>
                <p:nvPr/>
              </p:nvSpPr>
              <p:spPr>
                <a:xfrm>
                  <a:off x="7642669" y="500653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5" name="Google Shape;1385;p26"/>
                <p:cNvSpPr/>
                <p:nvPr/>
              </p:nvSpPr>
              <p:spPr>
                <a:xfrm>
                  <a:off x="7672387" y="48874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6" name="Google Shape;1386;p26"/>
                <p:cNvSpPr/>
                <p:nvPr/>
              </p:nvSpPr>
              <p:spPr>
                <a:xfrm>
                  <a:off x="7642669" y="4917280"/>
                  <a:ext cx="89249" cy="89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89249" extrusionOk="0">
                      <a:moveTo>
                        <a:pt x="89249" y="0"/>
                      </a:moveTo>
                      <a:lnTo>
                        <a:pt x="89249" y="29813"/>
                      </a:lnTo>
                      <a:lnTo>
                        <a:pt x="59436" y="29813"/>
                      </a:lnTo>
                      <a:lnTo>
                        <a:pt x="59436" y="89249"/>
                      </a:lnTo>
                      <a:lnTo>
                        <a:pt x="0" y="89249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7" name="Google Shape;1387;p26"/>
                <p:cNvSpPr/>
                <p:nvPr/>
              </p:nvSpPr>
              <p:spPr>
                <a:xfrm>
                  <a:off x="7731918" y="49172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8" name="Google Shape;1388;p26"/>
                <p:cNvSpPr/>
                <p:nvPr/>
              </p:nvSpPr>
              <p:spPr>
                <a:xfrm>
                  <a:off x="7880794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9" name="Google Shape;1389;p26"/>
                <p:cNvSpPr/>
                <p:nvPr/>
              </p:nvSpPr>
              <p:spPr>
                <a:xfrm>
                  <a:off x="7910512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0" name="Google Shape;1390;p26"/>
                <p:cNvSpPr/>
                <p:nvPr/>
              </p:nvSpPr>
              <p:spPr>
                <a:xfrm>
                  <a:off x="7940230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1" name="Google Shape;1391;p26"/>
                <p:cNvSpPr/>
                <p:nvPr/>
              </p:nvSpPr>
              <p:spPr>
                <a:xfrm>
                  <a:off x="8148637" y="450056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2" name="Google Shape;1392;p26"/>
                <p:cNvSpPr/>
                <p:nvPr/>
              </p:nvSpPr>
              <p:spPr>
                <a:xfrm>
                  <a:off x="7880794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3" name="Google Shape;1393;p26"/>
                <p:cNvSpPr/>
                <p:nvPr/>
              </p:nvSpPr>
              <p:spPr>
                <a:xfrm>
                  <a:off x="7880794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4" name="Google Shape;1394;p26"/>
                <p:cNvSpPr/>
                <p:nvPr/>
              </p:nvSpPr>
              <p:spPr>
                <a:xfrm>
                  <a:off x="7910512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5" name="Google Shape;1395;p26"/>
                <p:cNvSpPr/>
                <p:nvPr/>
              </p:nvSpPr>
              <p:spPr>
                <a:xfrm>
                  <a:off x="7910512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6" name="Google Shape;1396;p26"/>
                <p:cNvSpPr/>
                <p:nvPr/>
              </p:nvSpPr>
              <p:spPr>
                <a:xfrm>
                  <a:off x="7940230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7" name="Google Shape;1397;p26"/>
                <p:cNvSpPr/>
                <p:nvPr/>
              </p:nvSpPr>
              <p:spPr>
                <a:xfrm>
                  <a:off x="7940230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8" name="Google Shape;1398;p26"/>
                <p:cNvSpPr/>
                <p:nvPr/>
              </p:nvSpPr>
              <p:spPr>
                <a:xfrm>
                  <a:off x="7970043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26"/>
                <p:cNvSpPr/>
                <p:nvPr/>
              </p:nvSpPr>
              <p:spPr>
                <a:xfrm>
                  <a:off x="7970043" y="4649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26"/>
                <p:cNvSpPr/>
                <p:nvPr/>
              </p:nvSpPr>
              <p:spPr>
                <a:xfrm>
                  <a:off x="7970043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8C07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26"/>
                <p:cNvSpPr/>
                <p:nvPr/>
              </p:nvSpPr>
              <p:spPr>
                <a:xfrm>
                  <a:off x="7999857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26"/>
                <p:cNvSpPr/>
                <p:nvPr/>
              </p:nvSpPr>
              <p:spPr>
                <a:xfrm>
                  <a:off x="7999857" y="4619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26"/>
                <p:cNvSpPr/>
                <p:nvPr/>
              </p:nvSpPr>
              <p:spPr>
                <a:xfrm>
                  <a:off x="7999857" y="4649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Google Shape;1404;p26"/>
                <p:cNvSpPr/>
                <p:nvPr/>
              </p:nvSpPr>
              <p:spPr>
                <a:xfrm>
                  <a:off x="8029575" y="4649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26"/>
                <p:cNvSpPr/>
                <p:nvPr/>
              </p:nvSpPr>
              <p:spPr>
                <a:xfrm>
                  <a:off x="8029575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26"/>
                <p:cNvSpPr/>
                <p:nvPr/>
              </p:nvSpPr>
              <p:spPr>
                <a:xfrm>
                  <a:off x="8029575" y="4619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7" name="Google Shape;1407;p26"/>
                <p:cNvSpPr/>
                <p:nvPr/>
              </p:nvSpPr>
              <p:spPr>
                <a:xfrm>
                  <a:off x="8059293" y="4619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8" name="Google Shape;1408;p26"/>
                <p:cNvSpPr/>
                <p:nvPr/>
              </p:nvSpPr>
              <p:spPr>
                <a:xfrm>
                  <a:off x="8059293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9" name="Google Shape;1409;p26"/>
                <p:cNvSpPr/>
                <p:nvPr/>
              </p:nvSpPr>
              <p:spPr>
                <a:xfrm>
                  <a:off x="8059293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0" name="Google Shape;1410;p26"/>
                <p:cNvSpPr/>
                <p:nvPr/>
              </p:nvSpPr>
              <p:spPr>
                <a:xfrm>
                  <a:off x="8089106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1" name="Google Shape;1411;p26"/>
                <p:cNvSpPr/>
                <p:nvPr/>
              </p:nvSpPr>
              <p:spPr>
                <a:xfrm>
                  <a:off x="8089106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2" name="Google Shape;1412;p26"/>
                <p:cNvSpPr/>
                <p:nvPr/>
              </p:nvSpPr>
              <p:spPr>
                <a:xfrm>
                  <a:off x="8089106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3" name="Google Shape;1413;p26"/>
                <p:cNvSpPr/>
                <p:nvPr/>
              </p:nvSpPr>
              <p:spPr>
                <a:xfrm>
                  <a:off x="8118919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4" name="Google Shape;1414;p26"/>
                <p:cNvSpPr/>
                <p:nvPr/>
              </p:nvSpPr>
              <p:spPr>
                <a:xfrm>
                  <a:off x="8118919" y="450056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5" name="Google Shape;1415;p26"/>
                <p:cNvSpPr/>
                <p:nvPr/>
              </p:nvSpPr>
              <p:spPr>
                <a:xfrm>
                  <a:off x="8118919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6" name="Google Shape;1416;p26"/>
                <p:cNvSpPr/>
                <p:nvPr/>
              </p:nvSpPr>
              <p:spPr>
                <a:xfrm>
                  <a:off x="8148637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7" name="Google Shape;1417;p26"/>
                <p:cNvSpPr/>
                <p:nvPr/>
              </p:nvSpPr>
              <p:spPr>
                <a:xfrm>
                  <a:off x="7821168" y="4828031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8" name="Google Shape;1418;p26"/>
                <p:cNvSpPr/>
                <p:nvPr/>
              </p:nvSpPr>
              <p:spPr>
                <a:xfrm>
                  <a:off x="7731918" y="4828031"/>
                  <a:ext cx="89249" cy="89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89249" extrusionOk="0">
                      <a:moveTo>
                        <a:pt x="89249" y="0"/>
                      </a:moveTo>
                      <a:lnTo>
                        <a:pt x="89249" y="29718"/>
                      </a:lnTo>
                      <a:lnTo>
                        <a:pt x="59531" y="29718"/>
                      </a:lnTo>
                      <a:lnTo>
                        <a:pt x="59531" y="89249"/>
                      </a:lnTo>
                      <a:lnTo>
                        <a:pt x="0" y="89249"/>
                      </a:lnTo>
                      <a:lnTo>
                        <a:pt x="0" y="59436"/>
                      </a:lnTo>
                      <a:lnTo>
                        <a:pt x="29813" y="59436"/>
                      </a:lnTo>
                      <a:lnTo>
                        <a:pt x="29813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9" name="Google Shape;1419;p26"/>
                <p:cNvSpPr/>
                <p:nvPr/>
              </p:nvSpPr>
              <p:spPr>
                <a:xfrm>
                  <a:off x="7761732" y="479821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0" name="Google Shape;1420;p26"/>
                <p:cNvSpPr/>
                <p:nvPr/>
              </p:nvSpPr>
              <p:spPr>
                <a:xfrm>
                  <a:off x="7553325" y="5006529"/>
                  <a:ext cx="89344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89344" extrusionOk="0">
                      <a:moveTo>
                        <a:pt x="89345" y="0"/>
                      </a:moveTo>
                      <a:lnTo>
                        <a:pt x="89345" y="29813"/>
                      </a:lnTo>
                      <a:lnTo>
                        <a:pt x="59531" y="29813"/>
                      </a:lnTo>
                      <a:lnTo>
                        <a:pt x="59531" y="89345"/>
                      </a:lnTo>
                      <a:lnTo>
                        <a:pt x="0" y="89345"/>
                      </a:lnTo>
                      <a:lnTo>
                        <a:pt x="0" y="59627"/>
                      </a:lnTo>
                      <a:lnTo>
                        <a:pt x="29718" y="59627"/>
                      </a:lnTo>
                      <a:lnTo>
                        <a:pt x="29718" y="0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1" name="Google Shape;1421;p26"/>
                <p:cNvSpPr/>
                <p:nvPr/>
              </p:nvSpPr>
              <p:spPr>
                <a:xfrm>
                  <a:off x="7553325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2" name="Google Shape;1422;p26"/>
                <p:cNvSpPr/>
                <p:nvPr/>
              </p:nvSpPr>
              <p:spPr>
                <a:xfrm>
                  <a:off x="7583043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3" name="Google Shape;1423;p26"/>
                <p:cNvSpPr/>
                <p:nvPr/>
              </p:nvSpPr>
              <p:spPr>
                <a:xfrm>
                  <a:off x="7255668" y="5066156"/>
                  <a:ext cx="327374" cy="327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74" h="327374" extrusionOk="0">
                      <a:moveTo>
                        <a:pt x="327374" y="59436"/>
                      </a:moveTo>
                      <a:lnTo>
                        <a:pt x="327374" y="89249"/>
                      </a:lnTo>
                      <a:lnTo>
                        <a:pt x="267938" y="89249"/>
                      </a:lnTo>
                      <a:lnTo>
                        <a:pt x="267938" y="119063"/>
                      </a:lnTo>
                      <a:lnTo>
                        <a:pt x="238125" y="119063"/>
                      </a:lnTo>
                      <a:lnTo>
                        <a:pt x="238125" y="148780"/>
                      </a:lnTo>
                      <a:lnTo>
                        <a:pt x="208312" y="148780"/>
                      </a:lnTo>
                      <a:lnTo>
                        <a:pt x="208312" y="178498"/>
                      </a:lnTo>
                      <a:lnTo>
                        <a:pt x="178594" y="178498"/>
                      </a:lnTo>
                      <a:lnTo>
                        <a:pt x="178594" y="238125"/>
                      </a:lnTo>
                      <a:lnTo>
                        <a:pt x="148876" y="238125"/>
                      </a:lnTo>
                      <a:lnTo>
                        <a:pt x="148876" y="267843"/>
                      </a:lnTo>
                      <a:lnTo>
                        <a:pt x="119063" y="267843"/>
                      </a:lnTo>
                      <a:lnTo>
                        <a:pt x="119063" y="297561"/>
                      </a:lnTo>
                      <a:lnTo>
                        <a:pt x="59531" y="297561"/>
                      </a:lnTo>
                      <a:lnTo>
                        <a:pt x="59531" y="327374"/>
                      </a:lnTo>
                      <a:lnTo>
                        <a:pt x="29813" y="327374"/>
                      </a:lnTo>
                      <a:lnTo>
                        <a:pt x="29813" y="297561"/>
                      </a:lnTo>
                      <a:lnTo>
                        <a:pt x="0" y="297561"/>
                      </a:lnTo>
                      <a:lnTo>
                        <a:pt x="0" y="267843"/>
                      </a:lnTo>
                      <a:lnTo>
                        <a:pt x="29813" y="267843"/>
                      </a:lnTo>
                      <a:lnTo>
                        <a:pt x="29813" y="208312"/>
                      </a:lnTo>
                      <a:lnTo>
                        <a:pt x="59531" y="208312"/>
                      </a:lnTo>
                      <a:lnTo>
                        <a:pt x="59531" y="178498"/>
                      </a:lnTo>
                      <a:lnTo>
                        <a:pt x="89249" y="178498"/>
                      </a:lnTo>
                      <a:lnTo>
                        <a:pt x="89249" y="148780"/>
                      </a:lnTo>
                      <a:lnTo>
                        <a:pt x="148876" y="148780"/>
                      </a:lnTo>
                      <a:lnTo>
                        <a:pt x="148876" y="119063"/>
                      </a:lnTo>
                      <a:lnTo>
                        <a:pt x="178594" y="119063"/>
                      </a:lnTo>
                      <a:lnTo>
                        <a:pt x="178594" y="89249"/>
                      </a:lnTo>
                      <a:lnTo>
                        <a:pt x="208312" y="89249"/>
                      </a:lnTo>
                      <a:lnTo>
                        <a:pt x="208312" y="59436"/>
                      </a:lnTo>
                      <a:lnTo>
                        <a:pt x="238125" y="59436"/>
                      </a:lnTo>
                      <a:lnTo>
                        <a:pt x="238125" y="0"/>
                      </a:lnTo>
                      <a:lnTo>
                        <a:pt x="267938" y="0"/>
                      </a:lnTo>
                      <a:lnTo>
                        <a:pt x="267938" y="29718"/>
                      </a:lnTo>
                      <a:lnTo>
                        <a:pt x="297656" y="29718"/>
                      </a:lnTo>
                      <a:lnTo>
                        <a:pt x="297656" y="59436"/>
                      </a:lnTo>
                      <a:lnTo>
                        <a:pt x="327374" y="5943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4" name="Google Shape;1424;p26"/>
                <p:cNvSpPr/>
                <p:nvPr/>
              </p:nvSpPr>
              <p:spPr>
                <a:xfrm>
                  <a:off x="7315200" y="53637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5" name="Google Shape;1425;p26"/>
                <p:cNvSpPr/>
                <p:nvPr/>
              </p:nvSpPr>
              <p:spPr>
                <a:xfrm>
                  <a:off x="7493793" y="506615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6" name="Google Shape;1426;p26"/>
                <p:cNvSpPr/>
                <p:nvPr/>
              </p:nvSpPr>
              <p:spPr>
                <a:xfrm>
                  <a:off x="7523607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7" name="Google Shape;1427;p26"/>
                <p:cNvSpPr/>
                <p:nvPr/>
              </p:nvSpPr>
              <p:spPr>
                <a:xfrm>
                  <a:off x="7463980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8" name="Google Shape;1428;p26"/>
                <p:cNvSpPr/>
                <p:nvPr/>
              </p:nvSpPr>
              <p:spPr>
                <a:xfrm>
                  <a:off x="7583043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9" name="Google Shape;1429;p26"/>
                <p:cNvSpPr/>
                <p:nvPr/>
              </p:nvSpPr>
              <p:spPr>
                <a:xfrm>
                  <a:off x="7553325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0" name="Google Shape;1430;p26"/>
                <p:cNvSpPr/>
                <p:nvPr/>
              </p:nvSpPr>
              <p:spPr>
                <a:xfrm>
                  <a:off x="7672387" y="4917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1" name="Google Shape;1431;p26"/>
                <p:cNvSpPr/>
                <p:nvPr/>
              </p:nvSpPr>
              <p:spPr>
                <a:xfrm>
                  <a:off x="7761732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2" name="Google Shape;1432;p26"/>
                <p:cNvSpPr/>
                <p:nvPr/>
              </p:nvSpPr>
              <p:spPr>
                <a:xfrm>
                  <a:off x="7821168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3" name="Google Shape;1433;p26"/>
                <p:cNvSpPr/>
                <p:nvPr/>
              </p:nvSpPr>
              <p:spPr>
                <a:xfrm>
                  <a:off x="7970043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4" name="Google Shape;1434;p26"/>
                <p:cNvSpPr/>
                <p:nvPr/>
              </p:nvSpPr>
              <p:spPr>
                <a:xfrm>
                  <a:off x="7434262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5" name="Google Shape;1435;p26"/>
                <p:cNvSpPr/>
                <p:nvPr/>
              </p:nvSpPr>
              <p:spPr>
                <a:xfrm>
                  <a:off x="7404544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6" name="Google Shape;1436;p26"/>
                <p:cNvSpPr/>
                <p:nvPr/>
              </p:nvSpPr>
              <p:spPr>
                <a:xfrm>
                  <a:off x="7344918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7" name="Google Shape;1437;p26"/>
                <p:cNvSpPr/>
                <p:nvPr/>
              </p:nvSpPr>
              <p:spPr>
                <a:xfrm>
                  <a:off x="7315200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8" name="Google Shape;1438;p26"/>
                <p:cNvSpPr/>
                <p:nvPr/>
              </p:nvSpPr>
              <p:spPr>
                <a:xfrm>
                  <a:off x="7255668" y="533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6455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0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47610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Deskripsi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ID" dirty="0"/>
          </a:p>
        </p:txBody>
      </p:sp>
      <p:sp>
        <p:nvSpPr>
          <p:cNvPr id="1887" name="Google Shape;1887;p30"/>
          <p:cNvSpPr txBox="1">
            <a:spLocks noGrp="1"/>
          </p:cNvSpPr>
          <p:nvPr>
            <p:ph type="subTitle" idx="1"/>
          </p:nvPr>
        </p:nvSpPr>
        <p:spPr>
          <a:xfrm>
            <a:off x="713225" y="1520125"/>
            <a:ext cx="3722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latin typeface="Press Start 2P" panose="020B0604020202020204" charset="0"/>
              </a:rPr>
              <a:t>Apa</a:t>
            </a:r>
            <a:r>
              <a:rPr lang="en-ID" dirty="0">
                <a:latin typeface="Press Start 2P" panose="020B0604020202020204" charset="0"/>
              </a:rPr>
              <a:t> </a:t>
            </a:r>
            <a:r>
              <a:rPr lang="en-ID" dirty="0" err="1">
                <a:latin typeface="Press Start 2P" panose="020B0604020202020204" charset="0"/>
              </a:rPr>
              <a:t>itu</a:t>
            </a:r>
            <a:r>
              <a:rPr lang="en-ID" dirty="0">
                <a:latin typeface="Press Start 2P" panose="020B0604020202020204" charset="0"/>
              </a:rPr>
              <a:t> </a:t>
            </a:r>
            <a:r>
              <a:rPr lang="en-ID" dirty="0" err="1">
                <a:latin typeface="Press Start 2P" panose="020B0604020202020204" charset="0"/>
              </a:rPr>
              <a:t>aplikasi</a:t>
            </a:r>
            <a:r>
              <a:rPr lang="en-ID" dirty="0">
                <a:latin typeface="Press Start 2P" panose="020B0604020202020204" charset="0"/>
              </a:rPr>
              <a:t> </a:t>
            </a:r>
            <a:r>
              <a:rPr lang="en-ID" dirty="0" err="1">
                <a:latin typeface="Press Start 2P" panose="020B0604020202020204" charset="0"/>
              </a:rPr>
              <a:t>penjualan</a:t>
            </a:r>
            <a:r>
              <a:rPr lang="en-ID" dirty="0">
                <a:latin typeface="Press Start 2P" panose="020B0604020202020204" charset="0"/>
              </a:rPr>
              <a:t> air </a:t>
            </a:r>
            <a:r>
              <a:rPr lang="en-ID" dirty="0" err="1">
                <a:latin typeface="Press Start 2P" panose="020B0604020202020204" charset="0"/>
              </a:rPr>
              <a:t>galon</a:t>
            </a:r>
            <a:r>
              <a:rPr lang="en-ID" dirty="0">
                <a:latin typeface="Press Start 2P" panose="020B0604020202020204" charset="0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air </a:t>
            </a:r>
            <a:r>
              <a:rPr lang="en-ID" dirty="0" err="1"/>
              <a:t>galon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air </a:t>
            </a:r>
            <a:r>
              <a:rPr lang="en-ID" dirty="0" err="1"/>
              <a:t>galon.Aplikasi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memesan</a:t>
            </a:r>
            <a:r>
              <a:rPr lang="en-ID" dirty="0"/>
              <a:t> air </a:t>
            </a:r>
            <a:r>
              <a:rPr lang="en-ID" dirty="0" err="1"/>
              <a:t>galon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online,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galon</a:t>
            </a:r>
            <a:r>
              <a:rPr lang="en-ID" dirty="0"/>
              <a:t>, </a:t>
            </a:r>
            <a:r>
              <a:rPr lang="en-ID" dirty="0" err="1"/>
              <a:t>jumlah</a:t>
            </a:r>
            <a:r>
              <a:rPr lang="en-ID" dirty="0"/>
              <a:t>, dan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. Data </a:t>
            </a:r>
            <a:r>
              <a:rPr lang="en-ID" dirty="0" err="1"/>
              <a:t>pelanggan</a:t>
            </a:r>
            <a:r>
              <a:rPr lang="en-ID" dirty="0"/>
              <a:t> dan </a:t>
            </a:r>
            <a:r>
              <a:rPr lang="en-ID" dirty="0" err="1"/>
              <a:t>pesanan</a:t>
            </a:r>
            <a:r>
              <a:rPr lang="en-ID" dirty="0"/>
              <a:t> </a:t>
            </a:r>
            <a:r>
              <a:rPr lang="en-ID" dirty="0" err="1"/>
              <a:t>tersimpan</a:t>
            </a:r>
            <a:r>
              <a:rPr lang="en-ID" dirty="0"/>
              <a:t> </a:t>
            </a:r>
            <a:r>
              <a:rPr lang="en-ID" dirty="0" err="1"/>
              <a:t>rapi</a:t>
            </a:r>
            <a:r>
              <a:rPr lang="en-ID" dirty="0"/>
              <a:t> di database.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terintegrasi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dan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katalog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, status </a:t>
            </a:r>
            <a:r>
              <a:rPr lang="en-ID" dirty="0" err="1"/>
              <a:t>pesanan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.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penjual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dan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administrasi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. Banyak </a:t>
            </a:r>
            <a:r>
              <a:rPr lang="en-ID" dirty="0" err="1"/>
              <a:t>bisnis</a:t>
            </a:r>
            <a:r>
              <a:rPr lang="en-ID" dirty="0"/>
              <a:t> air </a:t>
            </a:r>
            <a:r>
              <a:rPr lang="en-ID" dirty="0" err="1"/>
              <a:t>galon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memperluas</a:t>
            </a:r>
            <a:r>
              <a:rPr lang="en-ID" dirty="0"/>
              <a:t> </a:t>
            </a:r>
            <a:r>
              <a:rPr lang="en-ID" dirty="0" err="1"/>
              <a:t>jangkauan</a:t>
            </a:r>
            <a:r>
              <a:rPr lang="en-ID" dirty="0"/>
              <a:t> </a:t>
            </a:r>
            <a:r>
              <a:rPr lang="en-ID" dirty="0" err="1"/>
              <a:t>pemasaran</a:t>
            </a:r>
            <a:r>
              <a:rPr lang="en-ID" dirty="0"/>
              <a:t> dan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F6C53-7F1B-97AD-60D6-58160773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111" y="995498"/>
            <a:ext cx="3696216" cy="2076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27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Fitur </a:t>
            </a:r>
            <a:r>
              <a:rPr lang="en-ID" dirty="0" err="1"/>
              <a:t>Aplikasi</a:t>
            </a:r>
            <a:endParaRPr lang="en-ID" dirty="0"/>
          </a:p>
        </p:txBody>
      </p:sp>
      <p:graphicFrame>
        <p:nvGraphicFramePr>
          <p:cNvPr id="1444" name="Google Shape;1444;p27"/>
          <p:cNvGraphicFramePr/>
          <p:nvPr>
            <p:extLst>
              <p:ext uri="{D42A27DB-BD31-4B8C-83A1-F6EECF244321}">
                <p14:modId xmlns:p14="http://schemas.microsoft.com/office/powerpoint/2010/main" val="3859377568"/>
              </p:ext>
            </p:extLst>
          </p:nvPr>
        </p:nvGraphicFramePr>
        <p:xfrm>
          <a:off x="706238" y="1628124"/>
          <a:ext cx="7849925" cy="2110157"/>
        </p:xfrm>
        <a:graphic>
          <a:graphicData uri="http://schemas.openxmlformats.org/drawingml/2006/table">
            <a:tbl>
              <a:tblPr>
                <a:noFill/>
                <a:tableStyleId>{AB303183-EA15-4B13-B1D6-FBBF9587593B}</a:tableStyleId>
              </a:tblPr>
              <a:tblGrid>
                <a:gridCol w="28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04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 dirty="0">
                          <a:solidFill>
                            <a:schemeClr val="lt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MENAMPILKAN PILIHAN AIR GALON</a:t>
                      </a:r>
                      <a:endParaRPr sz="700" dirty="0">
                        <a:solidFill>
                          <a:schemeClr val="l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Fitur ini adalah fitur utama dari aplikasi Penjualan air galon. 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F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itur ini memungkinkan pengguna memilih air galon merek apa.</a:t>
                      </a:r>
                      <a:endParaRPr sz="10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 dirty="0">
                          <a:solidFill>
                            <a:schemeClr val="lt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MENAMPILKAN UKURAN AIR GALON</a:t>
                      </a:r>
                      <a:endParaRPr sz="700" dirty="0">
                        <a:solidFill>
                          <a:schemeClr val="l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Fitur ini memungkinkan pengguna memilih ukuran air galon yang ingin di pilih</a:t>
                      </a:r>
                      <a:endParaRPr sz="10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8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Alur </a:t>
            </a:r>
            <a:r>
              <a:rPr lang="en-ID" dirty="0" err="1"/>
              <a:t>Kerja</a:t>
            </a:r>
            <a:endParaRPr lang="en-ID" dirty="0"/>
          </a:p>
        </p:txBody>
      </p:sp>
      <p:sp>
        <p:nvSpPr>
          <p:cNvPr id="1454" name="Google Shape;1454;p28"/>
          <p:cNvSpPr txBox="1">
            <a:spLocks noGrp="1"/>
          </p:cNvSpPr>
          <p:nvPr>
            <p:ph type="subTitle" idx="2"/>
          </p:nvPr>
        </p:nvSpPr>
        <p:spPr>
          <a:xfrm>
            <a:off x="804550" y="2414875"/>
            <a:ext cx="2388600" cy="10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Pengguna memilih merek air galon yang di inginkan</a:t>
            </a:r>
          </a:p>
        </p:txBody>
      </p:sp>
      <p:sp>
        <p:nvSpPr>
          <p:cNvPr id="1456" name="Google Shape;1456;p28"/>
          <p:cNvSpPr txBox="1">
            <a:spLocks noGrp="1"/>
          </p:cNvSpPr>
          <p:nvPr>
            <p:ph type="subTitle" idx="4"/>
          </p:nvPr>
        </p:nvSpPr>
        <p:spPr>
          <a:xfrm>
            <a:off x="3377675" y="2434509"/>
            <a:ext cx="2388600" cy="10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Setelah itu pengguna memilih Ukuran air galon yang ingin di beli</a:t>
            </a:r>
            <a:endParaRPr dirty="0"/>
          </a:p>
        </p:txBody>
      </p:sp>
      <p:sp>
        <p:nvSpPr>
          <p:cNvPr id="1458" name="Google Shape;1458;p28"/>
          <p:cNvSpPr txBox="1">
            <a:spLocks noGrp="1"/>
          </p:cNvSpPr>
          <p:nvPr>
            <p:ph type="subTitle" idx="6"/>
          </p:nvPr>
        </p:nvSpPr>
        <p:spPr>
          <a:xfrm>
            <a:off x="5915168" y="2434509"/>
            <a:ext cx="2388600" cy="10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Setelah itu program akan menampilkan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/>
              <a:t>*SILAHKAN DI TUNGGU*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/>
              <a:t>*PESANAN AKAN SEGERA DI ANTAR*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9" name="Google Shape;1459;p28"/>
          <p:cNvSpPr txBox="1">
            <a:spLocks noGrp="1"/>
          </p:cNvSpPr>
          <p:nvPr>
            <p:ph type="title" idx="7"/>
          </p:nvPr>
        </p:nvSpPr>
        <p:spPr>
          <a:xfrm>
            <a:off x="1528150" y="1676925"/>
            <a:ext cx="941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60" name="Google Shape;1460;p28"/>
          <p:cNvSpPr txBox="1">
            <a:spLocks noGrp="1"/>
          </p:cNvSpPr>
          <p:nvPr>
            <p:ph type="title" idx="8"/>
          </p:nvPr>
        </p:nvSpPr>
        <p:spPr>
          <a:xfrm>
            <a:off x="4101300" y="1676925"/>
            <a:ext cx="941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61" name="Google Shape;1461;p28"/>
          <p:cNvSpPr txBox="1">
            <a:spLocks noGrp="1"/>
          </p:cNvSpPr>
          <p:nvPr>
            <p:ph type="title" idx="9"/>
          </p:nvPr>
        </p:nvSpPr>
        <p:spPr>
          <a:xfrm>
            <a:off x="6674450" y="1676925"/>
            <a:ext cx="941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263FBF-B83F-DEB2-5021-747D089DE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37870"/>
              </p:ext>
            </p:extLst>
          </p:nvPr>
        </p:nvGraphicFramePr>
        <p:xfrm>
          <a:off x="918807" y="2883827"/>
          <a:ext cx="1887220" cy="511113"/>
        </p:xfrm>
        <a:graphic>
          <a:graphicData uri="http://schemas.openxmlformats.org/drawingml/2006/table">
            <a:tbl>
              <a:tblPr firstRow="1" firstCol="1" bandRow="1">
                <a:tableStyleId>{AB303183-EA15-4B13-B1D6-FBBF9587593B}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1484582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100">
                          <a:solidFill>
                            <a:schemeClr val="tx1"/>
                          </a:solidFill>
                          <a:effectLst/>
                        </a:rPr>
                        <a:t>1.Air Galon Aqua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6211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100" dirty="0">
                          <a:solidFill>
                            <a:schemeClr val="tx1"/>
                          </a:solidFill>
                          <a:effectLst/>
                        </a:rPr>
                        <a:t>2. Air </a:t>
                      </a:r>
                      <a:r>
                        <a:rPr lang="en-ID" sz="1100" kern="100" dirty="0" err="1">
                          <a:solidFill>
                            <a:schemeClr val="tx1"/>
                          </a:solidFill>
                          <a:effectLst/>
                        </a:rPr>
                        <a:t>Galon</a:t>
                      </a:r>
                      <a:r>
                        <a:rPr lang="en-ID" sz="1100" kern="100" dirty="0">
                          <a:solidFill>
                            <a:schemeClr val="tx1"/>
                          </a:solidFill>
                          <a:effectLst/>
                        </a:rPr>
                        <a:t> Cleo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837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100" dirty="0">
                          <a:solidFill>
                            <a:schemeClr val="tx1"/>
                          </a:solidFill>
                          <a:effectLst/>
                        </a:rPr>
                        <a:t>3. Air </a:t>
                      </a:r>
                      <a:r>
                        <a:rPr lang="en-ID" sz="1100" kern="100" dirty="0" err="1">
                          <a:solidFill>
                            <a:schemeClr val="tx1"/>
                          </a:solidFill>
                          <a:effectLst/>
                        </a:rPr>
                        <a:t>Galon</a:t>
                      </a:r>
                      <a:r>
                        <a:rPr lang="en-ID" sz="1100" kern="100" dirty="0">
                          <a:solidFill>
                            <a:schemeClr val="tx1"/>
                          </a:solidFill>
                          <a:effectLst/>
                        </a:rPr>
                        <a:t> Le Mineral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2850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120F6D-3AE7-3F59-7EB2-814715145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72802"/>
              </p:ext>
            </p:extLst>
          </p:nvPr>
        </p:nvGraphicFramePr>
        <p:xfrm>
          <a:off x="3547708" y="2883827"/>
          <a:ext cx="1887220" cy="340742"/>
        </p:xfrm>
        <a:graphic>
          <a:graphicData uri="http://schemas.openxmlformats.org/drawingml/2006/table">
            <a:tbl>
              <a:tblPr firstRow="1" firstCol="1" bandRow="1">
                <a:tableStyleId>{AB303183-EA15-4B13-B1D6-FBBF9587593B}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1114139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100">
                          <a:solidFill>
                            <a:schemeClr val="tx1"/>
                          </a:solidFill>
                          <a:effectLst/>
                        </a:rPr>
                        <a:t>A.ukuran 19L Rp 20.000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4070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100" dirty="0" err="1">
                          <a:solidFill>
                            <a:schemeClr val="tx1"/>
                          </a:solidFill>
                          <a:effectLst/>
                        </a:rPr>
                        <a:t>B.ukuran</a:t>
                      </a:r>
                      <a:r>
                        <a:rPr lang="en-ID" sz="1100" kern="100" dirty="0">
                          <a:solidFill>
                            <a:schemeClr val="tx1"/>
                          </a:solidFill>
                          <a:effectLst/>
                        </a:rPr>
                        <a:t> 12L Rp 15.000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82760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33"/>
          <p:cNvSpPr txBox="1">
            <a:spLocks noGrp="1"/>
          </p:cNvSpPr>
          <p:nvPr>
            <p:ph type="title"/>
          </p:nvPr>
        </p:nvSpPr>
        <p:spPr>
          <a:xfrm>
            <a:off x="2389800" y="581737"/>
            <a:ext cx="43644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Flowchart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EA0B6B-E327-926D-FC72-5356B2155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" y="1152244"/>
            <a:ext cx="8390965" cy="31604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9"/>
          <p:cNvSpPr txBox="1">
            <a:spLocks noGrp="1"/>
          </p:cNvSpPr>
          <p:nvPr>
            <p:ph type="title"/>
          </p:nvPr>
        </p:nvSpPr>
        <p:spPr>
          <a:xfrm>
            <a:off x="2086966" y="1607569"/>
            <a:ext cx="5067600" cy="11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My Process</a:t>
            </a:r>
          </a:p>
        </p:txBody>
      </p:sp>
      <p:sp>
        <p:nvSpPr>
          <p:cNvPr id="1467" name="Google Shape;1467;p29"/>
          <p:cNvSpPr txBox="1">
            <a:spLocks noGrp="1"/>
          </p:cNvSpPr>
          <p:nvPr>
            <p:ph type="title" idx="2"/>
          </p:nvPr>
        </p:nvSpPr>
        <p:spPr>
          <a:xfrm>
            <a:off x="3949050" y="1403063"/>
            <a:ext cx="124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69" name="Google Shape;1469;p29"/>
          <p:cNvGrpSpPr/>
          <p:nvPr/>
        </p:nvGrpSpPr>
        <p:grpSpPr>
          <a:xfrm>
            <a:off x="844484" y="2993057"/>
            <a:ext cx="892968" cy="1339405"/>
            <a:chOff x="6421659" y="3904107"/>
            <a:chExt cx="892968" cy="1339405"/>
          </a:xfrm>
        </p:grpSpPr>
        <p:sp>
          <p:nvSpPr>
            <p:cNvPr id="1470" name="Google Shape;1470;p29"/>
            <p:cNvSpPr/>
            <p:nvPr/>
          </p:nvSpPr>
          <p:spPr>
            <a:xfrm>
              <a:off x="6421659" y="3904107"/>
              <a:ext cx="892968" cy="1339405"/>
            </a:xfrm>
            <a:custGeom>
              <a:avLst/>
              <a:gdLst/>
              <a:ahLst/>
              <a:cxnLst/>
              <a:rect l="l" t="t" r="r" b="b"/>
              <a:pathLst>
                <a:path w="892968" h="1339405" extrusionOk="0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1" name="Google Shape;1471;p29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9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9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9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9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9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9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9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9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29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9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9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9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9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9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9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9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9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9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9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9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29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29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9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9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9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9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9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30099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9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9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9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9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29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29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9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9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9718" extrusionOk="0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9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9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9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9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9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9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9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89249" extrusionOk="0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9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9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9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9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59531" extrusionOk="0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9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9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29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29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9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9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9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9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9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9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9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9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9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9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9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9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9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9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9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89249" extrusionOk="0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29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29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9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9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9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9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9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9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9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9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9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9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9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9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9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9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9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29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29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9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9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9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59531" extrusionOk="0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9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9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9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9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9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9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9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9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9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9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9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9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29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29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29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29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11" name="Google Shape;1611;p29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1612" name="Google Shape;1612;p29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Google Shape;1613;p29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4" name="Google Shape;1614;p29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Google Shape;1615;p29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6" name="Google Shape;1616;p29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1617" name="Google Shape;1617;p29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Google Shape;1618;p29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9" name="Google Shape;1619;p29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29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21" name="Google Shape;1621;p29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29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29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29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avLst/>
                <a:gdLst/>
                <a:ahLst/>
                <a:cxnLst/>
                <a:rect l="l" t="t" r="r" b="b"/>
                <a:pathLst>
                  <a:path w="713613" h="505777" extrusionOk="0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29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29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29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29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67938" extrusionOk="0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29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29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29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29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29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29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29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29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29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29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29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29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29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29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29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08407" extrusionOk="0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29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5" name="Google Shape;1645;p29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19062" extrusionOk="0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29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59531" extrusionOk="0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29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48" name="Google Shape;1648;p29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1649" name="Google Shape;1649;p29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29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29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2" name="Google Shape;1652;p29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3" name="Google Shape;1653;p29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056" h="595122" extrusionOk="0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4" name="Google Shape;1654;p29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55" name="Google Shape;1655;p29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6" name="Google Shape;1656;p29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29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avLst/>
                <a:gdLst/>
                <a:ahLst/>
                <a:cxnLst/>
                <a:rect l="l" t="t" r="r" b="b"/>
                <a:pathLst>
                  <a:path w="476345" h="148589" extrusionOk="0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29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9" name="Google Shape;1659;p29"/>
            <p:cNvSpPr/>
            <p:nvPr/>
          </p:nvSpPr>
          <p:spPr>
            <a:xfrm>
              <a:off x="7076503" y="4588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9"/>
            <p:cNvSpPr/>
            <p:nvPr/>
          </p:nvSpPr>
          <p:spPr>
            <a:xfrm>
              <a:off x="7046689" y="4618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9"/>
            <p:cNvSpPr/>
            <p:nvPr/>
          </p:nvSpPr>
          <p:spPr>
            <a:xfrm>
              <a:off x="6749033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9"/>
            <p:cNvSpPr/>
            <p:nvPr/>
          </p:nvSpPr>
          <p:spPr>
            <a:xfrm>
              <a:off x="6659784" y="4826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9"/>
            <p:cNvSpPr/>
            <p:nvPr/>
          </p:nvSpPr>
          <p:spPr>
            <a:xfrm>
              <a:off x="6957440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7046689" y="4826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7106221" y="4737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9"/>
            <p:cNvSpPr/>
            <p:nvPr/>
          </p:nvSpPr>
          <p:spPr>
            <a:xfrm>
              <a:off x="6600253" y="4737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9"/>
            <p:cNvSpPr/>
            <p:nvPr/>
          </p:nvSpPr>
          <p:spPr>
            <a:xfrm>
              <a:off x="6778846" y="4350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6838378" y="438035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6897909" y="4350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9"/>
            <p:cNvSpPr/>
            <p:nvPr/>
          </p:nvSpPr>
          <p:spPr>
            <a:xfrm>
              <a:off x="6778846" y="426129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7225283" y="4707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9"/>
            <p:cNvSpPr/>
            <p:nvPr/>
          </p:nvSpPr>
          <p:spPr>
            <a:xfrm>
              <a:off x="6570439" y="4529137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9"/>
            <p:cNvSpPr/>
            <p:nvPr/>
          </p:nvSpPr>
          <p:spPr>
            <a:xfrm>
              <a:off x="6927627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7046689" y="503510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9"/>
            <p:cNvSpPr/>
            <p:nvPr/>
          </p:nvSpPr>
          <p:spPr>
            <a:xfrm>
              <a:off x="7106221" y="497566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9"/>
            <p:cNvSpPr/>
            <p:nvPr/>
          </p:nvSpPr>
          <p:spPr>
            <a:xfrm>
              <a:off x="6629971" y="500538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9"/>
            <p:cNvSpPr/>
            <p:nvPr/>
          </p:nvSpPr>
          <p:spPr>
            <a:xfrm>
              <a:off x="6540721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9"/>
            <p:cNvSpPr/>
            <p:nvPr/>
          </p:nvSpPr>
          <p:spPr>
            <a:xfrm>
              <a:off x="6778846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9" name="Google Shape;1679;p29"/>
          <p:cNvGrpSpPr/>
          <p:nvPr/>
        </p:nvGrpSpPr>
        <p:grpSpPr>
          <a:xfrm>
            <a:off x="7422504" y="407117"/>
            <a:ext cx="892969" cy="1369314"/>
            <a:chOff x="4739829" y="1582292"/>
            <a:chExt cx="892969" cy="1369314"/>
          </a:xfrm>
        </p:grpSpPr>
        <p:sp>
          <p:nvSpPr>
            <p:cNvPr id="1680" name="Google Shape;1680;p29"/>
            <p:cNvSpPr/>
            <p:nvPr/>
          </p:nvSpPr>
          <p:spPr>
            <a:xfrm>
              <a:off x="4739829" y="1582292"/>
              <a:ext cx="892968" cy="1369314"/>
            </a:xfrm>
            <a:custGeom>
              <a:avLst/>
              <a:gdLst/>
              <a:ahLst/>
              <a:cxnLst/>
              <a:rect l="l" t="t" r="r" b="b"/>
              <a:pathLst>
                <a:path w="892968" h="1369314" extrusionOk="0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9"/>
            <p:cNvSpPr/>
            <p:nvPr/>
          </p:nvSpPr>
          <p:spPr>
            <a:xfrm>
              <a:off x="5097017" y="2743200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9"/>
            <p:cNvSpPr/>
            <p:nvPr/>
          </p:nvSpPr>
          <p:spPr>
            <a:xfrm>
              <a:off x="4948237" y="25347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9"/>
            <p:cNvSpPr/>
            <p:nvPr/>
          </p:nvSpPr>
          <p:spPr>
            <a:xfrm>
              <a:off x="5394673" y="2296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9"/>
            <p:cNvSpPr/>
            <p:nvPr/>
          </p:nvSpPr>
          <p:spPr>
            <a:xfrm>
              <a:off x="5394673" y="2326481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9"/>
            <p:cNvSpPr/>
            <p:nvPr/>
          </p:nvSpPr>
          <p:spPr>
            <a:xfrm>
              <a:off x="5394673" y="235629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9"/>
            <p:cNvSpPr/>
            <p:nvPr/>
          </p:nvSpPr>
          <p:spPr>
            <a:xfrm>
              <a:off x="5394673" y="226695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9"/>
            <p:cNvSpPr/>
            <p:nvPr/>
          </p:nvSpPr>
          <p:spPr>
            <a:xfrm>
              <a:off x="5037486" y="27134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9"/>
            <p:cNvSpPr/>
            <p:nvPr/>
          </p:nvSpPr>
          <p:spPr>
            <a:xfrm>
              <a:off x="4977955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9"/>
            <p:cNvSpPr/>
            <p:nvPr/>
          </p:nvSpPr>
          <p:spPr>
            <a:xfrm>
              <a:off x="5007768" y="268366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9"/>
            <p:cNvSpPr/>
            <p:nvPr/>
          </p:nvSpPr>
          <p:spPr>
            <a:xfrm>
              <a:off x="4918423" y="2356294"/>
              <a:ext cx="29718" cy="178593"/>
            </a:xfrm>
            <a:custGeom>
              <a:avLst/>
              <a:gdLst/>
              <a:ahLst/>
              <a:cxnLst/>
              <a:rect l="l" t="t" r="r" b="b"/>
              <a:pathLst>
                <a:path w="29718" h="17859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9"/>
            <p:cNvSpPr/>
            <p:nvPr/>
          </p:nvSpPr>
          <p:spPr>
            <a:xfrm>
              <a:off x="5186362" y="2088356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9"/>
            <p:cNvSpPr/>
            <p:nvPr/>
          </p:nvSpPr>
          <p:spPr>
            <a:xfrm>
              <a:off x="5186362" y="2772918"/>
              <a:ext cx="178593" cy="29718"/>
            </a:xfrm>
            <a:custGeom>
              <a:avLst/>
              <a:gdLst/>
              <a:ahLst/>
              <a:cxnLst/>
              <a:rect l="l" t="t" r="r" b="b"/>
              <a:pathLst>
                <a:path w="178593" h="29718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9"/>
            <p:cNvSpPr/>
            <p:nvPr/>
          </p:nvSpPr>
          <p:spPr>
            <a:xfrm>
              <a:off x="5335142" y="2683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5126830" y="2683668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9"/>
            <p:cNvSpPr/>
            <p:nvPr/>
          </p:nvSpPr>
          <p:spPr>
            <a:xfrm>
              <a:off x="5216080" y="2713482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9"/>
            <p:cNvSpPr/>
            <p:nvPr/>
          </p:nvSpPr>
          <p:spPr>
            <a:xfrm>
              <a:off x="5216080" y="2147887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9"/>
            <p:cNvSpPr/>
            <p:nvPr/>
          </p:nvSpPr>
          <p:spPr>
            <a:xfrm>
              <a:off x="5335142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9"/>
            <p:cNvSpPr/>
            <p:nvPr/>
          </p:nvSpPr>
          <p:spPr>
            <a:xfrm>
              <a:off x="5126830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9"/>
            <p:cNvSpPr/>
            <p:nvPr/>
          </p:nvSpPr>
          <p:spPr>
            <a:xfrm>
              <a:off x="5097017" y="211816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9"/>
            <p:cNvSpPr/>
            <p:nvPr/>
          </p:nvSpPr>
          <p:spPr>
            <a:xfrm>
              <a:off x="4948237" y="2266950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9"/>
            <p:cNvSpPr/>
            <p:nvPr/>
          </p:nvSpPr>
          <p:spPr>
            <a:xfrm>
              <a:off x="5037486" y="214788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9"/>
            <p:cNvSpPr/>
            <p:nvPr/>
          </p:nvSpPr>
          <p:spPr>
            <a:xfrm>
              <a:off x="4977955" y="2207418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9"/>
            <p:cNvSpPr/>
            <p:nvPr/>
          </p:nvSpPr>
          <p:spPr>
            <a:xfrm>
              <a:off x="5007768" y="2177605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9"/>
            <p:cNvSpPr/>
            <p:nvPr/>
          </p:nvSpPr>
          <p:spPr>
            <a:xfrm>
              <a:off x="5364955" y="2743200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9"/>
            <p:cNvSpPr/>
            <p:nvPr/>
          </p:nvSpPr>
          <p:spPr>
            <a:xfrm>
              <a:off x="5573267" y="25347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9"/>
            <p:cNvSpPr/>
            <p:nvPr/>
          </p:nvSpPr>
          <p:spPr>
            <a:xfrm>
              <a:off x="5454205" y="27134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9"/>
            <p:cNvSpPr/>
            <p:nvPr/>
          </p:nvSpPr>
          <p:spPr>
            <a:xfrm>
              <a:off x="5543549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29"/>
            <p:cNvSpPr/>
            <p:nvPr/>
          </p:nvSpPr>
          <p:spPr>
            <a:xfrm>
              <a:off x="5513736" y="2683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9"/>
            <p:cNvSpPr/>
            <p:nvPr/>
          </p:nvSpPr>
          <p:spPr>
            <a:xfrm>
              <a:off x="5603080" y="2356294"/>
              <a:ext cx="29718" cy="178593"/>
            </a:xfrm>
            <a:custGeom>
              <a:avLst/>
              <a:gdLst/>
              <a:ahLst/>
              <a:cxnLst/>
              <a:rect l="l" t="t" r="r" b="b"/>
              <a:pathLst>
                <a:path w="29718" h="17859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9"/>
            <p:cNvSpPr/>
            <p:nvPr/>
          </p:nvSpPr>
          <p:spPr>
            <a:xfrm>
              <a:off x="5424487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9"/>
            <p:cNvSpPr/>
            <p:nvPr/>
          </p:nvSpPr>
          <p:spPr>
            <a:xfrm>
              <a:off x="5573267" y="2266950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9"/>
            <p:cNvSpPr/>
            <p:nvPr/>
          </p:nvSpPr>
          <p:spPr>
            <a:xfrm>
              <a:off x="5454205" y="214788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5543549" y="2207418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5513736" y="217760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5126830" y="2921793"/>
              <a:ext cx="297656" cy="29718"/>
            </a:xfrm>
            <a:custGeom>
              <a:avLst/>
              <a:gdLst/>
              <a:ahLst/>
              <a:cxnLst/>
              <a:rect l="l" t="t" r="r" b="b"/>
              <a:pathLst>
                <a:path w="297656" h="29718" extrusionOk="0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5424487" y="289198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5007768" y="289198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543549" y="286226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4948237" y="28027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5007768" y="280273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5513736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037486" y="2832544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5394673" y="2832544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5156548" y="2862262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5573267" y="28027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9"/>
            <p:cNvSpPr/>
            <p:nvPr/>
          </p:nvSpPr>
          <p:spPr>
            <a:xfrm>
              <a:off x="497795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9"/>
            <p:cNvSpPr/>
            <p:nvPr/>
          </p:nvSpPr>
          <p:spPr>
            <a:xfrm>
              <a:off x="5543549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9"/>
            <p:cNvSpPr/>
            <p:nvPr/>
          </p:nvSpPr>
          <p:spPr>
            <a:xfrm>
              <a:off x="5007768" y="27432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9"/>
            <p:cNvSpPr/>
            <p:nvPr/>
          </p:nvSpPr>
          <p:spPr>
            <a:xfrm>
              <a:off x="5007768" y="2743200"/>
              <a:ext cx="535781" cy="119062"/>
            </a:xfrm>
            <a:custGeom>
              <a:avLst/>
              <a:gdLst/>
              <a:ahLst/>
              <a:cxnLst/>
              <a:rect l="l" t="t" r="r" b="b"/>
              <a:pathLst>
                <a:path w="535781" h="119062" extrusionOk="0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9"/>
            <p:cNvSpPr/>
            <p:nvPr/>
          </p:nvSpPr>
          <p:spPr>
            <a:xfrm>
              <a:off x="5513736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5394673" y="265385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9"/>
            <p:cNvSpPr/>
            <p:nvPr/>
          </p:nvSpPr>
          <p:spPr>
            <a:xfrm>
              <a:off x="5424487" y="22074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9"/>
            <p:cNvSpPr/>
            <p:nvPr/>
          </p:nvSpPr>
          <p:spPr>
            <a:xfrm>
              <a:off x="5067299" y="22074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5067299" y="265385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5484018" y="2594419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5484018" y="2237232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5037486" y="2237232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5037486" y="2594419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5007768" y="2445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5335142" y="244554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5364955" y="250507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9"/>
            <p:cNvSpPr/>
            <p:nvPr/>
          </p:nvSpPr>
          <p:spPr>
            <a:xfrm>
              <a:off x="5484018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9"/>
            <p:cNvSpPr/>
            <p:nvPr/>
          </p:nvSpPr>
          <p:spPr>
            <a:xfrm>
              <a:off x="5335142" y="241573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9"/>
            <p:cNvSpPr/>
            <p:nvPr/>
          </p:nvSpPr>
          <p:spPr>
            <a:xfrm>
              <a:off x="5364955" y="2445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9"/>
            <p:cNvSpPr/>
            <p:nvPr/>
          </p:nvSpPr>
          <p:spPr>
            <a:xfrm>
              <a:off x="5424487" y="241573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9"/>
            <p:cNvSpPr/>
            <p:nvPr/>
          </p:nvSpPr>
          <p:spPr>
            <a:xfrm>
              <a:off x="5424487" y="253479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9"/>
            <p:cNvSpPr/>
            <p:nvPr/>
          </p:nvSpPr>
          <p:spPr>
            <a:xfrm>
              <a:off x="5067299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9"/>
            <p:cNvSpPr/>
            <p:nvPr/>
          </p:nvSpPr>
          <p:spPr>
            <a:xfrm>
              <a:off x="5275611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9"/>
            <p:cNvSpPr/>
            <p:nvPr/>
          </p:nvSpPr>
          <p:spPr>
            <a:xfrm>
              <a:off x="5126830" y="2386012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9"/>
            <p:cNvSpPr/>
            <p:nvPr/>
          </p:nvSpPr>
          <p:spPr>
            <a:xfrm>
              <a:off x="5543549" y="2386012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9"/>
            <p:cNvSpPr/>
            <p:nvPr/>
          </p:nvSpPr>
          <p:spPr>
            <a:xfrm>
              <a:off x="4977955" y="2386012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9"/>
            <p:cNvSpPr/>
            <p:nvPr/>
          </p:nvSpPr>
          <p:spPr>
            <a:xfrm>
              <a:off x="5364955" y="2445543"/>
              <a:ext cx="178593" cy="89249"/>
            </a:xfrm>
            <a:custGeom>
              <a:avLst/>
              <a:gdLst/>
              <a:ahLst/>
              <a:cxnLst/>
              <a:rect l="l" t="t" r="r" b="b"/>
              <a:pathLst>
                <a:path w="178593" h="89249" extrusionOk="0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9"/>
            <p:cNvSpPr/>
            <p:nvPr/>
          </p:nvSpPr>
          <p:spPr>
            <a:xfrm>
              <a:off x="5513736" y="2505075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9"/>
            <p:cNvSpPr/>
            <p:nvPr/>
          </p:nvSpPr>
          <p:spPr>
            <a:xfrm>
              <a:off x="5513736" y="2296668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9"/>
            <p:cNvSpPr/>
            <p:nvPr/>
          </p:nvSpPr>
          <p:spPr>
            <a:xfrm>
              <a:off x="5007958" y="2177700"/>
              <a:ext cx="535686" cy="267843"/>
            </a:xfrm>
            <a:custGeom>
              <a:avLst/>
              <a:gdLst/>
              <a:ahLst/>
              <a:cxnLst/>
              <a:rect l="l" t="t" r="r" b="b"/>
              <a:pathLst>
                <a:path w="535686" h="267843" extrusionOk="0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9"/>
            <p:cNvSpPr/>
            <p:nvPr/>
          </p:nvSpPr>
          <p:spPr>
            <a:xfrm>
              <a:off x="5007768" y="2296668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9"/>
            <p:cNvSpPr/>
            <p:nvPr/>
          </p:nvSpPr>
          <p:spPr>
            <a:xfrm>
              <a:off x="5007768" y="250507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9"/>
            <p:cNvSpPr/>
            <p:nvPr/>
          </p:nvSpPr>
          <p:spPr>
            <a:xfrm>
              <a:off x="536495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9"/>
            <p:cNvSpPr/>
            <p:nvPr/>
          </p:nvSpPr>
          <p:spPr>
            <a:xfrm>
              <a:off x="5394673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9"/>
            <p:cNvSpPr/>
            <p:nvPr/>
          </p:nvSpPr>
          <p:spPr>
            <a:xfrm>
              <a:off x="5335142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9"/>
            <p:cNvSpPr/>
            <p:nvPr/>
          </p:nvSpPr>
          <p:spPr>
            <a:xfrm>
              <a:off x="5364955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9"/>
            <p:cNvSpPr/>
            <p:nvPr/>
          </p:nvSpPr>
          <p:spPr>
            <a:xfrm>
              <a:off x="5364955" y="26241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9"/>
            <p:cNvSpPr/>
            <p:nvPr/>
          </p:nvSpPr>
          <p:spPr>
            <a:xfrm>
              <a:off x="5275611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9"/>
            <p:cNvSpPr/>
            <p:nvPr/>
          </p:nvSpPr>
          <p:spPr>
            <a:xfrm>
              <a:off x="5245893" y="26241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9"/>
            <p:cNvSpPr/>
            <p:nvPr/>
          </p:nvSpPr>
          <p:spPr>
            <a:xfrm>
              <a:off x="5126830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9"/>
            <p:cNvSpPr/>
            <p:nvPr/>
          </p:nvSpPr>
          <p:spPr>
            <a:xfrm>
              <a:off x="5156548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5097017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5007863" y="2415825"/>
              <a:ext cx="505777" cy="297465"/>
            </a:xfrm>
            <a:custGeom>
              <a:avLst/>
              <a:gdLst/>
              <a:ahLst/>
              <a:cxnLst/>
              <a:rect l="l" t="t" r="r" b="b"/>
              <a:pathLst>
                <a:path w="505777" h="297465" extrusionOk="0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5126830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5126830" y="26241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9"/>
            <p:cNvSpPr/>
            <p:nvPr/>
          </p:nvSpPr>
          <p:spPr>
            <a:xfrm>
              <a:off x="5186362" y="2028825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5186362" y="1969293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5186362" y="1880044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5394673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5364955" y="2118169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5126830" y="2088356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5364955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5364955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5156548" y="2088356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5156548" y="2058543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5156548" y="1999107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5364955" y="1999107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5364955" y="1909762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5156548" y="1909762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5394673" y="1939480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5156548" y="1909762"/>
              <a:ext cx="238125" cy="89344"/>
            </a:xfrm>
            <a:custGeom>
              <a:avLst/>
              <a:gdLst/>
              <a:ahLst/>
              <a:cxnLst/>
              <a:rect l="l" t="t" r="r" b="b"/>
              <a:pathLst>
                <a:path w="238125" h="89344" extrusionOk="0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5126830" y="193948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5156548" y="202882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5126830" y="202882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5364955" y="202882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5394673" y="202882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56548" y="1850231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394673" y="18502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5126830" y="179070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5424487" y="1760982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5156548" y="170135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5394673" y="1641919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5186362" y="16716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9"/>
            <p:cNvSpPr/>
            <p:nvPr/>
          </p:nvSpPr>
          <p:spPr>
            <a:xfrm>
              <a:off x="5216080" y="164191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5216080" y="170135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9"/>
            <p:cNvSpPr/>
            <p:nvPr/>
          </p:nvSpPr>
          <p:spPr>
            <a:xfrm>
              <a:off x="5245893" y="17907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9"/>
            <p:cNvSpPr/>
            <p:nvPr/>
          </p:nvSpPr>
          <p:spPr>
            <a:xfrm>
              <a:off x="5305424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5156548" y="1701355"/>
              <a:ext cx="148875" cy="178689"/>
            </a:xfrm>
            <a:custGeom>
              <a:avLst/>
              <a:gdLst/>
              <a:ahLst/>
              <a:cxnLst/>
              <a:rect l="l" t="t" r="r" b="b"/>
              <a:pathLst>
                <a:path w="148875" h="178689" extrusionOk="0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5275611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5364955" y="16121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5245893" y="16121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5305424" y="17311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5275611" y="17609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5335142" y="170135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5275611" y="1701355"/>
              <a:ext cx="148875" cy="208407"/>
            </a:xfrm>
            <a:custGeom>
              <a:avLst/>
              <a:gdLst/>
              <a:ahLst/>
              <a:cxnLst/>
              <a:rect l="l" t="t" r="r" b="b"/>
              <a:pathLst>
                <a:path w="148875" h="208407" extrusionOk="0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5364955" y="16716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5216079" y="1612106"/>
              <a:ext cx="178593" cy="178593"/>
            </a:xfrm>
            <a:custGeom>
              <a:avLst/>
              <a:gdLst/>
              <a:ahLst/>
              <a:cxnLst/>
              <a:rect l="l" t="t" r="r" b="b"/>
              <a:pathLst>
                <a:path w="178593" h="178593" extrusionOk="0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5275611" y="15822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9"/>
            <p:cNvSpPr/>
            <p:nvPr/>
          </p:nvSpPr>
          <p:spPr>
            <a:xfrm>
              <a:off x="4769643" y="2594419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9"/>
            <p:cNvSpPr/>
            <p:nvPr/>
          </p:nvSpPr>
          <p:spPr>
            <a:xfrm>
              <a:off x="4739830" y="2653855"/>
              <a:ext cx="29718" cy="208406"/>
            </a:xfrm>
            <a:custGeom>
              <a:avLst/>
              <a:gdLst/>
              <a:ahLst/>
              <a:cxnLst/>
              <a:rect l="l" t="t" r="r" b="b"/>
              <a:pathLst>
                <a:path w="29718" h="208406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9"/>
            <p:cNvSpPr/>
            <p:nvPr/>
          </p:nvSpPr>
          <p:spPr>
            <a:xfrm>
              <a:off x="4977955" y="2802731"/>
              <a:ext cx="595312" cy="119062"/>
            </a:xfrm>
            <a:custGeom>
              <a:avLst/>
              <a:gdLst/>
              <a:ahLst/>
              <a:cxnLst/>
              <a:rect l="l" t="t" r="r" b="b"/>
              <a:pathLst>
                <a:path w="595312" h="119062" extrusionOk="0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9"/>
            <p:cNvSpPr/>
            <p:nvPr/>
          </p:nvSpPr>
          <p:spPr>
            <a:xfrm>
              <a:off x="4769643" y="2862262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9"/>
            <p:cNvSpPr/>
            <p:nvPr/>
          </p:nvSpPr>
          <p:spPr>
            <a:xfrm>
              <a:off x="4799361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9"/>
            <p:cNvSpPr/>
            <p:nvPr/>
          </p:nvSpPr>
          <p:spPr>
            <a:xfrm>
              <a:off x="4829174" y="25347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4858892" y="2594419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4799361" y="2802731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4829174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4769643" y="2534793"/>
              <a:ext cx="178593" cy="327469"/>
            </a:xfrm>
            <a:custGeom>
              <a:avLst/>
              <a:gdLst/>
              <a:ahLst/>
              <a:cxnLst/>
              <a:rect l="l" t="t" r="r" b="b"/>
              <a:pathLst>
                <a:path w="178593" h="327469" extrusionOk="0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4799361" y="2683668"/>
              <a:ext cx="29717" cy="119062"/>
            </a:xfrm>
            <a:custGeom>
              <a:avLst/>
              <a:gdLst/>
              <a:ahLst/>
              <a:cxnLst/>
              <a:rect l="l" t="t" r="r" b="b"/>
              <a:pathLst>
                <a:path w="29717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9"/>
            <p:cNvSpPr/>
            <p:nvPr/>
          </p:nvSpPr>
          <p:spPr>
            <a:xfrm>
              <a:off x="5007768" y="27134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29"/>
            <p:cNvSpPr/>
            <p:nvPr/>
          </p:nvSpPr>
          <p:spPr>
            <a:xfrm>
              <a:off x="4977955" y="2683668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4829174" y="2624137"/>
              <a:ext cx="148780" cy="178593"/>
            </a:xfrm>
            <a:custGeom>
              <a:avLst/>
              <a:gdLst/>
              <a:ahLst/>
              <a:cxnLst/>
              <a:rect l="l" t="t" r="r" b="b"/>
              <a:pathLst>
                <a:path w="148780" h="178593" extrusionOk="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9"/>
            <p:cNvSpPr/>
            <p:nvPr/>
          </p:nvSpPr>
          <p:spPr>
            <a:xfrm>
              <a:off x="4948237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9"/>
            <p:cNvSpPr/>
            <p:nvPr/>
          </p:nvSpPr>
          <p:spPr>
            <a:xfrm>
              <a:off x="5037486" y="2683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5097017" y="2683668"/>
              <a:ext cx="267938" cy="89249"/>
            </a:xfrm>
            <a:custGeom>
              <a:avLst/>
              <a:gdLst/>
              <a:ahLst/>
              <a:cxnLst/>
              <a:rect l="l" t="t" r="r" b="b"/>
              <a:pathLst>
                <a:path w="267938" h="89249" extrusionOk="0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9"/>
            <p:cNvSpPr/>
            <p:nvPr/>
          </p:nvSpPr>
          <p:spPr>
            <a:xfrm>
              <a:off x="5364955" y="2713482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5007768" y="2624137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29"/>
            <p:cNvSpPr/>
            <p:nvPr/>
          </p:nvSpPr>
          <p:spPr>
            <a:xfrm>
              <a:off x="4977955" y="2594419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29"/>
            <p:cNvSpPr/>
            <p:nvPr/>
          </p:nvSpPr>
          <p:spPr>
            <a:xfrm>
              <a:off x="4977955" y="253479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9"/>
            <p:cNvSpPr/>
            <p:nvPr/>
          </p:nvSpPr>
          <p:spPr>
            <a:xfrm>
              <a:off x="4977955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9"/>
            <p:cNvSpPr/>
            <p:nvPr/>
          </p:nvSpPr>
          <p:spPr>
            <a:xfrm>
              <a:off x="4948237" y="2118169"/>
              <a:ext cx="654843" cy="565499"/>
            </a:xfrm>
            <a:custGeom>
              <a:avLst/>
              <a:gdLst/>
              <a:ahLst/>
              <a:cxnLst/>
              <a:rect l="l" t="t" r="r" b="b"/>
              <a:pathLst>
                <a:path w="654843" h="565499" extrusionOk="0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9"/>
            <p:cNvSpPr/>
            <p:nvPr/>
          </p:nvSpPr>
          <p:spPr>
            <a:xfrm>
              <a:off x="5394673" y="2683668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9"/>
            <p:cNvSpPr/>
            <p:nvPr/>
          </p:nvSpPr>
          <p:spPr>
            <a:xfrm>
              <a:off x="5484018" y="265385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9"/>
            <p:cNvSpPr/>
            <p:nvPr/>
          </p:nvSpPr>
          <p:spPr>
            <a:xfrm>
              <a:off x="5186362" y="2058543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9"/>
            <p:cNvSpPr/>
            <p:nvPr/>
          </p:nvSpPr>
          <p:spPr>
            <a:xfrm>
              <a:off x="5335142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9"/>
            <p:cNvSpPr/>
            <p:nvPr/>
          </p:nvSpPr>
          <p:spPr>
            <a:xfrm>
              <a:off x="5245893" y="2058543"/>
              <a:ext cx="89249" cy="29717"/>
            </a:xfrm>
            <a:custGeom>
              <a:avLst/>
              <a:gdLst/>
              <a:ahLst/>
              <a:cxnLst/>
              <a:rect l="l" t="t" r="r" b="b"/>
              <a:pathLst>
                <a:path w="89249" h="29717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9"/>
            <p:cNvSpPr/>
            <p:nvPr/>
          </p:nvSpPr>
          <p:spPr>
            <a:xfrm>
              <a:off x="5245893" y="1999107"/>
              <a:ext cx="119062" cy="29717"/>
            </a:xfrm>
            <a:custGeom>
              <a:avLst/>
              <a:gdLst/>
              <a:ahLst/>
              <a:cxnLst/>
              <a:rect l="l" t="t" r="r" b="b"/>
              <a:pathLst>
                <a:path w="119062" h="29717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5186362" y="1999107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29"/>
            <p:cNvSpPr/>
            <p:nvPr/>
          </p:nvSpPr>
          <p:spPr>
            <a:xfrm>
              <a:off x="5126830" y="2118169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29"/>
            <p:cNvSpPr/>
            <p:nvPr/>
          </p:nvSpPr>
          <p:spPr>
            <a:xfrm>
              <a:off x="5037486" y="2802731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9"/>
            <p:cNvSpPr/>
            <p:nvPr/>
          </p:nvSpPr>
          <p:spPr>
            <a:xfrm>
              <a:off x="5156548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9"/>
            <p:cNvSpPr/>
            <p:nvPr/>
          </p:nvSpPr>
          <p:spPr>
            <a:xfrm>
              <a:off x="5394673" y="2802731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9"/>
            <p:cNvSpPr/>
            <p:nvPr/>
          </p:nvSpPr>
          <p:spPr>
            <a:xfrm>
              <a:off x="5513736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9"/>
            <p:cNvSpPr/>
            <p:nvPr/>
          </p:nvSpPr>
          <p:spPr>
            <a:xfrm>
              <a:off x="5126830" y="289198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9"/>
            <p:cNvSpPr/>
            <p:nvPr/>
          </p:nvSpPr>
          <p:spPr>
            <a:xfrm>
              <a:off x="5007768" y="286226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9"/>
            <p:cNvSpPr/>
            <p:nvPr/>
          </p:nvSpPr>
          <p:spPr>
            <a:xfrm>
              <a:off x="4977955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9"/>
            <p:cNvSpPr/>
            <p:nvPr/>
          </p:nvSpPr>
          <p:spPr>
            <a:xfrm>
              <a:off x="5364955" y="289198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9"/>
            <p:cNvSpPr/>
            <p:nvPr/>
          </p:nvSpPr>
          <p:spPr>
            <a:xfrm>
              <a:off x="5543549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9"/>
            <p:cNvSpPr/>
            <p:nvPr/>
          </p:nvSpPr>
          <p:spPr>
            <a:xfrm>
              <a:off x="5394673" y="2862262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9"/>
            <p:cNvSpPr/>
            <p:nvPr/>
          </p:nvSpPr>
          <p:spPr>
            <a:xfrm>
              <a:off x="4858892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9"/>
            <p:cNvSpPr/>
            <p:nvPr/>
          </p:nvSpPr>
          <p:spPr>
            <a:xfrm>
              <a:off x="4918423" y="2534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9"/>
            <p:cNvSpPr/>
            <p:nvPr/>
          </p:nvSpPr>
          <p:spPr>
            <a:xfrm>
              <a:off x="488870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9"/>
            <p:cNvSpPr/>
            <p:nvPr/>
          </p:nvSpPr>
          <p:spPr>
            <a:xfrm>
              <a:off x="4977955" y="2713482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9"/>
            <p:cNvSpPr/>
            <p:nvPr/>
          </p:nvSpPr>
          <p:spPr>
            <a:xfrm>
              <a:off x="4948237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9"/>
            <p:cNvSpPr/>
            <p:nvPr/>
          </p:nvSpPr>
          <p:spPr>
            <a:xfrm>
              <a:off x="4918423" y="2713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9"/>
            <p:cNvSpPr/>
            <p:nvPr/>
          </p:nvSpPr>
          <p:spPr>
            <a:xfrm>
              <a:off x="4829174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9"/>
            <p:cNvSpPr/>
            <p:nvPr/>
          </p:nvSpPr>
          <p:spPr>
            <a:xfrm>
              <a:off x="488870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9"/>
            <p:cNvSpPr/>
            <p:nvPr/>
          </p:nvSpPr>
          <p:spPr>
            <a:xfrm>
              <a:off x="5186362" y="211816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9"/>
            <p:cNvSpPr/>
            <p:nvPr/>
          </p:nvSpPr>
          <p:spPr>
            <a:xfrm>
              <a:off x="5186362" y="1939480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9"/>
            <p:cNvSpPr/>
            <p:nvPr/>
          </p:nvSpPr>
          <p:spPr>
            <a:xfrm>
              <a:off x="5364955" y="164191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9"/>
            <p:cNvSpPr/>
            <p:nvPr/>
          </p:nvSpPr>
          <p:spPr>
            <a:xfrm>
              <a:off x="5335142" y="164191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9"/>
            <p:cNvSpPr/>
            <p:nvPr/>
          </p:nvSpPr>
          <p:spPr>
            <a:xfrm>
              <a:off x="5335142" y="16121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9"/>
            <p:cNvSpPr/>
            <p:nvPr/>
          </p:nvSpPr>
          <p:spPr>
            <a:xfrm>
              <a:off x="5335142" y="16716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9"/>
            <p:cNvSpPr/>
            <p:nvPr/>
          </p:nvSpPr>
          <p:spPr>
            <a:xfrm>
              <a:off x="5245893" y="17609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9"/>
            <p:cNvSpPr/>
            <p:nvPr/>
          </p:nvSpPr>
          <p:spPr>
            <a:xfrm>
              <a:off x="5186362" y="1731168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9"/>
            <p:cNvSpPr/>
            <p:nvPr/>
          </p:nvSpPr>
          <p:spPr>
            <a:xfrm>
              <a:off x="5216080" y="17907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9"/>
            <p:cNvSpPr/>
            <p:nvPr/>
          </p:nvSpPr>
          <p:spPr>
            <a:xfrm>
              <a:off x="5156548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9"/>
            <p:cNvSpPr/>
            <p:nvPr/>
          </p:nvSpPr>
          <p:spPr>
            <a:xfrm>
              <a:off x="5245893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5186362" y="170135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5364955" y="1880044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29"/>
            <p:cNvSpPr/>
            <p:nvPr/>
          </p:nvSpPr>
          <p:spPr>
            <a:xfrm>
              <a:off x="5335142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5364955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5394673" y="17609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9"/>
            <p:cNvSpPr/>
            <p:nvPr/>
          </p:nvSpPr>
          <p:spPr>
            <a:xfrm>
              <a:off x="5364955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5394673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1"/>
          <p:cNvSpPr txBox="1">
            <a:spLocks noGrp="1"/>
          </p:cNvSpPr>
          <p:nvPr>
            <p:ph type="title"/>
          </p:nvPr>
        </p:nvSpPr>
        <p:spPr>
          <a:xfrm flipH="1">
            <a:off x="1803149" y="621321"/>
            <a:ext cx="55377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30352"/>
              </a:buClr>
              <a:buSzPts val="1100"/>
              <a:buFont typeface="Arial"/>
              <a:buNone/>
            </a:pP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Muka</a:t>
            </a:r>
            <a:r>
              <a:rPr lang="en-ID" dirty="0"/>
              <a:t> Program</a:t>
            </a:r>
          </a:p>
        </p:txBody>
      </p:sp>
      <p:grpSp>
        <p:nvGrpSpPr>
          <p:cNvPr id="1894" name="Google Shape;1894;p31"/>
          <p:cNvGrpSpPr/>
          <p:nvPr/>
        </p:nvGrpSpPr>
        <p:grpSpPr>
          <a:xfrm>
            <a:off x="713235" y="680088"/>
            <a:ext cx="784608" cy="1082159"/>
            <a:chOff x="6585298" y="1701355"/>
            <a:chExt cx="863250" cy="1190625"/>
          </a:xfrm>
        </p:grpSpPr>
        <p:sp>
          <p:nvSpPr>
            <p:cNvPr id="1895" name="Google Shape;1895;p31"/>
            <p:cNvSpPr/>
            <p:nvPr/>
          </p:nvSpPr>
          <p:spPr>
            <a:xfrm>
              <a:off x="6585298" y="1701355"/>
              <a:ext cx="863250" cy="1190624"/>
            </a:xfrm>
            <a:custGeom>
              <a:avLst/>
              <a:gdLst/>
              <a:ahLst/>
              <a:cxnLst/>
              <a:rect l="l" t="t" r="r" b="b"/>
              <a:pathLst>
                <a:path w="863250" h="1190624" extrusionOk="0">
                  <a:moveTo>
                    <a:pt x="833438" y="893064"/>
                  </a:moveTo>
                  <a:lnTo>
                    <a:pt x="833438" y="833438"/>
                  </a:lnTo>
                  <a:lnTo>
                    <a:pt x="803720" y="833438"/>
                  </a:lnTo>
                  <a:lnTo>
                    <a:pt x="803720" y="803720"/>
                  </a:lnTo>
                  <a:lnTo>
                    <a:pt x="773906" y="803720"/>
                  </a:lnTo>
                  <a:lnTo>
                    <a:pt x="773906" y="774002"/>
                  </a:lnTo>
                  <a:lnTo>
                    <a:pt x="714375" y="774002"/>
                  </a:lnTo>
                  <a:lnTo>
                    <a:pt x="714375" y="714375"/>
                  </a:lnTo>
                  <a:lnTo>
                    <a:pt x="684657" y="714375"/>
                  </a:lnTo>
                  <a:lnTo>
                    <a:pt x="684657" y="774002"/>
                  </a:lnTo>
                  <a:lnTo>
                    <a:pt x="654844" y="774002"/>
                  </a:lnTo>
                  <a:lnTo>
                    <a:pt x="654844" y="803720"/>
                  </a:lnTo>
                  <a:lnTo>
                    <a:pt x="625126" y="803720"/>
                  </a:lnTo>
                  <a:lnTo>
                    <a:pt x="625126" y="595313"/>
                  </a:lnTo>
                  <a:lnTo>
                    <a:pt x="654844" y="595313"/>
                  </a:lnTo>
                  <a:lnTo>
                    <a:pt x="654844" y="535877"/>
                  </a:lnTo>
                  <a:lnTo>
                    <a:pt x="625126" y="535877"/>
                  </a:lnTo>
                  <a:lnTo>
                    <a:pt x="625126" y="506063"/>
                  </a:lnTo>
                  <a:lnTo>
                    <a:pt x="595313" y="506063"/>
                  </a:lnTo>
                  <a:lnTo>
                    <a:pt x="595313" y="446532"/>
                  </a:lnTo>
                  <a:lnTo>
                    <a:pt x="565595" y="446532"/>
                  </a:lnTo>
                  <a:lnTo>
                    <a:pt x="565595" y="416814"/>
                  </a:lnTo>
                  <a:lnTo>
                    <a:pt x="535781" y="416814"/>
                  </a:lnTo>
                  <a:lnTo>
                    <a:pt x="535781" y="387001"/>
                  </a:lnTo>
                  <a:lnTo>
                    <a:pt x="506063" y="387001"/>
                  </a:lnTo>
                  <a:lnTo>
                    <a:pt x="506063" y="357188"/>
                  </a:lnTo>
                  <a:lnTo>
                    <a:pt x="476250" y="357188"/>
                  </a:lnTo>
                  <a:lnTo>
                    <a:pt x="476250" y="267938"/>
                  </a:lnTo>
                  <a:lnTo>
                    <a:pt x="446532" y="267938"/>
                  </a:lnTo>
                  <a:lnTo>
                    <a:pt x="446532" y="238125"/>
                  </a:lnTo>
                  <a:lnTo>
                    <a:pt x="446532" y="208407"/>
                  </a:lnTo>
                  <a:lnTo>
                    <a:pt x="476250" y="208407"/>
                  </a:lnTo>
                  <a:lnTo>
                    <a:pt x="476250" y="148876"/>
                  </a:lnTo>
                  <a:lnTo>
                    <a:pt x="506063" y="148876"/>
                  </a:lnTo>
                  <a:lnTo>
                    <a:pt x="506063" y="59626"/>
                  </a:lnTo>
                  <a:lnTo>
                    <a:pt x="476250" y="59626"/>
                  </a:lnTo>
                  <a:lnTo>
                    <a:pt x="476250" y="29813"/>
                  </a:lnTo>
                  <a:lnTo>
                    <a:pt x="446532" y="29813"/>
                  </a:lnTo>
                  <a:lnTo>
                    <a:pt x="446532" y="0"/>
                  </a:lnTo>
                  <a:lnTo>
                    <a:pt x="178594" y="0"/>
                  </a:lnTo>
                  <a:lnTo>
                    <a:pt x="178594" y="29813"/>
                  </a:lnTo>
                  <a:lnTo>
                    <a:pt x="148876" y="29813"/>
                  </a:lnTo>
                  <a:lnTo>
                    <a:pt x="148876" y="59626"/>
                  </a:lnTo>
                  <a:lnTo>
                    <a:pt x="119063" y="59626"/>
                  </a:lnTo>
                  <a:lnTo>
                    <a:pt x="119063" y="148876"/>
                  </a:lnTo>
                  <a:lnTo>
                    <a:pt x="148876" y="148876"/>
                  </a:lnTo>
                  <a:lnTo>
                    <a:pt x="148876" y="208407"/>
                  </a:lnTo>
                  <a:lnTo>
                    <a:pt x="178594" y="208407"/>
                  </a:lnTo>
                  <a:lnTo>
                    <a:pt x="178594" y="238125"/>
                  </a:lnTo>
                  <a:lnTo>
                    <a:pt x="178594" y="267938"/>
                  </a:lnTo>
                  <a:lnTo>
                    <a:pt x="148876" y="267938"/>
                  </a:lnTo>
                  <a:lnTo>
                    <a:pt x="148876" y="357188"/>
                  </a:lnTo>
                  <a:lnTo>
                    <a:pt x="119063" y="357188"/>
                  </a:lnTo>
                  <a:lnTo>
                    <a:pt x="119063" y="387001"/>
                  </a:lnTo>
                  <a:lnTo>
                    <a:pt x="89345" y="387001"/>
                  </a:lnTo>
                  <a:lnTo>
                    <a:pt x="89345" y="416814"/>
                  </a:lnTo>
                  <a:lnTo>
                    <a:pt x="59531" y="416814"/>
                  </a:lnTo>
                  <a:lnTo>
                    <a:pt x="59531" y="446532"/>
                  </a:lnTo>
                  <a:lnTo>
                    <a:pt x="29813" y="446532"/>
                  </a:lnTo>
                  <a:lnTo>
                    <a:pt x="29813" y="506063"/>
                  </a:lnTo>
                  <a:lnTo>
                    <a:pt x="0" y="506063"/>
                  </a:lnTo>
                  <a:lnTo>
                    <a:pt x="0" y="1071563"/>
                  </a:lnTo>
                  <a:lnTo>
                    <a:pt x="29813" y="1071563"/>
                  </a:lnTo>
                  <a:lnTo>
                    <a:pt x="29813" y="1101376"/>
                  </a:lnTo>
                  <a:lnTo>
                    <a:pt x="59531" y="1101376"/>
                  </a:lnTo>
                  <a:lnTo>
                    <a:pt x="59531" y="1131189"/>
                  </a:lnTo>
                  <a:lnTo>
                    <a:pt x="89345" y="1131189"/>
                  </a:lnTo>
                  <a:lnTo>
                    <a:pt x="89345" y="1160907"/>
                  </a:lnTo>
                  <a:lnTo>
                    <a:pt x="178594" y="1160907"/>
                  </a:lnTo>
                  <a:lnTo>
                    <a:pt x="178594" y="1190625"/>
                  </a:lnTo>
                  <a:lnTo>
                    <a:pt x="446532" y="1190625"/>
                  </a:lnTo>
                  <a:lnTo>
                    <a:pt x="446532" y="1160907"/>
                  </a:lnTo>
                  <a:lnTo>
                    <a:pt x="535781" y="1160907"/>
                  </a:lnTo>
                  <a:lnTo>
                    <a:pt x="535781" y="1131189"/>
                  </a:lnTo>
                  <a:lnTo>
                    <a:pt x="565595" y="1131189"/>
                  </a:lnTo>
                  <a:lnTo>
                    <a:pt x="565595" y="1101376"/>
                  </a:lnTo>
                  <a:lnTo>
                    <a:pt x="595313" y="1101376"/>
                  </a:lnTo>
                  <a:lnTo>
                    <a:pt x="595313" y="1131189"/>
                  </a:lnTo>
                  <a:lnTo>
                    <a:pt x="833438" y="1131189"/>
                  </a:lnTo>
                  <a:lnTo>
                    <a:pt x="833438" y="1101376"/>
                  </a:lnTo>
                  <a:lnTo>
                    <a:pt x="863251" y="1101376"/>
                  </a:lnTo>
                  <a:lnTo>
                    <a:pt x="863251" y="893064"/>
                  </a:lnTo>
                  <a:lnTo>
                    <a:pt x="833438" y="893064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7240142" y="2296668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7389018" y="253479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7418736" y="2594419"/>
              <a:ext cx="29718" cy="208406"/>
            </a:xfrm>
            <a:custGeom>
              <a:avLst/>
              <a:gdLst/>
              <a:ahLst/>
              <a:cxnLst/>
              <a:rect l="l" t="t" r="r" b="b"/>
              <a:pathLst>
                <a:path w="29718" h="208406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7180611" y="2802731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7359205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7210424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7240142" y="2475357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7240142" y="25347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7210424" y="2743200"/>
              <a:ext cx="178593" cy="29718"/>
            </a:xfrm>
            <a:custGeom>
              <a:avLst/>
              <a:gdLst/>
              <a:ahLst/>
              <a:cxnLst/>
              <a:rect l="l" t="t" r="r" b="b"/>
              <a:pathLst>
                <a:path w="178593" h="29718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7329487" y="2564606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7359205" y="2624137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7210424" y="2564606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31"/>
            <p:cNvSpPr/>
            <p:nvPr/>
          </p:nvSpPr>
          <p:spPr>
            <a:xfrm rot="10800000">
              <a:off x="7269955" y="2415825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31"/>
            <p:cNvSpPr/>
            <p:nvPr/>
          </p:nvSpPr>
          <p:spPr>
            <a:xfrm rot="10800000">
              <a:off x="7240237" y="2296763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31"/>
            <p:cNvSpPr/>
            <p:nvPr/>
          </p:nvSpPr>
          <p:spPr>
            <a:xfrm rot="10800000">
              <a:off x="7210424" y="2237136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7269955" y="247535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6882955" y="283254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7121080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6615112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7091362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6674643" y="2802731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6763892" y="2862262"/>
              <a:ext cx="267843" cy="29718"/>
            </a:xfrm>
            <a:custGeom>
              <a:avLst/>
              <a:gdLst/>
              <a:ahLst/>
              <a:cxnLst/>
              <a:rect l="l" t="t" r="r" b="b"/>
              <a:pathLst>
                <a:path w="267843" h="29718" extrusionOk="0">
                  <a:moveTo>
                    <a:pt x="0" y="0"/>
                  </a:moveTo>
                  <a:lnTo>
                    <a:pt x="267843" y="0"/>
                  </a:lnTo>
                  <a:lnTo>
                    <a:pt x="26784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6763892" y="2207418"/>
              <a:ext cx="267843" cy="29718"/>
            </a:xfrm>
            <a:custGeom>
              <a:avLst/>
              <a:gdLst/>
              <a:ahLst/>
              <a:cxnLst/>
              <a:rect l="l" t="t" r="r" b="b"/>
              <a:pathLst>
                <a:path w="267843" h="29718" extrusionOk="0">
                  <a:moveTo>
                    <a:pt x="0" y="0"/>
                  </a:moveTo>
                  <a:lnTo>
                    <a:pt x="267843" y="0"/>
                  </a:lnTo>
                  <a:lnTo>
                    <a:pt x="26784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6793705" y="2386012"/>
              <a:ext cx="208311" cy="29718"/>
            </a:xfrm>
            <a:custGeom>
              <a:avLst/>
              <a:gdLst/>
              <a:ahLst/>
              <a:cxnLst/>
              <a:rect l="l" t="t" r="r" b="b"/>
              <a:pathLst>
                <a:path w="208311" h="29718" extrusionOk="0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7031830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6674643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7031830" y="223723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7002017" y="2772918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7091362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6674643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7091362" y="22669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6704361" y="2772918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6823423" y="2743200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6674643" y="22669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6704361" y="2445543"/>
              <a:ext cx="29718" cy="267843"/>
            </a:xfrm>
            <a:custGeom>
              <a:avLst/>
              <a:gdLst/>
              <a:ahLst/>
              <a:cxnLst/>
              <a:rect l="l" t="t" r="r" b="b"/>
              <a:pathLst>
                <a:path w="29718" h="26784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67843"/>
                  </a:lnTo>
                  <a:lnTo>
                    <a:pt x="0" y="2678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7061548" y="2445543"/>
              <a:ext cx="29718" cy="267843"/>
            </a:xfrm>
            <a:custGeom>
              <a:avLst/>
              <a:gdLst/>
              <a:ahLst/>
              <a:cxnLst/>
              <a:rect l="l" t="t" r="r" b="b"/>
              <a:pathLst>
                <a:path w="29718" h="26784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67843"/>
                  </a:lnTo>
                  <a:lnTo>
                    <a:pt x="0" y="2678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6644830" y="2296668"/>
              <a:ext cx="29718" cy="446531"/>
            </a:xfrm>
            <a:custGeom>
              <a:avLst/>
              <a:gdLst/>
              <a:ahLst/>
              <a:cxnLst/>
              <a:rect l="l" t="t" r="r" b="b"/>
              <a:pathLst>
                <a:path w="29718" h="446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446532"/>
                  </a:lnTo>
                  <a:lnTo>
                    <a:pt x="0" y="446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7121080" y="2296668"/>
              <a:ext cx="29718" cy="446531"/>
            </a:xfrm>
            <a:custGeom>
              <a:avLst/>
              <a:gdLst/>
              <a:ahLst/>
              <a:cxnLst/>
              <a:rect l="l" t="t" r="r" b="b"/>
              <a:pathLst>
                <a:path w="29718" h="446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446532"/>
                  </a:lnTo>
                  <a:lnTo>
                    <a:pt x="0" y="446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6942486" y="2802731"/>
              <a:ext cx="148875" cy="59531"/>
            </a:xfrm>
            <a:custGeom>
              <a:avLst/>
              <a:gdLst/>
              <a:ahLst/>
              <a:cxnLst/>
              <a:rect l="l" t="t" r="r" b="b"/>
              <a:pathLst>
                <a:path w="148875" h="59531" extrusionOk="0">
                  <a:moveTo>
                    <a:pt x="148876" y="0"/>
                  </a:moveTo>
                  <a:lnTo>
                    <a:pt x="148876" y="29813"/>
                  </a:lnTo>
                  <a:lnTo>
                    <a:pt x="89345" y="29813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6734174" y="2802731"/>
              <a:ext cx="148780" cy="59531"/>
            </a:xfrm>
            <a:custGeom>
              <a:avLst/>
              <a:gdLst/>
              <a:ahLst/>
              <a:cxnLst/>
              <a:rect l="l" t="t" r="r" b="b"/>
              <a:pathLst>
                <a:path w="148780" h="59531" extrusionOk="0">
                  <a:moveTo>
                    <a:pt x="148780" y="29813"/>
                  </a:moveTo>
                  <a:lnTo>
                    <a:pt x="148780" y="59531"/>
                  </a:lnTo>
                  <a:lnTo>
                    <a:pt x="29718" y="59531"/>
                  </a:lnTo>
                  <a:lnTo>
                    <a:pt x="29718" y="29813"/>
                  </a:lnTo>
                  <a:lnTo>
                    <a:pt x="0" y="29813"/>
                  </a:lnTo>
                  <a:lnTo>
                    <a:pt x="0" y="0"/>
                  </a:lnTo>
                  <a:lnTo>
                    <a:pt x="59531" y="0"/>
                  </a:lnTo>
                  <a:lnTo>
                    <a:pt x="59531" y="29813"/>
                  </a:lnTo>
                  <a:lnTo>
                    <a:pt x="148780" y="29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6793705" y="2802731"/>
              <a:ext cx="208311" cy="29718"/>
            </a:xfrm>
            <a:custGeom>
              <a:avLst/>
              <a:gdLst/>
              <a:ahLst/>
              <a:cxnLst/>
              <a:rect l="l" t="t" r="r" b="b"/>
              <a:pathLst>
                <a:path w="208311" h="29718" extrusionOk="0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6704361" y="223723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6734174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7002017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7121080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7091362" y="27729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1"/>
            <p:cNvSpPr/>
            <p:nvPr/>
          </p:nvSpPr>
          <p:spPr>
            <a:xfrm>
              <a:off x="7150893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31"/>
            <p:cNvSpPr/>
            <p:nvPr/>
          </p:nvSpPr>
          <p:spPr>
            <a:xfrm>
              <a:off x="7180611" y="2207418"/>
              <a:ext cx="29718" cy="297656"/>
            </a:xfrm>
            <a:custGeom>
              <a:avLst/>
              <a:gdLst/>
              <a:ahLst/>
              <a:cxnLst/>
              <a:rect l="l" t="t" r="r" b="b"/>
              <a:pathLst>
                <a:path w="29718" h="297656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656"/>
                  </a:lnTo>
                  <a:lnTo>
                    <a:pt x="0" y="2976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31"/>
            <p:cNvSpPr/>
            <p:nvPr/>
          </p:nvSpPr>
          <p:spPr>
            <a:xfrm>
              <a:off x="7180611" y="2505075"/>
              <a:ext cx="238125" cy="297656"/>
            </a:xfrm>
            <a:custGeom>
              <a:avLst/>
              <a:gdLst/>
              <a:ahLst/>
              <a:cxnLst/>
              <a:rect l="l" t="t" r="r" b="b"/>
              <a:pathLst>
                <a:path w="238125" h="297656" extrusionOk="0">
                  <a:moveTo>
                    <a:pt x="238125" y="89344"/>
                  </a:moveTo>
                  <a:lnTo>
                    <a:pt x="238125" y="297656"/>
                  </a:lnTo>
                  <a:lnTo>
                    <a:pt x="0" y="297656"/>
                  </a:lnTo>
                  <a:lnTo>
                    <a:pt x="0" y="267843"/>
                  </a:lnTo>
                  <a:lnTo>
                    <a:pt x="208407" y="267843"/>
                  </a:lnTo>
                  <a:lnTo>
                    <a:pt x="208407" y="119063"/>
                  </a:lnTo>
                  <a:lnTo>
                    <a:pt x="178594" y="119063"/>
                  </a:lnTo>
                  <a:lnTo>
                    <a:pt x="178594" y="59531"/>
                  </a:lnTo>
                  <a:lnTo>
                    <a:pt x="148876" y="59531"/>
                  </a:lnTo>
                  <a:lnTo>
                    <a:pt x="148876" y="29718"/>
                  </a:lnTo>
                  <a:lnTo>
                    <a:pt x="59531" y="29718"/>
                  </a:lnTo>
                  <a:lnTo>
                    <a:pt x="59531" y="0"/>
                  </a:lnTo>
                  <a:lnTo>
                    <a:pt x="178594" y="0"/>
                  </a:lnTo>
                  <a:lnTo>
                    <a:pt x="178594" y="29718"/>
                  </a:lnTo>
                  <a:lnTo>
                    <a:pt x="208407" y="29718"/>
                  </a:lnTo>
                  <a:lnTo>
                    <a:pt x="208407" y="89344"/>
                  </a:lnTo>
                  <a:lnTo>
                    <a:pt x="238125" y="893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1"/>
            <p:cNvSpPr/>
            <p:nvPr/>
          </p:nvSpPr>
          <p:spPr>
            <a:xfrm>
              <a:off x="7210424" y="2534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7210424" y="2564606"/>
              <a:ext cx="148780" cy="178593"/>
            </a:xfrm>
            <a:custGeom>
              <a:avLst/>
              <a:gdLst/>
              <a:ahLst/>
              <a:cxnLst/>
              <a:rect l="l" t="t" r="r" b="b"/>
              <a:pathLst>
                <a:path w="148780" h="178593" extrusionOk="0">
                  <a:moveTo>
                    <a:pt x="148780" y="59531"/>
                  </a:moveTo>
                  <a:lnTo>
                    <a:pt x="148780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1"/>
            <p:cNvSpPr/>
            <p:nvPr/>
          </p:nvSpPr>
          <p:spPr>
            <a:xfrm>
              <a:off x="7180611" y="2505075"/>
              <a:ext cx="29718" cy="267843"/>
            </a:xfrm>
            <a:custGeom>
              <a:avLst/>
              <a:gdLst/>
              <a:ahLst/>
              <a:cxnLst/>
              <a:rect l="l" t="t" r="r" b="b"/>
              <a:pathLst>
                <a:path w="29718" h="26784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67843"/>
                  </a:lnTo>
                  <a:lnTo>
                    <a:pt x="0" y="2678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1"/>
            <p:cNvSpPr/>
            <p:nvPr/>
          </p:nvSpPr>
          <p:spPr>
            <a:xfrm>
              <a:off x="6585298" y="2207418"/>
              <a:ext cx="29718" cy="565594"/>
            </a:xfrm>
            <a:custGeom>
              <a:avLst/>
              <a:gdLst/>
              <a:ahLst/>
              <a:cxnLst/>
              <a:rect l="l" t="t" r="r" b="b"/>
              <a:pathLst>
                <a:path w="29718" h="56559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65595"/>
                  </a:lnTo>
                  <a:lnTo>
                    <a:pt x="0" y="5655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1"/>
            <p:cNvSpPr/>
            <p:nvPr/>
          </p:nvSpPr>
          <p:spPr>
            <a:xfrm>
              <a:off x="6615112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1"/>
            <p:cNvSpPr/>
            <p:nvPr/>
          </p:nvSpPr>
          <p:spPr>
            <a:xfrm>
              <a:off x="6615112" y="214788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1"/>
            <p:cNvSpPr/>
            <p:nvPr/>
          </p:nvSpPr>
          <p:spPr>
            <a:xfrm>
              <a:off x="7150893" y="214788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1"/>
            <p:cNvSpPr/>
            <p:nvPr/>
          </p:nvSpPr>
          <p:spPr>
            <a:xfrm>
              <a:off x="6644830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31"/>
            <p:cNvSpPr/>
            <p:nvPr/>
          </p:nvSpPr>
          <p:spPr>
            <a:xfrm>
              <a:off x="7121080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31"/>
            <p:cNvSpPr/>
            <p:nvPr/>
          </p:nvSpPr>
          <p:spPr>
            <a:xfrm>
              <a:off x="7091362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31"/>
            <p:cNvSpPr/>
            <p:nvPr/>
          </p:nvSpPr>
          <p:spPr>
            <a:xfrm>
              <a:off x="7061548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7031830" y="19692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6674643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31"/>
            <p:cNvSpPr/>
            <p:nvPr/>
          </p:nvSpPr>
          <p:spPr>
            <a:xfrm>
              <a:off x="6704361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31"/>
            <p:cNvSpPr/>
            <p:nvPr/>
          </p:nvSpPr>
          <p:spPr>
            <a:xfrm>
              <a:off x="6734174" y="19692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31"/>
            <p:cNvSpPr/>
            <p:nvPr/>
          </p:nvSpPr>
          <p:spPr>
            <a:xfrm>
              <a:off x="6763892" y="1939480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31"/>
            <p:cNvSpPr/>
            <p:nvPr/>
          </p:nvSpPr>
          <p:spPr>
            <a:xfrm>
              <a:off x="7002017" y="1939480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31"/>
            <p:cNvSpPr/>
            <p:nvPr/>
          </p:nvSpPr>
          <p:spPr>
            <a:xfrm>
              <a:off x="6763892" y="1909762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31"/>
            <p:cNvSpPr/>
            <p:nvPr/>
          </p:nvSpPr>
          <p:spPr>
            <a:xfrm>
              <a:off x="7002017" y="1909762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31"/>
            <p:cNvSpPr/>
            <p:nvPr/>
          </p:nvSpPr>
          <p:spPr>
            <a:xfrm>
              <a:off x="6793705" y="1969293"/>
              <a:ext cx="208311" cy="29717"/>
            </a:xfrm>
            <a:custGeom>
              <a:avLst/>
              <a:gdLst/>
              <a:ahLst/>
              <a:cxnLst/>
              <a:rect l="l" t="t" r="r" b="b"/>
              <a:pathLst>
                <a:path w="208311" h="29717" extrusionOk="0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31"/>
            <p:cNvSpPr/>
            <p:nvPr/>
          </p:nvSpPr>
          <p:spPr>
            <a:xfrm>
              <a:off x="6793705" y="1939480"/>
              <a:ext cx="208311" cy="29717"/>
            </a:xfrm>
            <a:custGeom>
              <a:avLst/>
              <a:gdLst/>
              <a:ahLst/>
              <a:cxnLst/>
              <a:rect l="l" t="t" r="r" b="b"/>
              <a:pathLst>
                <a:path w="208311" h="29717" extrusionOk="0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6793705" y="1909762"/>
              <a:ext cx="208311" cy="29717"/>
            </a:xfrm>
            <a:custGeom>
              <a:avLst/>
              <a:gdLst/>
              <a:ahLst/>
              <a:cxnLst/>
              <a:rect l="l" t="t" r="r" b="b"/>
              <a:pathLst>
                <a:path w="208311" h="29717" extrusionOk="0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7031830" y="17311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6763892" y="1701355"/>
              <a:ext cx="267843" cy="29717"/>
            </a:xfrm>
            <a:custGeom>
              <a:avLst/>
              <a:gdLst/>
              <a:ahLst/>
              <a:cxnLst/>
              <a:rect l="l" t="t" r="r" b="b"/>
              <a:pathLst>
                <a:path w="267843" h="29717" extrusionOk="0">
                  <a:moveTo>
                    <a:pt x="0" y="0"/>
                  </a:moveTo>
                  <a:lnTo>
                    <a:pt x="267843" y="0"/>
                  </a:lnTo>
                  <a:lnTo>
                    <a:pt x="26784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31"/>
            <p:cNvSpPr/>
            <p:nvPr/>
          </p:nvSpPr>
          <p:spPr>
            <a:xfrm>
              <a:off x="6734174" y="17311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31"/>
            <p:cNvSpPr/>
            <p:nvPr/>
          </p:nvSpPr>
          <p:spPr>
            <a:xfrm>
              <a:off x="7031830" y="18502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7061548" y="1760982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6734174" y="18502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6704361" y="1760982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6972299" y="17609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6823423" y="1790700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6763892" y="1731168"/>
              <a:ext cx="267938" cy="59531"/>
            </a:xfrm>
            <a:custGeom>
              <a:avLst/>
              <a:gdLst/>
              <a:ahLst/>
              <a:cxnLst/>
              <a:rect l="l" t="t" r="r" b="b"/>
              <a:pathLst>
                <a:path w="267938" h="59531" extrusionOk="0">
                  <a:moveTo>
                    <a:pt x="267938" y="0"/>
                  </a:moveTo>
                  <a:lnTo>
                    <a:pt x="267938" y="29813"/>
                  </a:lnTo>
                  <a:lnTo>
                    <a:pt x="208407" y="29813"/>
                  </a:lnTo>
                  <a:lnTo>
                    <a:pt x="208407" y="59531"/>
                  </a:lnTo>
                  <a:lnTo>
                    <a:pt x="59531" y="59531"/>
                  </a:lnTo>
                  <a:lnTo>
                    <a:pt x="59531" y="29813"/>
                  </a:lnTo>
                  <a:lnTo>
                    <a:pt x="0" y="29813"/>
                  </a:lnTo>
                  <a:lnTo>
                    <a:pt x="0" y="0"/>
                  </a:lnTo>
                  <a:lnTo>
                    <a:pt x="267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6763892" y="17609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6644829" y="2743200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6644830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6734174" y="2713482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6674738" y="2237231"/>
              <a:ext cx="446246" cy="565404"/>
            </a:xfrm>
            <a:custGeom>
              <a:avLst/>
              <a:gdLst/>
              <a:ahLst/>
              <a:cxnLst/>
              <a:rect l="l" t="t" r="r" b="b"/>
              <a:pathLst>
                <a:path w="446246" h="565404" extrusionOk="0">
                  <a:moveTo>
                    <a:pt x="416624" y="59436"/>
                  </a:moveTo>
                  <a:lnTo>
                    <a:pt x="416624" y="29718"/>
                  </a:lnTo>
                  <a:lnTo>
                    <a:pt x="357092" y="29718"/>
                  </a:lnTo>
                  <a:lnTo>
                    <a:pt x="357092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29718" y="29718"/>
                  </a:lnTo>
                  <a:lnTo>
                    <a:pt x="29718" y="59436"/>
                  </a:lnTo>
                  <a:lnTo>
                    <a:pt x="0" y="59436"/>
                  </a:lnTo>
                  <a:lnTo>
                    <a:pt x="0" y="505968"/>
                  </a:lnTo>
                  <a:lnTo>
                    <a:pt x="29718" y="505968"/>
                  </a:lnTo>
                  <a:lnTo>
                    <a:pt x="29718" y="535686"/>
                  </a:lnTo>
                  <a:lnTo>
                    <a:pt x="118967" y="535686"/>
                  </a:lnTo>
                  <a:lnTo>
                    <a:pt x="118967" y="565404"/>
                  </a:lnTo>
                  <a:lnTo>
                    <a:pt x="327279" y="565404"/>
                  </a:lnTo>
                  <a:lnTo>
                    <a:pt x="327279" y="535686"/>
                  </a:lnTo>
                  <a:lnTo>
                    <a:pt x="416528" y="535686"/>
                  </a:lnTo>
                  <a:lnTo>
                    <a:pt x="416528" y="505968"/>
                  </a:lnTo>
                  <a:lnTo>
                    <a:pt x="446246" y="505968"/>
                  </a:lnTo>
                  <a:lnTo>
                    <a:pt x="446246" y="59436"/>
                  </a:lnTo>
                  <a:lnTo>
                    <a:pt x="416528" y="59436"/>
                  </a:lnTo>
                  <a:close/>
                  <a:moveTo>
                    <a:pt x="416624" y="476155"/>
                  </a:moveTo>
                  <a:lnTo>
                    <a:pt x="386906" y="476155"/>
                  </a:lnTo>
                  <a:lnTo>
                    <a:pt x="386906" y="505873"/>
                  </a:lnTo>
                  <a:lnTo>
                    <a:pt x="297656" y="505873"/>
                  </a:lnTo>
                  <a:lnTo>
                    <a:pt x="297656" y="535591"/>
                  </a:lnTo>
                  <a:lnTo>
                    <a:pt x="148876" y="535591"/>
                  </a:lnTo>
                  <a:lnTo>
                    <a:pt x="148876" y="505873"/>
                  </a:lnTo>
                  <a:lnTo>
                    <a:pt x="59627" y="505873"/>
                  </a:lnTo>
                  <a:lnTo>
                    <a:pt x="59627" y="476155"/>
                  </a:lnTo>
                  <a:lnTo>
                    <a:pt x="29908" y="476155"/>
                  </a:lnTo>
                  <a:lnTo>
                    <a:pt x="29908" y="208312"/>
                  </a:lnTo>
                  <a:lnTo>
                    <a:pt x="59627" y="208312"/>
                  </a:lnTo>
                  <a:lnTo>
                    <a:pt x="59627" y="178594"/>
                  </a:lnTo>
                  <a:lnTo>
                    <a:pt x="119158" y="178594"/>
                  </a:lnTo>
                  <a:lnTo>
                    <a:pt x="119158" y="148876"/>
                  </a:lnTo>
                  <a:lnTo>
                    <a:pt x="327470" y="148876"/>
                  </a:lnTo>
                  <a:lnTo>
                    <a:pt x="327470" y="178594"/>
                  </a:lnTo>
                  <a:lnTo>
                    <a:pt x="387001" y="178594"/>
                  </a:lnTo>
                  <a:lnTo>
                    <a:pt x="387001" y="208312"/>
                  </a:lnTo>
                  <a:lnTo>
                    <a:pt x="416719" y="208312"/>
                  </a:lnTo>
                  <a:lnTo>
                    <a:pt x="416719" y="4761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6734174" y="2415825"/>
              <a:ext cx="327279" cy="327279"/>
            </a:xfrm>
            <a:custGeom>
              <a:avLst/>
              <a:gdLst/>
              <a:ahLst/>
              <a:cxnLst/>
              <a:rect l="l" t="t" r="r" b="b"/>
              <a:pathLst>
                <a:path w="327279" h="327279" extrusionOk="0">
                  <a:moveTo>
                    <a:pt x="267843" y="29718"/>
                  </a:moveTo>
                  <a:lnTo>
                    <a:pt x="267843" y="0"/>
                  </a:ln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lnTo>
                    <a:pt x="0" y="297561"/>
                  </a:lnTo>
                  <a:lnTo>
                    <a:pt x="89249" y="297561"/>
                  </a:lnTo>
                  <a:lnTo>
                    <a:pt x="89249" y="327279"/>
                  </a:lnTo>
                  <a:lnTo>
                    <a:pt x="238030" y="327279"/>
                  </a:lnTo>
                  <a:lnTo>
                    <a:pt x="238030" y="297561"/>
                  </a:lnTo>
                  <a:lnTo>
                    <a:pt x="327279" y="297561"/>
                  </a:lnTo>
                  <a:lnTo>
                    <a:pt x="327279" y="29718"/>
                  </a:lnTo>
                  <a:lnTo>
                    <a:pt x="267748" y="29718"/>
                  </a:lnTo>
                  <a:close/>
                  <a:moveTo>
                    <a:pt x="297561" y="238125"/>
                  </a:moveTo>
                  <a:lnTo>
                    <a:pt x="267843" y="238125"/>
                  </a:lnTo>
                  <a:lnTo>
                    <a:pt x="267843" y="267843"/>
                  </a:lnTo>
                  <a:lnTo>
                    <a:pt x="208312" y="267843"/>
                  </a:lnTo>
                  <a:lnTo>
                    <a:pt x="208312" y="297561"/>
                  </a:lnTo>
                  <a:lnTo>
                    <a:pt x="119063" y="297561"/>
                  </a:lnTo>
                  <a:lnTo>
                    <a:pt x="119063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29813" y="238125"/>
                  </a:lnTo>
                  <a:lnTo>
                    <a:pt x="29813" y="89345"/>
                  </a:lnTo>
                  <a:lnTo>
                    <a:pt x="59531" y="89345"/>
                  </a:lnTo>
                  <a:lnTo>
                    <a:pt x="59531" y="59627"/>
                  </a:lnTo>
                  <a:lnTo>
                    <a:pt x="89249" y="59627"/>
                  </a:lnTo>
                  <a:lnTo>
                    <a:pt x="89249" y="29908"/>
                  </a:lnTo>
                  <a:lnTo>
                    <a:pt x="238030" y="29908"/>
                  </a:lnTo>
                  <a:lnTo>
                    <a:pt x="238030" y="59627"/>
                  </a:lnTo>
                  <a:lnTo>
                    <a:pt x="267748" y="59627"/>
                  </a:lnTo>
                  <a:lnTo>
                    <a:pt x="267748" y="89345"/>
                  </a:lnTo>
                  <a:lnTo>
                    <a:pt x="297466" y="89345"/>
                  </a:lnTo>
                  <a:lnTo>
                    <a:pt x="297466" y="2381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6793800" y="2475356"/>
              <a:ext cx="208216" cy="208216"/>
            </a:xfrm>
            <a:custGeom>
              <a:avLst/>
              <a:gdLst/>
              <a:ahLst/>
              <a:cxnLst/>
              <a:rect l="l" t="t" r="r" b="b"/>
              <a:pathLst>
                <a:path w="208216" h="208216" extrusionOk="0">
                  <a:moveTo>
                    <a:pt x="178499" y="29718"/>
                  </a:moveTo>
                  <a:lnTo>
                    <a:pt x="178499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lnTo>
                    <a:pt x="0" y="178499"/>
                  </a:lnTo>
                  <a:lnTo>
                    <a:pt x="59531" y="178499"/>
                  </a:lnTo>
                  <a:lnTo>
                    <a:pt x="59531" y="208217"/>
                  </a:lnTo>
                  <a:lnTo>
                    <a:pt x="89249" y="208217"/>
                  </a:lnTo>
                  <a:lnTo>
                    <a:pt x="89249" y="178499"/>
                  </a:lnTo>
                  <a:lnTo>
                    <a:pt x="118967" y="178499"/>
                  </a:lnTo>
                  <a:lnTo>
                    <a:pt x="118967" y="208217"/>
                  </a:lnTo>
                  <a:lnTo>
                    <a:pt x="148685" y="208217"/>
                  </a:lnTo>
                  <a:lnTo>
                    <a:pt x="148685" y="178499"/>
                  </a:lnTo>
                  <a:lnTo>
                    <a:pt x="208217" y="178499"/>
                  </a:lnTo>
                  <a:lnTo>
                    <a:pt x="208217" y="29718"/>
                  </a:lnTo>
                  <a:lnTo>
                    <a:pt x="178499" y="29718"/>
                  </a:lnTo>
                  <a:close/>
                  <a:moveTo>
                    <a:pt x="29718" y="89249"/>
                  </a:moveTo>
                  <a:lnTo>
                    <a:pt x="29718" y="59531"/>
                  </a:lnTo>
                  <a:lnTo>
                    <a:pt x="59436" y="59531"/>
                  </a:lnTo>
                  <a:lnTo>
                    <a:pt x="59436" y="89249"/>
                  </a:lnTo>
                  <a:lnTo>
                    <a:pt x="29718" y="89249"/>
                  </a:lnTo>
                  <a:close/>
                  <a:moveTo>
                    <a:pt x="148781" y="148781"/>
                  </a:moveTo>
                  <a:lnTo>
                    <a:pt x="59531" y="148781"/>
                  </a:lnTo>
                  <a:lnTo>
                    <a:pt x="59531" y="119063"/>
                  </a:lnTo>
                  <a:lnTo>
                    <a:pt x="89249" y="119063"/>
                  </a:lnTo>
                  <a:lnTo>
                    <a:pt x="89249" y="89345"/>
                  </a:lnTo>
                  <a:lnTo>
                    <a:pt x="118967" y="89345"/>
                  </a:lnTo>
                  <a:lnTo>
                    <a:pt x="118967" y="119063"/>
                  </a:lnTo>
                  <a:lnTo>
                    <a:pt x="148685" y="119063"/>
                  </a:lnTo>
                  <a:lnTo>
                    <a:pt x="148685" y="148781"/>
                  </a:lnTo>
                  <a:close/>
                  <a:moveTo>
                    <a:pt x="178499" y="89249"/>
                  </a:moveTo>
                  <a:lnTo>
                    <a:pt x="148781" y="89249"/>
                  </a:lnTo>
                  <a:lnTo>
                    <a:pt x="148781" y="59531"/>
                  </a:lnTo>
                  <a:lnTo>
                    <a:pt x="178499" y="59531"/>
                  </a:lnTo>
                  <a:lnTo>
                    <a:pt x="178499" y="892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6972299" y="2713482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6644830" y="2147887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31"/>
            <p:cNvSpPr/>
            <p:nvPr/>
          </p:nvSpPr>
          <p:spPr>
            <a:xfrm>
              <a:off x="6615112" y="2177605"/>
              <a:ext cx="148780" cy="565594"/>
            </a:xfrm>
            <a:custGeom>
              <a:avLst/>
              <a:gdLst/>
              <a:ahLst/>
              <a:cxnLst/>
              <a:rect l="l" t="t" r="r" b="b"/>
              <a:pathLst>
                <a:path w="148780" h="565594" extrusionOk="0">
                  <a:moveTo>
                    <a:pt x="148780" y="29813"/>
                  </a:moveTo>
                  <a:lnTo>
                    <a:pt x="148780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19063"/>
                  </a:lnTo>
                  <a:lnTo>
                    <a:pt x="29718" y="119063"/>
                  </a:lnTo>
                  <a:lnTo>
                    <a:pt x="29718" y="565595"/>
                  </a:lnTo>
                  <a:lnTo>
                    <a:pt x="0" y="565595"/>
                  </a:lnTo>
                  <a:lnTo>
                    <a:pt x="0" y="29813"/>
                  </a:lnTo>
                  <a:lnTo>
                    <a:pt x="29718" y="29813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29813"/>
                  </a:lnTo>
                  <a:lnTo>
                    <a:pt x="148780" y="29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31"/>
            <p:cNvSpPr/>
            <p:nvPr/>
          </p:nvSpPr>
          <p:spPr>
            <a:xfrm>
              <a:off x="6734174" y="217760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7121079" y="2266950"/>
              <a:ext cx="59531" cy="505967"/>
            </a:xfrm>
            <a:custGeom>
              <a:avLst/>
              <a:gdLst/>
              <a:ahLst/>
              <a:cxnLst/>
              <a:rect l="l" t="t" r="r" b="b"/>
              <a:pathLst>
                <a:path w="59531" h="505967" extrusionOk="0">
                  <a:moveTo>
                    <a:pt x="59531" y="0"/>
                  </a:moveTo>
                  <a:lnTo>
                    <a:pt x="59531" y="505968"/>
                  </a:lnTo>
                  <a:lnTo>
                    <a:pt x="29813" y="505968"/>
                  </a:lnTo>
                  <a:lnTo>
                    <a:pt x="29813" y="29718"/>
                  </a:lnTo>
                  <a:lnTo>
                    <a:pt x="0" y="29718"/>
                  </a:lnTo>
                  <a:lnTo>
                    <a:pt x="0" y="0"/>
                  </a:lnTo>
                  <a:lnTo>
                    <a:pt x="595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7150893" y="2237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5145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7031830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7031830" y="2207418"/>
              <a:ext cx="119062" cy="59531"/>
            </a:xfrm>
            <a:custGeom>
              <a:avLst/>
              <a:gdLst/>
              <a:ahLst/>
              <a:cxnLst/>
              <a:rect l="l" t="t" r="r" b="b"/>
              <a:pathLst>
                <a:path w="119062" h="59531" extrusionOk="0">
                  <a:moveTo>
                    <a:pt x="89249" y="0"/>
                  </a:moveTo>
                  <a:lnTo>
                    <a:pt x="89249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59531" y="59531"/>
                  </a:lnTo>
                  <a:lnTo>
                    <a:pt x="59531" y="29813"/>
                  </a:lnTo>
                  <a:lnTo>
                    <a:pt x="0" y="29813"/>
                  </a:lnTo>
                  <a:lnTo>
                    <a:pt x="0" y="0"/>
                  </a:lnTo>
                  <a:lnTo>
                    <a:pt x="89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7150893" y="2207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DAD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7121080" y="2207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7002017" y="2505075"/>
              <a:ext cx="29718" cy="148780"/>
            </a:xfrm>
            <a:custGeom>
              <a:avLst/>
              <a:gdLst/>
              <a:ahLst/>
              <a:cxnLst/>
              <a:rect l="l" t="t" r="r" b="b"/>
              <a:pathLst>
                <a:path w="29718" h="148780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6763892" y="2505075"/>
              <a:ext cx="29718" cy="148780"/>
            </a:xfrm>
            <a:custGeom>
              <a:avLst/>
              <a:gdLst/>
              <a:ahLst/>
              <a:cxnLst/>
              <a:rect l="l" t="t" r="r" b="b"/>
              <a:pathLst>
                <a:path w="29718" h="148780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6853237" y="2683668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6853237" y="2594419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688295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6942486" y="265385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6882955" y="265385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6793705" y="265385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6942486" y="2534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1"/>
            <p:cNvSpPr/>
            <p:nvPr/>
          </p:nvSpPr>
          <p:spPr>
            <a:xfrm>
              <a:off x="6972299" y="247535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6793705" y="247535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1"/>
            <p:cNvSpPr/>
            <p:nvPr/>
          </p:nvSpPr>
          <p:spPr>
            <a:xfrm>
              <a:off x="6823423" y="2445543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6823423" y="2534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6853237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1"/>
            <p:cNvSpPr/>
            <p:nvPr/>
          </p:nvSpPr>
          <p:spPr>
            <a:xfrm>
              <a:off x="7061548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1"/>
            <p:cNvSpPr/>
            <p:nvPr/>
          </p:nvSpPr>
          <p:spPr>
            <a:xfrm>
              <a:off x="6972299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1"/>
            <p:cNvSpPr/>
            <p:nvPr/>
          </p:nvSpPr>
          <p:spPr>
            <a:xfrm>
              <a:off x="7002017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1"/>
            <p:cNvSpPr/>
            <p:nvPr/>
          </p:nvSpPr>
          <p:spPr>
            <a:xfrm>
              <a:off x="6912768" y="1820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31"/>
            <p:cNvSpPr/>
            <p:nvPr/>
          </p:nvSpPr>
          <p:spPr>
            <a:xfrm>
              <a:off x="6882955" y="1880044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1"/>
            <p:cNvSpPr/>
            <p:nvPr/>
          </p:nvSpPr>
          <p:spPr>
            <a:xfrm>
              <a:off x="6823423" y="1820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1"/>
            <p:cNvSpPr/>
            <p:nvPr/>
          </p:nvSpPr>
          <p:spPr>
            <a:xfrm>
              <a:off x="6763892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6763892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6734555" y="1760791"/>
              <a:ext cx="327279" cy="148875"/>
            </a:xfrm>
            <a:custGeom>
              <a:avLst/>
              <a:gdLst/>
              <a:ahLst/>
              <a:cxnLst/>
              <a:rect l="l" t="t" r="r" b="b"/>
              <a:pathLst>
                <a:path w="327279" h="148875" extrusionOk="0">
                  <a:moveTo>
                    <a:pt x="297275" y="190"/>
                  </a:moveTo>
                  <a:lnTo>
                    <a:pt x="297275" y="59722"/>
                  </a:lnTo>
                  <a:lnTo>
                    <a:pt x="267557" y="59722"/>
                  </a:lnTo>
                  <a:lnTo>
                    <a:pt x="267557" y="30004"/>
                  </a:lnTo>
                  <a:lnTo>
                    <a:pt x="237839" y="30004"/>
                  </a:lnTo>
                  <a:lnTo>
                    <a:pt x="237839" y="59722"/>
                  </a:lnTo>
                  <a:lnTo>
                    <a:pt x="208121" y="59722"/>
                  </a:lnTo>
                  <a:lnTo>
                    <a:pt x="208121" y="89440"/>
                  </a:lnTo>
                  <a:lnTo>
                    <a:pt x="178403" y="89440"/>
                  </a:lnTo>
                  <a:lnTo>
                    <a:pt x="178403" y="59722"/>
                  </a:lnTo>
                  <a:lnTo>
                    <a:pt x="118872" y="59722"/>
                  </a:lnTo>
                  <a:lnTo>
                    <a:pt x="118872" y="89440"/>
                  </a:lnTo>
                  <a:lnTo>
                    <a:pt x="89154" y="89440"/>
                  </a:lnTo>
                  <a:lnTo>
                    <a:pt x="89154" y="29908"/>
                  </a:lnTo>
                  <a:lnTo>
                    <a:pt x="59436" y="29908"/>
                  </a:lnTo>
                  <a:lnTo>
                    <a:pt x="59436" y="59627"/>
                  </a:lnTo>
                  <a:lnTo>
                    <a:pt x="29718" y="59627"/>
                  </a:lnTo>
                  <a:lnTo>
                    <a:pt x="29718" y="95"/>
                  </a:lnTo>
                  <a:lnTo>
                    <a:pt x="0" y="95"/>
                  </a:lnTo>
                  <a:lnTo>
                    <a:pt x="0" y="89440"/>
                  </a:lnTo>
                  <a:lnTo>
                    <a:pt x="59531" y="89440"/>
                  </a:lnTo>
                  <a:lnTo>
                    <a:pt x="59531" y="119158"/>
                  </a:lnTo>
                  <a:lnTo>
                    <a:pt x="29813" y="119158"/>
                  </a:lnTo>
                  <a:lnTo>
                    <a:pt x="29813" y="148876"/>
                  </a:lnTo>
                  <a:lnTo>
                    <a:pt x="89345" y="148876"/>
                  </a:lnTo>
                  <a:lnTo>
                    <a:pt x="89345" y="119158"/>
                  </a:lnTo>
                  <a:lnTo>
                    <a:pt x="119063" y="119158"/>
                  </a:lnTo>
                  <a:lnTo>
                    <a:pt x="119063" y="148876"/>
                  </a:lnTo>
                  <a:lnTo>
                    <a:pt x="148781" y="148876"/>
                  </a:lnTo>
                  <a:lnTo>
                    <a:pt x="148781" y="119158"/>
                  </a:lnTo>
                  <a:lnTo>
                    <a:pt x="178499" y="119158"/>
                  </a:lnTo>
                  <a:lnTo>
                    <a:pt x="178499" y="148876"/>
                  </a:lnTo>
                  <a:lnTo>
                    <a:pt x="297561" y="148876"/>
                  </a:lnTo>
                  <a:lnTo>
                    <a:pt x="297561" y="89344"/>
                  </a:lnTo>
                  <a:lnTo>
                    <a:pt x="327279" y="89344"/>
                  </a:lnTo>
                  <a:lnTo>
                    <a:pt x="327279" y="0"/>
                  </a:lnTo>
                  <a:lnTo>
                    <a:pt x="297561" y="0"/>
                  </a:lnTo>
                  <a:close/>
                  <a:moveTo>
                    <a:pt x="267557" y="119253"/>
                  </a:moveTo>
                  <a:lnTo>
                    <a:pt x="237839" y="119253"/>
                  </a:lnTo>
                  <a:lnTo>
                    <a:pt x="237839" y="89535"/>
                  </a:lnTo>
                  <a:lnTo>
                    <a:pt x="267557" y="89535"/>
                  </a:lnTo>
                  <a:lnTo>
                    <a:pt x="267557" y="1192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6823423" y="1880044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6853237" y="214788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6882955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6793705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6823423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6972299" y="2118169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6972299" y="217760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6675024" y="1969388"/>
              <a:ext cx="476154" cy="237934"/>
            </a:xfrm>
            <a:custGeom>
              <a:avLst/>
              <a:gdLst/>
              <a:ahLst/>
              <a:cxnLst/>
              <a:rect l="l" t="t" r="r" b="b"/>
              <a:pathLst>
                <a:path w="476154" h="237934" extrusionOk="0">
                  <a:moveTo>
                    <a:pt x="446056" y="178499"/>
                  </a:moveTo>
                  <a:lnTo>
                    <a:pt x="446056" y="148781"/>
                  </a:lnTo>
                  <a:lnTo>
                    <a:pt x="416338" y="148781"/>
                  </a:lnTo>
                  <a:lnTo>
                    <a:pt x="416338" y="178499"/>
                  </a:lnTo>
                  <a:lnTo>
                    <a:pt x="386620" y="178499"/>
                  </a:lnTo>
                  <a:lnTo>
                    <a:pt x="386620" y="148781"/>
                  </a:lnTo>
                  <a:lnTo>
                    <a:pt x="416338" y="148781"/>
                  </a:lnTo>
                  <a:lnTo>
                    <a:pt x="416338" y="119063"/>
                  </a:lnTo>
                  <a:lnTo>
                    <a:pt x="386620" y="119063"/>
                  </a:lnTo>
                  <a:lnTo>
                    <a:pt x="386620" y="89345"/>
                  </a:lnTo>
                  <a:lnTo>
                    <a:pt x="356902" y="89345"/>
                  </a:lnTo>
                  <a:lnTo>
                    <a:pt x="356902" y="0"/>
                  </a:lnTo>
                  <a:lnTo>
                    <a:pt x="327184" y="0"/>
                  </a:lnTo>
                  <a:lnTo>
                    <a:pt x="327184" y="29718"/>
                  </a:lnTo>
                  <a:lnTo>
                    <a:pt x="118872" y="29718"/>
                  </a:lnTo>
                  <a:lnTo>
                    <a:pt x="118872" y="0"/>
                  </a:lnTo>
                  <a:lnTo>
                    <a:pt x="89154" y="0"/>
                  </a:lnTo>
                  <a:lnTo>
                    <a:pt x="89154" y="89345"/>
                  </a:lnTo>
                  <a:lnTo>
                    <a:pt x="59436" y="89345"/>
                  </a:lnTo>
                  <a:lnTo>
                    <a:pt x="59436" y="119063"/>
                  </a:lnTo>
                  <a:lnTo>
                    <a:pt x="29718" y="119063"/>
                  </a:lnTo>
                  <a:lnTo>
                    <a:pt x="29718" y="148781"/>
                  </a:lnTo>
                  <a:lnTo>
                    <a:pt x="0" y="148781"/>
                  </a:lnTo>
                  <a:lnTo>
                    <a:pt x="0" y="178499"/>
                  </a:lnTo>
                  <a:lnTo>
                    <a:pt x="59531" y="178499"/>
                  </a:lnTo>
                  <a:lnTo>
                    <a:pt x="59531" y="208217"/>
                  </a:lnTo>
                  <a:lnTo>
                    <a:pt x="119063" y="208217"/>
                  </a:lnTo>
                  <a:lnTo>
                    <a:pt x="119063" y="237935"/>
                  </a:lnTo>
                  <a:lnTo>
                    <a:pt x="297656" y="237935"/>
                  </a:lnTo>
                  <a:lnTo>
                    <a:pt x="297656" y="118872"/>
                  </a:lnTo>
                  <a:lnTo>
                    <a:pt x="357188" y="118872"/>
                  </a:lnTo>
                  <a:lnTo>
                    <a:pt x="357188" y="208217"/>
                  </a:lnTo>
                  <a:lnTo>
                    <a:pt x="446437" y="208217"/>
                  </a:lnTo>
                  <a:lnTo>
                    <a:pt x="446437" y="237935"/>
                  </a:lnTo>
                  <a:lnTo>
                    <a:pt x="476155" y="237935"/>
                  </a:lnTo>
                  <a:lnTo>
                    <a:pt x="476155" y="178403"/>
                  </a:lnTo>
                  <a:lnTo>
                    <a:pt x="446437" y="178403"/>
                  </a:lnTo>
                  <a:close/>
                  <a:moveTo>
                    <a:pt x="118682" y="89154"/>
                  </a:moveTo>
                  <a:lnTo>
                    <a:pt x="148400" y="89154"/>
                  </a:lnTo>
                  <a:lnTo>
                    <a:pt x="148400" y="118872"/>
                  </a:lnTo>
                  <a:lnTo>
                    <a:pt x="118682" y="118872"/>
                  </a:lnTo>
                  <a:lnTo>
                    <a:pt x="118682" y="89154"/>
                  </a:lnTo>
                  <a:close/>
                  <a:moveTo>
                    <a:pt x="237744" y="178499"/>
                  </a:moveTo>
                  <a:lnTo>
                    <a:pt x="208026" y="178499"/>
                  </a:lnTo>
                  <a:lnTo>
                    <a:pt x="208026" y="208217"/>
                  </a:lnTo>
                  <a:lnTo>
                    <a:pt x="178308" y="208217"/>
                  </a:lnTo>
                  <a:lnTo>
                    <a:pt x="178308" y="178499"/>
                  </a:lnTo>
                  <a:lnTo>
                    <a:pt x="148590" y="178499"/>
                  </a:lnTo>
                  <a:lnTo>
                    <a:pt x="148590" y="148781"/>
                  </a:lnTo>
                  <a:lnTo>
                    <a:pt x="178308" y="148781"/>
                  </a:lnTo>
                  <a:lnTo>
                    <a:pt x="178308" y="119063"/>
                  </a:lnTo>
                  <a:lnTo>
                    <a:pt x="208026" y="119063"/>
                  </a:lnTo>
                  <a:lnTo>
                    <a:pt x="208026" y="148781"/>
                  </a:lnTo>
                  <a:lnTo>
                    <a:pt x="237744" y="148781"/>
                  </a:lnTo>
                  <a:lnTo>
                    <a:pt x="237744" y="1784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6853237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6972299" y="2088356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7210424" y="2683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7269955" y="2713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7180611" y="2772918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7269955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735920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7329487" y="2683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1"/>
            <p:cNvSpPr/>
            <p:nvPr/>
          </p:nvSpPr>
          <p:spPr>
            <a:xfrm>
              <a:off x="6853237" y="265385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1"/>
            <p:cNvSpPr/>
            <p:nvPr/>
          </p:nvSpPr>
          <p:spPr>
            <a:xfrm>
              <a:off x="6972299" y="26241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1"/>
            <p:cNvSpPr/>
            <p:nvPr/>
          </p:nvSpPr>
          <p:spPr>
            <a:xfrm>
              <a:off x="6882955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6942486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6823423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1"/>
            <p:cNvSpPr/>
            <p:nvPr/>
          </p:nvSpPr>
          <p:spPr>
            <a:xfrm>
              <a:off x="6793705" y="26241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1"/>
            <p:cNvSpPr/>
            <p:nvPr/>
          </p:nvSpPr>
          <p:spPr>
            <a:xfrm>
              <a:off x="6912768" y="265385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1"/>
            <p:cNvSpPr/>
            <p:nvPr/>
          </p:nvSpPr>
          <p:spPr>
            <a:xfrm>
              <a:off x="6734174" y="2683668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1"/>
            <p:cNvSpPr/>
            <p:nvPr/>
          </p:nvSpPr>
          <p:spPr>
            <a:xfrm>
              <a:off x="6942486" y="2683668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1"/>
            <p:cNvSpPr/>
            <p:nvPr/>
          </p:nvSpPr>
          <p:spPr>
            <a:xfrm>
              <a:off x="6823423" y="2713482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1"/>
            <p:cNvSpPr/>
            <p:nvPr/>
          </p:nvSpPr>
          <p:spPr>
            <a:xfrm>
              <a:off x="6763892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1"/>
            <p:cNvSpPr/>
            <p:nvPr/>
          </p:nvSpPr>
          <p:spPr>
            <a:xfrm>
              <a:off x="7061548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1"/>
            <p:cNvSpPr/>
            <p:nvPr/>
          </p:nvSpPr>
          <p:spPr>
            <a:xfrm>
              <a:off x="6644830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6793705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1"/>
            <p:cNvSpPr/>
            <p:nvPr/>
          </p:nvSpPr>
          <p:spPr>
            <a:xfrm>
              <a:off x="6823423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1"/>
            <p:cNvSpPr/>
            <p:nvPr/>
          </p:nvSpPr>
          <p:spPr>
            <a:xfrm>
              <a:off x="6882955" y="1820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1"/>
            <p:cNvSpPr/>
            <p:nvPr/>
          </p:nvSpPr>
          <p:spPr>
            <a:xfrm>
              <a:off x="7002017" y="1820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1"/>
            <p:cNvSpPr/>
            <p:nvPr/>
          </p:nvSpPr>
          <p:spPr>
            <a:xfrm>
              <a:off x="6882955" y="1909762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6853237" y="1939480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6793705" y="1939480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6644830" y="2207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7150893" y="2237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7150893" y="2386012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7150893" y="2207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7061548" y="22669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6704361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7002017" y="2237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7061548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6763892" y="2237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6704361" y="22669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6972299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1"/>
            <p:cNvSpPr/>
            <p:nvPr/>
          </p:nvSpPr>
          <p:spPr>
            <a:xfrm rot="-5400000">
              <a:off x="6793705" y="17311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1"/>
            <p:cNvSpPr/>
            <p:nvPr/>
          </p:nvSpPr>
          <p:spPr>
            <a:xfrm rot="-5400000">
              <a:off x="6942581" y="17609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1"/>
            <p:cNvSpPr/>
            <p:nvPr/>
          </p:nvSpPr>
          <p:spPr>
            <a:xfrm rot="-5400000">
              <a:off x="6853237" y="17609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1"/>
            <p:cNvSpPr/>
            <p:nvPr/>
          </p:nvSpPr>
          <p:spPr>
            <a:xfrm rot="-5400000">
              <a:off x="7002017" y="173126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8" name="Google Shape;2068;p31"/>
          <p:cNvGrpSpPr/>
          <p:nvPr/>
        </p:nvGrpSpPr>
        <p:grpSpPr>
          <a:xfrm>
            <a:off x="7677357" y="3412860"/>
            <a:ext cx="515123" cy="1184839"/>
            <a:chOff x="4873846" y="3904107"/>
            <a:chExt cx="595312" cy="1369123"/>
          </a:xfrm>
        </p:grpSpPr>
        <p:sp>
          <p:nvSpPr>
            <p:cNvPr id="2069" name="Google Shape;2069;p31"/>
            <p:cNvSpPr/>
            <p:nvPr/>
          </p:nvSpPr>
          <p:spPr>
            <a:xfrm>
              <a:off x="4873846" y="3933825"/>
              <a:ext cx="595312" cy="1339405"/>
            </a:xfrm>
            <a:custGeom>
              <a:avLst/>
              <a:gdLst/>
              <a:ahLst/>
              <a:cxnLst/>
              <a:rect l="l" t="t" r="r" b="b"/>
              <a:pathLst>
                <a:path w="595312" h="1339405" extrusionOk="0">
                  <a:moveTo>
                    <a:pt x="565499" y="238125"/>
                  </a:moveTo>
                  <a:lnTo>
                    <a:pt x="535781" y="238125"/>
                  </a:lnTo>
                  <a:lnTo>
                    <a:pt x="535781" y="208407"/>
                  </a:lnTo>
                  <a:lnTo>
                    <a:pt x="505968" y="208407"/>
                  </a:lnTo>
                  <a:lnTo>
                    <a:pt x="505968" y="178594"/>
                  </a:lnTo>
                  <a:lnTo>
                    <a:pt x="446437" y="178594"/>
                  </a:lnTo>
                  <a:lnTo>
                    <a:pt x="446437" y="119063"/>
                  </a:lnTo>
                  <a:lnTo>
                    <a:pt x="416719" y="119063"/>
                  </a:lnTo>
                  <a:lnTo>
                    <a:pt x="416719" y="178594"/>
                  </a:lnTo>
                  <a:lnTo>
                    <a:pt x="357187" y="178594"/>
                  </a:lnTo>
                  <a:lnTo>
                    <a:pt x="327374" y="178594"/>
                  </a:lnTo>
                  <a:lnTo>
                    <a:pt x="327374" y="148780"/>
                  </a:lnTo>
                  <a:lnTo>
                    <a:pt x="297656" y="148780"/>
                  </a:lnTo>
                  <a:lnTo>
                    <a:pt x="297656" y="89345"/>
                  </a:lnTo>
                  <a:lnTo>
                    <a:pt x="267843" y="89345"/>
                  </a:lnTo>
                  <a:lnTo>
                    <a:pt x="267843" y="59531"/>
                  </a:lnTo>
                  <a:lnTo>
                    <a:pt x="238125" y="59531"/>
                  </a:lnTo>
                  <a:lnTo>
                    <a:pt x="238125" y="29718"/>
                  </a:lnTo>
                  <a:lnTo>
                    <a:pt x="208312" y="29718"/>
                  </a:lnTo>
                  <a:lnTo>
                    <a:pt x="208312" y="0"/>
                  </a:lnTo>
                  <a:lnTo>
                    <a:pt x="178594" y="0"/>
                  </a:lnTo>
                  <a:lnTo>
                    <a:pt x="178594" y="29718"/>
                  </a:lnTo>
                  <a:lnTo>
                    <a:pt x="119063" y="29718"/>
                  </a:lnTo>
                  <a:lnTo>
                    <a:pt x="119063" y="59531"/>
                  </a:lnTo>
                  <a:lnTo>
                    <a:pt x="89249" y="59531"/>
                  </a:lnTo>
                  <a:lnTo>
                    <a:pt x="89249" y="89345"/>
                  </a:lnTo>
                  <a:lnTo>
                    <a:pt x="59531" y="89345"/>
                  </a:lnTo>
                  <a:lnTo>
                    <a:pt x="59531" y="119063"/>
                  </a:lnTo>
                  <a:lnTo>
                    <a:pt x="59531" y="148780"/>
                  </a:lnTo>
                  <a:lnTo>
                    <a:pt x="29718" y="148780"/>
                  </a:lnTo>
                  <a:lnTo>
                    <a:pt x="29718" y="178594"/>
                  </a:lnTo>
                  <a:lnTo>
                    <a:pt x="0" y="178594"/>
                  </a:lnTo>
                  <a:lnTo>
                    <a:pt x="0" y="208407"/>
                  </a:lnTo>
                  <a:lnTo>
                    <a:pt x="0" y="297656"/>
                  </a:lnTo>
                  <a:lnTo>
                    <a:pt x="0" y="1250156"/>
                  </a:lnTo>
                  <a:lnTo>
                    <a:pt x="29718" y="1250156"/>
                  </a:lnTo>
                  <a:lnTo>
                    <a:pt x="29718" y="1279970"/>
                  </a:lnTo>
                  <a:lnTo>
                    <a:pt x="59531" y="1279970"/>
                  </a:lnTo>
                  <a:lnTo>
                    <a:pt x="59531" y="1309688"/>
                  </a:lnTo>
                  <a:lnTo>
                    <a:pt x="89249" y="1309688"/>
                  </a:lnTo>
                  <a:lnTo>
                    <a:pt x="89249" y="1339406"/>
                  </a:lnTo>
                  <a:lnTo>
                    <a:pt x="267843" y="1339406"/>
                  </a:lnTo>
                  <a:lnTo>
                    <a:pt x="267843" y="1309688"/>
                  </a:lnTo>
                  <a:lnTo>
                    <a:pt x="297656" y="1309688"/>
                  </a:lnTo>
                  <a:lnTo>
                    <a:pt x="297656" y="1279970"/>
                  </a:lnTo>
                  <a:lnTo>
                    <a:pt x="327374" y="1279970"/>
                  </a:lnTo>
                  <a:lnTo>
                    <a:pt x="327374" y="1250156"/>
                  </a:lnTo>
                  <a:lnTo>
                    <a:pt x="357187" y="1250156"/>
                  </a:lnTo>
                  <a:lnTo>
                    <a:pt x="357187" y="535781"/>
                  </a:lnTo>
                  <a:lnTo>
                    <a:pt x="565499" y="535781"/>
                  </a:lnTo>
                  <a:lnTo>
                    <a:pt x="565499" y="505968"/>
                  </a:lnTo>
                  <a:lnTo>
                    <a:pt x="595313" y="505968"/>
                  </a:lnTo>
                  <a:lnTo>
                    <a:pt x="595313" y="297656"/>
                  </a:lnTo>
                  <a:lnTo>
                    <a:pt x="565499" y="297656"/>
                  </a:lnTo>
                  <a:lnTo>
                    <a:pt x="565499" y="238125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5260752" y="3993356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5171503" y="393382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5082158" y="3904107"/>
              <a:ext cx="89344" cy="29718"/>
            </a:xfrm>
            <a:custGeom>
              <a:avLst/>
              <a:gdLst/>
              <a:ahLst/>
              <a:cxnLst/>
              <a:rect l="l" t="t" r="r" b="b"/>
              <a:pathLst>
                <a:path w="89344" h="29718" extrusionOk="0">
                  <a:moveTo>
                    <a:pt x="0" y="0"/>
                  </a:moveTo>
                  <a:lnTo>
                    <a:pt x="89345" y="0"/>
                  </a:lnTo>
                  <a:lnTo>
                    <a:pt x="89345" y="29718"/>
                  </a:lnTo>
                  <a:lnTo>
                    <a:pt x="0" y="29718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5231034" y="3963543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74" name="Google Shape;2074;p31"/>
            <p:cNvGrpSpPr/>
            <p:nvPr/>
          </p:nvGrpSpPr>
          <p:grpSpPr>
            <a:xfrm>
              <a:off x="4873846" y="3904107"/>
              <a:ext cx="595218" cy="1369123"/>
              <a:chOff x="4873846" y="3904107"/>
              <a:chExt cx="595218" cy="1369123"/>
            </a:xfrm>
          </p:grpSpPr>
          <p:sp>
            <p:nvSpPr>
              <p:cNvPr id="2075" name="Google Shape;2075;p31"/>
              <p:cNvSpPr/>
              <p:nvPr/>
            </p:nvSpPr>
            <p:spPr>
              <a:xfrm>
                <a:off x="5409628" y="417195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31"/>
              <p:cNvSpPr/>
              <p:nvPr/>
            </p:nvSpPr>
            <p:spPr>
              <a:xfrm>
                <a:off x="5439346" y="4231481"/>
                <a:ext cx="29718" cy="208406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08406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08407"/>
                    </a:lnTo>
                    <a:lnTo>
                      <a:pt x="0" y="2084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31"/>
              <p:cNvSpPr/>
              <p:nvPr/>
            </p:nvSpPr>
            <p:spPr>
              <a:xfrm>
                <a:off x="5231034" y="4439793"/>
                <a:ext cx="208406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08406" h="29718" extrusionOk="0">
                    <a:moveTo>
                      <a:pt x="0" y="0"/>
                    </a:moveTo>
                    <a:lnTo>
                      <a:pt x="208407" y="0"/>
                    </a:lnTo>
                    <a:lnTo>
                      <a:pt x="208407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31"/>
              <p:cNvSpPr/>
              <p:nvPr/>
            </p:nvSpPr>
            <p:spPr>
              <a:xfrm>
                <a:off x="5379814" y="41422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p31"/>
              <p:cNvSpPr/>
              <p:nvPr/>
            </p:nvSpPr>
            <p:spPr>
              <a:xfrm>
                <a:off x="5231034" y="4112418"/>
                <a:ext cx="148780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48780" h="29718" extrusionOk="0">
                    <a:moveTo>
                      <a:pt x="0" y="0"/>
                    </a:move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0" name="Google Shape;2080;p31"/>
              <p:cNvSpPr/>
              <p:nvPr/>
            </p:nvSpPr>
            <p:spPr>
              <a:xfrm>
                <a:off x="5260752" y="417195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1" name="Google Shape;2081;p31"/>
              <p:cNvSpPr/>
              <p:nvPr/>
            </p:nvSpPr>
            <p:spPr>
              <a:xfrm>
                <a:off x="5231034" y="4380357"/>
                <a:ext cx="148780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48780" h="29718" extrusionOk="0">
                    <a:moveTo>
                      <a:pt x="0" y="0"/>
                    </a:move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2" name="Google Shape;2082;p31"/>
              <p:cNvSpPr/>
              <p:nvPr/>
            </p:nvSpPr>
            <p:spPr>
              <a:xfrm>
                <a:off x="5350096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31"/>
              <p:cNvSpPr/>
              <p:nvPr/>
            </p:nvSpPr>
            <p:spPr>
              <a:xfrm>
                <a:off x="5379814" y="4261294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31"/>
              <p:cNvSpPr/>
              <p:nvPr/>
            </p:nvSpPr>
            <p:spPr>
              <a:xfrm>
                <a:off x="5231034" y="4201668"/>
                <a:ext cx="29717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5" name="Google Shape;2085;p31"/>
              <p:cNvSpPr/>
              <p:nvPr/>
            </p:nvSpPr>
            <p:spPr>
              <a:xfrm>
                <a:off x="5290565" y="405288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31"/>
              <p:cNvSpPr/>
              <p:nvPr/>
            </p:nvSpPr>
            <p:spPr>
              <a:xfrm>
                <a:off x="5260752" y="3993356"/>
                <a:ext cx="29717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31"/>
              <p:cNvSpPr/>
              <p:nvPr/>
            </p:nvSpPr>
            <p:spPr>
              <a:xfrm>
                <a:off x="5171503" y="3933825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31"/>
              <p:cNvSpPr/>
              <p:nvPr/>
            </p:nvSpPr>
            <p:spPr>
              <a:xfrm>
                <a:off x="5082158" y="3904107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31"/>
              <p:cNvSpPr/>
              <p:nvPr/>
            </p:nvSpPr>
            <p:spPr>
              <a:xfrm>
                <a:off x="5052440" y="3933825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31"/>
              <p:cNvSpPr/>
              <p:nvPr/>
            </p:nvSpPr>
            <p:spPr>
              <a:xfrm>
                <a:off x="5082158" y="3963543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1" name="Google Shape;2091;p31"/>
              <p:cNvSpPr/>
              <p:nvPr/>
            </p:nvSpPr>
            <p:spPr>
              <a:xfrm>
                <a:off x="5052440" y="3963543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31"/>
              <p:cNvSpPr/>
              <p:nvPr/>
            </p:nvSpPr>
            <p:spPr>
              <a:xfrm>
                <a:off x="5231034" y="3963543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31"/>
              <p:cNvSpPr/>
              <p:nvPr/>
            </p:nvSpPr>
            <p:spPr>
              <a:xfrm>
                <a:off x="5052440" y="52137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31"/>
              <p:cNvSpPr/>
              <p:nvPr/>
            </p:nvSpPr>
            <p:spPr>
              <a:xfrm>
                <a:off x="5171503" y="4469606"/>
                <a:ext cx="29717" cy="148780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148780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48780"/>
                    </a:lnTo>
                    <a:lnTo>
                      <a:pt x="0" y="1487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5" name="Google Shape;2095;p31"/>
              <p:cNvSpPr/>
              <p:nvPr/>
            </p:nvSpPr>
            <p:spPr>
              <a:xfrm>
                <a:off x="4903564" y="473754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6" name="Google Shape;2096;p31"/>
              <p:cNvSpPr/>
              <p:nvPr/>
            </p:nvSpPr>
            <p:spPr>
              <a:xfrm>
                <a:off x="5171503" y="4975669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7" name="Google Shape;2097;p31"/>
              <p:cNvSpPr/>
              <p:nvPr/>
            </p:nvSpPr>
            <p:spPr>
              <a:xfrm>
                <a:off x="4933378" y="518398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8" name="Google Shape;2098;p31"/>
              <p:cNvSpPr/>
              <p:nvPr/>
            </p:nvSpPr>
            <p:spPr>
              <a:xfrm>
                <a:off x="4903564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9" name="Google Shape;2099;p31"/>
              <p:cNvSpPr/>
              <p:nvPr/>
            </p:nvSpPr>
            <p:spPr>
              <a:xfrm>
                <a:off x="4873846" y="4231481"/>
                <a:ext cx="29718" cy="952500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952500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952500"/>
                    </a:lnTo>
                    <a:lnTo>
                      <a:pt x="0" y="9525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0" name="Google Shape;2100;p31"/>
              <p:cNvSpPr/>
              <p:nvPr/>
            </p:nvSpPr>
            <p:spPr>
              <a:xfrm>
                <a:off x="4903564" y="4796980"/>
                <a:ext cx="29718" cy="327469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327469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27470"/>
                    </a:lnTo>
                    <a:lnTo>
                      <a:pt x="0" y="3274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1" name="Google Shape;2101;p31"/>
              <p:cNvSpPr/>
              <p:nvPr/>
            </p:nvSpPr>
            <p:spPr>
              <a:xfrm>
                <a:off x="4933378" y="4291012"/>
                <a:ext cx="29718" cy="863155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63155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63155"/>
                    </a:lnTo>
                    <a:lnTo>
                      <a:pt x="0" y="8631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2" name="Google Shape;2102;p31"/>
              <p:cNvSpPr/>
              <p:nvPr/>
            </p:nvSpPr>
            <p:spPr>
              <a:xfrm>
                <a:off x="4963191" y="4350543"/>
                <a:ext cx="178498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78498" h="238125" extrusionOk="0">
                    <a:moveTo>
                      <a:pt x="148780" y="0"/>
                    </a:moveTo>
                    <a:lnTo>
                      <a:pt x="14878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0" y="0"/>
                    </a:lnTo>
                    <a:lnTo>
                      <a:pt x="0" y="238125"/>
                    </a:lnTo>
                    <a:lnTo>
                      <a:pt x="29718" y="238125"/>
                    </a:lnTo>
                    <a:lnTo>
                      <a:pt x="29718" y="208407"/>
                    </a:lnTo>
                    <a:lnTo>
                      <a:pt x="148780" y="208407"/>
                    </a:lnTo>
                    <a:lnTo>
                      <a:pt x="148780" y="238125"/>
                    </a:lnTo>
                    <a:lnTo>
                      <a:pt x="178499" y="238125"/>
                    </a:lnTo>
                    <a:lnTo>
                      <a:pt x="178499" y="0"/>
                    </a:lnTo>
                    <a:lnTo>
                      <a:pt x="148780" y="0"/>
                    </a:lnTo>
                    <a:close/>
                    <a:moveTo>
                      <a:pt x="148780" y="178594"/>
                    </a:moveTo>
                    <a:lnTo>
                      <a:pt x="89249" y="178594"/>
                    </a:lnTo>
                    <a:lnTo>
                      <a:pt x="89249" y="59531"/>
                    </a:lnTo>
                    <a:lnTo>
                      <a:pt x="148780" y="59531"/>
                    </a:lnTo>
                    <a:lnTo>
                      <a:pt x="148780" y="1785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31"/>
              <p:cNvSpPr/>
              <p:nvPr/>
            </p:nvSpPr>
            <p:spPr>
              <a:xfrm>
                <a:off x="5141689" y="4291012"/>
                <a:ext cx="29717" cy="863155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863155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63155"/>
                    </a:lnTo>
                    <a:lnTo>
                      <a:pt x="0" y="8631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31"/>
              <p:cNvSpPr/>
              <p:nvPr/>
            </p:nvSpPr>
            <p:spPr>
              <a:xfrm>
                <a:off x="5171503" y="4618482"/>
                <a:ext cx="29717" cy="357187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357187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57188"/>
                    </a:lnTo>
                    <a:lnTo>
                      <a:pt x="0" y="3571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31"/>
              <p:cNvSpPr/>
              <p:nvPr/>
            </p:nvSpPr>
            <p:spPr>
              <a:xfrm>
                <a:off x="5201221" y="4469606"/>
                <a:ext cx="29717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714375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31"/>
              <p:cNvSpPr/>
              <p:nvPr/>
            </p:nvSpPr>
            <p:spPr>
              <a:xfrm>
                <a:off x="5231034" y="4201667"/>
                <a:ext cx="148780" cy="178689"/>
              </a:xfrm>
              <a:custGeom>
                <a:avLst/>
                <a:gdLst/>
                <a:ahLst/>
                <a:cxnLst/>
                <a:rect l="l" t="t" r="r" b="b"/>
                <a:pathLst>
                  <a:path w="148780" h="178689" extrusionOk="0">
                    <a:moveTo>
                      <a:pt x="148780" y="59627"/>
                    </a:moveTo>
                    <a:lnTo>
                      <a:pt x="148780" y="178689"/>
                    </a:lnTo>
                    <a:lnTo>
                      <a:pt x="0" y="178689"/>
                    </a:lnTo>
                    <a:lnTo>
                      <a:pt x="0" y="59627"/>
                    </a:lnTo>
                    <a:lnTo>
                      <a:pt x="29718" y="59627"/>
                    </a:lnTo>
                    <a:lnTo>
                      <a:pt x="29718" y="0"/>
                    </a:lnTo>
                    <a:lnTo>
                      <a:pt x="119063" y="0"/>
                    </a:lnTo>
                    <a:lnTo>
                      <a:pt x="119063" y="59627"/>
                    </a:lnTo>
                    <a:lnTo>
                      <a:pt x="148780" y="596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31"/>
              <p:cNvSpPr/>
              <p:nvPr/>
            </p:nvSpPr>
            <p:spPr>
              <a:xfrm>
                <a:off x="5201221" y="4231481"/>
                <a:ext cx="29717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38125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38125"/>
                    </a:lnTo>
                    <a:lnTo>
                      <a:pt x="0" y="2381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31"/>
              <p:cNvSpPr/>
              <p:nvPr/>
            </p:nvSpPr>
            <p:spPr>
              <a:xfrm>
                <a:off x="4963096" y="5243512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31"/>
              <p:cNvSpPr/>
              <p:nvPr/>
            </p:nvSpPr>
            <p:spPr>
              <a:xfrm>
                <a:off x="5141689" y="5213794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31"/>
              <p:cNvSpPr/>
              <p:nvPr/>
            </p:nvSpPr>
            <p:spPr>
              <a:xfrm>
                <a:off x="5141689" y="4261294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31"/>
              <p:cNvSpPr/>
              <p:nvPr/>
            </p:nvSpPr>
            <p:spPr>
              <a:xfrm>
                <a:off x="4933378" y="4261294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rgbClr val="5909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31"/>
              <p:cNvSpPr/>
              <p:nvPr/>
            </p:nvSpPr>
            <p:spPr>
              <a:xfrm>
                <a:off x="5171503" y="4261294"/>
                <a:ext cx="29717" cy="208406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08406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08407"/>
                    </a:lnTo>
                    <a:lnTo>
                      <a:pt x="0" y="20840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31"/>
              <p:cNvSpPr/>
              <p:nvPr/>
            </p:nvSpPr>
            <p:spPr>
              <a:xfrm>
                <a:off x="5171503" y="4231481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rgbClr val="EF9CE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31"/>
              <p:cNvSpPr/>
              <p:nvPr/>
            </p:nvSpPr>
            <p:spPr>
              <a:xfrm>
                <a:off x="4933378" y="4261294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31"/>
              <p:cNvSpPr/>
              <p:nvPr/>
            </p:nvSpPr>
            <p:spPr>
              <a:xfrm>
                <a:off x="4903564" y="4261294"/>
                <a:ext cx="29718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476250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476250"/>
                    </a:lnTo>
                    <a:lnTo>
                      <a:pt x="0" y="4762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31"/>
              <p:cNvSpPr/>
              <p:nvPr/>
            </p:nvSpPr>
            <p:spPr>
              <a:xfrm>
                <a:off x="4903564" y="423148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rgbClr val="EF9CE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31"/>
              <p:cNvSpPr/>
              <p:nvPr/>
            </p:nvSpPr>
            <p:spPr>
              <a:xfrm>
                <a:off x="5201221" y="4142232"/>
                <a:ext cx="29717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31"/>
              <p:cNvSpPr/>
              <p:nvPr/>
            </p:nvSpPr>
            <p:spPr>
              <a:xfrm>
                <a:off x="4873846" y="4142232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31"/>
              <p:cNvSpPr/>
              <p:nvPr/>
            </p:nvSpPr>
            <p:spPr>
              <a:xfrm>
                <a:off x="4933378" y="5213794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31"/>
              <p:cNvSpPr/>
              <p:nvPr/>
            </p:nvSpPr>
            <p:spPr>
              <a:xfrm>
                <a:off x="4963096" y="51541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1" name="Google Shape;2121;p31"/>
              <p:cNvSpPr/>
              <p:nvPr/>
            </p:nvSpPr>
            <p:spPr>
              <a:xfrm>
                <a:off x="5111971" y="515416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2" name="Google Shape;2122;p31"/>
              <p:cNvSpPr/>
              <p:nvPr/>
            </p:nvSpPr>
            <p:spPr>
              <a:xfrm>
                <a:off x="4963095" y="5183981"/>
                <a:ext cx="89344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59531" extrusionOk="0">
                    <a:moveTo>
                      <a:pt x="89344" y="29813"/>
                    </a:moveTo>
                    <a:lnTo>
                      <a:pt x="89344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89344" y="298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3" name="Google Shape;2123;p31"/>
              <p:cNvSpPr/>
              <p:nvPr/>
            </p:nvSpPr>
            <p:spPr>
              <a:xfrm>
                <a:off x="4992909" y="5183981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4" name="Google Shape;2124;p31"/>
              <p:cNvSpPr/>
              <p:nvPr/>
            </p:nvSpPr>
            <p:spPr>
              <a:xfrm>
                <a:off x="5111971" y="5005387"/>
                <a:ext cx="89249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89249" h="238125" extrusionOk="0">
                    <a:moveTo>
                      <a:pt x="89249" y="0"/>
                    </a:moveTo>
                    <a:lnTo>
                      <a:pt x="89249" y="178594"/>
                    </a:lnTo>
                    <a:lnTo>
                      <a:pt x="59531" y="178594"/>
                    </a:lnTo>
                    <a:lnTo>
                      <a:pt x="59531" y="208407"/>
                    </a:lnTo>
                    <a:lnTo>
                      <a:pt x="29718" y="208407"/>
                    </a:lnTo>
                    <a:lnTo>
                      <a:pt x="29718" y="238125"/>
                    </a:lnTo>
                    <a:lnTo>
                      <a:pt x="0" y="238125"/>
                    </a:lnTo>
                    <a:lnTo>
                      <a:pt x="0" y="178594"/>
                    </a:lnTo>
                    <a:lnTo>
                      <a:pt x="29718" y="178594"/>
                    </a:lnTo>
                    <a:lnTo>
                      <a:pt x="29718" y="148780"/>
                    </a:lnTo>
                    <a:lnTo>
                      <a:pt x="59531" y="148780"/>
                    </a:lnTo>
                    <a:lnTo>
                      <a:pt x="59531" y="0"/>
                    </a:lnTo>
                    <a:lnTo>
                      <a:pt x="892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5" name="Google Shape;2125;p31"/>
              <p:cNvSpPr/>
              <p:nvPr/>
            </p:nvSpPr>
            <p:spPr>
              <a:xfrm>
                <a:off x="5171503" y="5183981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6" name="Google Shape;2126;p31"/>
              <p:cNvSpPr/>
              <p:nvPr/>
            </p:nvSpPr>
            <p:spPr>
              <a:xfrm>
                <a:off x="4903564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7" name="Google Shape;2127;p31"/>
              <p:cNvSpPr/>
              <p:nvPr/>
            </p:nvSpPr>
            <p:spPr>
              <a:xfrm>
                <a:off x="4903564" y="518398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8" name="Google Shape;2128;p31"/>
              <p:cNvSpPr/>
              <p:nvPr/>
            </p:nvSpPr>
            <p:spPr>
              <a:xfrm>
                <a:off x="4992909" y="4618482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31"/>
              <p:cNvSpPr/>
              <p:nvPr/>
            </p:nvSpPr>
            <p:spPr>
              <a:xfrm>
                <a:off x="4992909" y="455885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0" name="Google Shape;2130;p31"/>
              <p:cNvSpPr/>
              <p:nvPr/>
            </p:nvSpPr>
            <p:spPr>
              <a:xfrm>
                <a:off x="5111971" y="458866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1" name="Google Shape;2131;p31"/>
              <p:cNvSpPr/>
              <p:nvPr/>
            </p:nvSpPr>
            <p:spPr>
              <a:xfrm>
                <a:off x="4992909" y="4588668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2" name="Google Shape;2132;p31"/>
              <p:cNvSpPr/>
              <p:nvPr/>
            </p:nvSpPr>
            <p:spPr>
              <a:xfrm>
                <a:off x="4963096" y="4588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31"/>
              <p:cNvSpPr/>
              <p:nvPr/>
            </p:nvSpPr>
            <p:spPr>
              <a:xfrm>
                <a:off x="4992909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4" name="Google Shape;2134;p31"/>
              <p:cNvSpPr/>
              <p:nvPr/>
            </p:nvSpPr>
            <p:spPr>
              <a:xfrm>
                <a:off x="5022627" y="4945856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5" name="Google Shape;2135;p31"/>
              <p:cNvSpPr/>
              <p:nvPr/>
            </p:nvSpPr>
            <p:spPr>
              <a:xfrm>
                <a:off x="4992909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31"/>
              <p:cNvSpPr/>
              <p:nvPr/>
            </p:nvSpPr>
            <p:spPr>
              <a:xfrm>
                <a:off x="4992909" y="49458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31"/>
              <p:cNvSpPr/>
              <p:nvPr/>
            </p:nvSpPr>
            <p:spPr>
              <a:xfrm>
                <a:off x="4963096" y="49458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p31"/>
              <p:cNvSpPr/>
              <p:nvPr/>
            </p:nvSpPr>
            <p:spPr>
              <a:xfrm>
                <a:off x="5052440" y="5035105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p31"/>
              <p:cNvSpPr/>
              <p:nvPr/>
            </p:nvSpPr>
            <p:spPr>
              <a:xfrm>
                <a:off x="4963096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0" name="Google Shape;2140;p31"/>
              <p:cNvSpPr/>
              <p:nvPr/>
            </p:nvSpPr>
            <p:spPr>
              <a:xfrm>
                <a:off x="5111971" y="5005387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1" name="Google Shape;2141;p31"/>
              <p:cNvSpPr/>
              <p:nvPr/>
            </p:nvSpPr>
            <p:spPr>
              <a:xfrm>
                <a:off x="4992909" y="479698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2" name="Google Shape;2142;p31"/>
              <p:cNvSpPr/>
              <p:nvPr/>
            </p:nvSpPr>
            <p:spPr>
              <a:xfrm>
                <a:off x="5082158" y="506491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3" name="Google Shape;2143;p31"/>
              <p:cNvSpPr/>
              <p:nvPr/>
            </p:nvSpPr>
            <p:spPr>
              <a:xfrm>
                <a:off x="5052440" y="5094732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4" name="Google Shape;2144;p31"/>
              <p:cNvSpPr/>
              <p:nvPr/>
            </p:nvSpPr>
            <p:spPr>
              <a:xfrm>
                <a:off x="5022627" y="506491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31"/>
              <p:cNvSpPr/>
              <p:nvPr/>
            </p:nvSpPr>
            <p:spPr>
              <a:xfrm>
                <a:off x="5082158" y="4826793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6" name="Google Shape;2146;p31"/>
              <p:cNvSpPr/>
              <p:nvPr/>
            </p:nvSpPr>
            <p:spPr>
              <a:xfrm>
                <a:off x="5111971" y="4856607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7" name="Google Shape;2147;p31"/>
              <p:cNvSpPr/>
              <p:nvPr/>
            </p:nvSpPr>
            <p:spPr>
              <a:xfrm>
                <a:off x="5082158" y="4886325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8" name="Google Shape;2148;p31"/>
              <p:cNvSpPr/>
              <p:nvPr/>
            </p:nvSpPr>
            <p:spPr>
              <a:xfrm>
                <a:off x="5082158" y="4856607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9" name="Google Shape;2149;p31"/>
              <p:cNvSpPr/>
              <p:nvPr/>
            </p:nvSpPr>
            <p:spPr>
              <a:xfrm>
                <a:off x="5052440" y="4856607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0" name="Google Shape;2150;p31"/>
              <p:cNvSpPr/>
              <p:nvPr/>
            </p:nvSpPr>
            <p:spPr>
              <a:xfrm>
                <a:off x="5022627" y="467791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1" name="Google Shape;2151;p31"/>
              <p:cNvSpPr/>
              <p:nvPr/>
            </p:nvSpPr>
            <p:spPr>
              <a:xfrm>
                <a:off x="5052440" y="4707731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2" name="Google Shape;2152;p31"/>
              <p:cNvSpPr/>
              <p:nvPr/>
            </p:nvSpPr>
            <p:spPr>
              <a:xfrm>
                <a:off x="5022627" y="4737544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3" name="Google Shape;2153;p31"/>
              <p:cNvSpPr/>
              <p:nvPr/>
            </p:nvSpPr>
            <p:spPr>
              <a:xfrm>
                <a:off x="4963191" y="4618482"/>
                <a:ext cx="178498" cy="565403"/>
              </a:xfrm>
              <a:custGeom>
                <a:avLst/>
                <a:gdLst/>
                <a:ahLst/>
                <a:cxnLst/>
                <a:rect l="l" t="t" r="r" b="b"/>
                <a:pathLst>
                  <a:path w="178498" h="565403" extrusionOk="0">
                    <a:moveTo>
                      <a:pt x="178499" y="238125"/>
                    </a:moveTo>
                    <a:lnTo>
                      <a:pt x="178499" y="0"/>
                    </a:ln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0" y="0"/>
                    </a:lnTo>
                    <a:lnTo>
                      <a:pt x="0" y="327470"/>
                    </a:lnTo>
                    <a:lnTo>
                      <a:pt x="29718" y="327470"/>
                    </a:lnTo>
                    <a:lnTo>
                      <a:pt x="29718" y="297752"/>
                    </a:lnTo>
                    <a:lnTo>
                      <a:pt x="59436" y="297752"/>
                    </a:lnTo>
                    <a:lnTo>
                      <a:pt x="59436" y="327470"/>
                    </a:lnTo>
                    <a:lnTo>
                      <a:pt x="89154" y="327470"/>
                    </a:lnTo>
                    <a:lnTo>
                      <a:pt x="89154" y="357188"/>
                    </a:lnTo>
                    <a:lnTo>
                      <a:pt x="59436" y="357188"/>
                    </a:lnTo>
                    <a:lnTo>
                      <a:pt x="59436" y="386905"/>
                    </a:lnTo>
                    <a:lnTo>
                      <a:pt x="29718" y="386905"/>
                    </a:lnTo>
                    <a:lnTo>
                      <a:pt x="29718" y="357188"/>
                    </a:lnTo>
                    <a:lnTo>
                      <a:pt x="0" y="357188"/>
                    </a:lnTo>
                    <a:lnTo>
                      <a:pt x="0" y="476250"/>
                    </a:lnTo>
                    <a:lnTo>
                      <a:pt x="29718" y="476250"/>
                    </a:lnTo>
                    <a:lnTo>
                      <a:pt x="29718" y="505968"/>
                    </a:lnTo>
                    <a:lnTo>
                      <a:pt x="0" y="505968"/>
                    </a:lnTo>
                    <a:lnTo>
                      <a:pt x="0" y="535686"/>
                    </a:lnTo>
                    <a:lnTo>
                      <a:pt x="29718" y="535686"/>
                    </a:lnTo>
                    <a:lnTo>
                      <a:pt x="29718" y="565404"/>
                    </a:lnTo>
                    <a:lnTo>
                      <a:pt x="148780" y="565404"/>
                    </a:lnTo>
                    <a:lnTo>
                      <a:pt x="148780" y="535686"/>
                    </a:lnTo>
                    <a:lnTo>
                      <a:pt x="178499" y="535686"/>
                    </a:lnTo>
                    <a:lnTo>
                      <a:pt x="178499" y="416623"/>
                    </a:lnTo>
                    <a:lnTo>
                      <a:pt x="148780" y="416623"/>
                    </a:lnTo>
                    <a:lnTo>
                      <a:pt x="148780" y="386905"/>
                    </a:lnTo>
                    <a:lnTo>
                      <a:pt x="178499" y="386905"/>
                    </a:lnTo>
                    <a:lnTo>
                      <a:pt x="178499" y="267843"/>
                    </a:lnTo>
                    <a:lnTo>
                      <a:pt x="148780" y="267843"/>
                    </a:lnTo>
                    <a:lnTo>
                      <a:pt x="148780" y="297561"/>
                    </a:lnTo>
                    <a:lnTo>
                      <a:pt x="119063" y="297561"/>
                    </a:lnTo>
                    <a:lnTo>
                      <a:pt x="119063" y="267843"/>
                    </a:lnTo>
                    <a:lnTo>
                      <a:pt x="89345" y="267843"/>
                    </a:lnTo>
                    <a:lnTo>
                      <a:pt x="89345" y="238125"/>
                    </a:lnTo>
                    <a:lnTo>
                      <a:pt x="119063" y="238125"/>
                    </a:lnTo>
                    <a:lnTo>
                      <a:pt x="119063" y="208407"/>
                    </a:lnTo>
                    <a:lnTo>
                      <a:pt x="148780" y="208407"/>
                    </a:lnTo>
                    <a:lnTo>
                      <a:pt x="148780" y="238125"/>
                    </a:lnTo>
                    <a:lnTo>
                      <a:pt x="178499" y="238125"/>
                    </a:lnTo>
                    <a:close/>
                    <a:moveTo>
                      <a:pt x="59436" y="208407"/>
                    </a:moveTo>
                    <a:lnTo>
                      <a:pt x="29718" y="208407"/>
                    </a:lnTo>
                    <a:lnTo>
                      <a:pt x="29718" y="178689"/>
                    </a:lnTo>
                    <a:lnTo>
                      <a:pt x="59436" y="178689"/>
                    </a:lnTo>
                    <a:lnTo>
                      <a:pt x="59436" y="208407"/>
                    </a:lnTo>
                    <a:close/>
                    <a:moveTo>
                      <a:pt x="118967" y="416814"/>
                    </a:moveTo>
                    <a:lnTo>
                      <a:pt x="118967" y="446532"/>
                    </a:lnTo>
                    <a:lnTo>
                      <a:pt x="148685" y="446532"/>
                    </a:lnTo>
                    <a:lnTo>
                      <a:pt x="148685" y="476250"/>
                    </a:lnTo>
                    <a:lnTo>
                      <a:pt x="118967" y="476250"/>
                    </a:lnTo>
                    <a:lnTo>
                      <a:pt x="118967" y="505968"/>
                    </a:lnTo>
                    <a:lnTo>
                      <a:pt x="89249" y="505968"/>
                    </a:lnTo>
                    <a:lnTo>
                      <a:pt x="89249" y="476250"/>
                    </a:lnTo>
                    <a:lnTo>
                      <a:pt x="59531" y="476250"/>
                    </a:lnTo>
                    <a:lnTo>
                      <a:pt x="59531" y="446532"/>
                    </a:lnTo>
                    <a:lnTo>
                      <a:pt x="89249" y="446532"/>
                    </a:lnTo>
                    <a:lnTo>
                      <a:pt x="89249" y="416814"/>
                    </a:lnTo>
                    <a:lnTo>
                      <a:pt x="118967" y="416814"/>
                    </a:lnTo>
                    <a:close/>
                    <a:moveTo>
                      <a:pt x="118967" y="119158"/>
                    </a:moveTo>
                    <a:lnTo>
                      <a:pt x="89249" y="119158"/>
                    </a:lnTo>
                    <a:lnTo>
                      <a:pt x="89249" y="148876"/>
                    </a:lnTo>
                    <a:lnTo>
                      <a:pt x="59531" y="148876"/>
                    </a:lnTo>
                    <a:lnTo>
                      <a:pt x="59531" y="119158"/>
                    </a:lnTo>
                    <a:lnTo>
                      <a:pt x="29813" y="119158"/>
                    </a:lnTo>
                    <a:lnTo>
                      <a:pt x="29813" y="89440"/>
                    </a:lnTo>
                    <a:lnTo>
                      <a:pt x="59531" y="89440"/>
                    </a:lnTo>
                    <a:lnTo>
                      <a:pt x="59531" y="59722"/>
                    </a:lnTo>
                    <a:lnTo>
                      <a:pt x="89249" y="59722"/>
                    </a:lnTo>
                    <a:lnTo>
                      <a:pt x="89249" y="89440"/>
                    </a:lnTo>
                    <a:lnTo>
                      <a:pt x="118967" y="89440"/>
                    </a:lnTo>
                    <a:lnTo>
                      <a:pt x="118967" y="1191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4" name="Google Shape;2154;p31"/>
              <p:cNvSpPr/>
              <p:nvPr/>
            </p:nvSpPr>
            <p:spPr>
              <a:xfrm>
                <a:off x="5052440" y="506491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p31"/>
              <p:cNvSpPr/>
              <p:nvPr/>
            </p:nvSpPr>
            <p:spPr>
              <a:xfrm>
                <a:off x="5022627" y="4707731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p31"/>
              <p:cNvSpPr/>
              <p:nvPr/>
            </p:nvSpPr>
            <p:spPr>
              <a:xfrm>
                <a:off x="4992909" y="47077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57" name="Google Shape;2157;p31"/>
              <p:cNvGrpSpPr/>
              <p:nvPr/>
            </p:nvGrpSpPr>
            <p:grpSpPr>
              <a:xfrm>
                <a:off x="5052440" y="4410075"/>
                <a:ext cx="59531" cy="119062"/>
                <a:chOff x="5052440" y="4410075"/>
                <a:chExt cx="59531" cy="119062"/>
              </a:xfrm>
            </p:grpSpPr>
            <p:sp>
              <p:nvSpPr>
                <p:cNvPr id="2158" name="Google Shape;2158;p31"/>
                <p:cNvSpPr/>
                <p:nvPr/>
              </p:nvSpPr>
              <p:spPr>
                <a:xfrm>
                  <a:off x="5052440" y="4439793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1"/>
                <p:cNvSpPr/>
                <p:nvPr/>
              </p:nvSpPr>
              <p:spPr>
                <a:xfrm>
                  <a:off x="5052440" y="449941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1"/>
                <p:cNvSpPr/>
                <p:nvPr/>
              </p:nvSpPr>
              <p:spPr>
                <a:xfrm>
                  <a:off x="5052440" y="441007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61" name="Google Shape;2161;p31"/>
              <p:cNvSpPr/>
              <p:nvPr/>
            </p:nvSpPr>
            <p:spPr>
              <a:xfrm>
                <a:off x="4963096" y="4291012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31"/>
              <p:cNvSpPr/>
              <p:nvPr/>
            </p:nvSpPr>
            <p:spPr>
              <a:xfrm>
                <a:off x="5171503" y="4142232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31"/>
              <p:cNvSpPr/>
              <p:nvPr/>
            </p:nvSpPr>
            <p:spPr>
              <a:xfrm>
                <a:off x="5171503" y="4082605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4" name="Google Shape;2164;p31"/>
              <p:cNvSpPr/>
              <p:nvPr/>
            </p:nvSpPr>
            <p:spPr>
              <a:xfrm>
                <a:off x="5141689" y="4082605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5" name="Google Shape;2165;p31"/>
              <p:cNvSpPr/>
              <p:nvPr/>
            </p:nvSpPr>
            <p:spPr>
              <a:xfrm>
                <a:off x="5231034" y="4142232"/>
                <a:ext cx="208311" cy="297560"/>
              </a:xfrm>
              <a:custGeom>
                <a:avLst/>
                <a:gdLst/>
                <a:ahLst/>
                <a:cxnLst/>
                <a:rect l="l" t="t" r="r" b="b"/>
                <a:pathLst>
                  <a:path w="208311" h="297560" extrusionOk="0">
                    <a:moveTo>
                      <a:pt x="208312" y="89249"/>
                    </a:moveTo>
                    <a:lnTo>
                      <a:pt x="208312" y="297561"/>
                    </a:lnTo>
                    <a:lnTo>
                      <a:pt x="0" y="297561"/>
                    </a:lnTo>
                    <a:lnTo>
                      <a:pt x="0" y="267843"/>
                    </a:lnTo>
                    <a:lnTo>
                      <a:pt x="148780" y="267843"/>
                    </a:lnTo>
                    <a:lnTo>
                      <a:pt x="148780" y="238125"/>
                    </a:lnTo>
                    <a:lnTo>
                      <a:pt x="178594" y="238125"/>
                    </a:lnTo>
                    <a:lnTo>
                      <a:pt x="178594" y="119063"/>
                    </a:lnTo>
                    <a:lnTo>
                      <a:pt x="148780" y="119063"/>
                    </a:lnTo>
                    <a:lnTo>
                      <a:pt x="148780" y="59436"/>
                    </a:lnTo>
                    <a:lnTo>
                      <a:pt x="119063" y="59436"/>
                    </a:lnTo>
                    <a:lnTo>
                      <a:pt x="119063" y="29718"/>
                    </a:lnTo>
                    <a:lnTo>
                      <a:pt x="29718" y="29718"/>
                    </a:lnTo>
                    <a:lnTo>
                      <a:pt x="29718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178594" y="29718"/>
                    </a:lnTo>
                    <a:lnTo>
                      <a:pt x="178594" y="89249"/>
                    </a:lnTo>
                    <a:lnTo>
                      <a:pt x="208312" y="892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6" name="Google Shape;2166;p31"/>
              <p:cNvSpPr/>
              <p:nvPr/>
            </p:nvSpPr>
            <p:spPr>
              <a:xfrm>
                <a:off x="5290565" y="41124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7" name="Google Shape;2167;p31"/>
              <p:cNvSpPr/>
              <p:nvPr/>
            </p:nvSpPr>
            <p:spPr>
              <a:xfrm>
                <a:off x="4903564" y="41422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8" name="Google Shape;2168;p31"/>
              <p:cNvSpPr/>
              <p:nvPr/>
            </p:nvSpPr>
            <p:spPr>
              <a:xfrm>
                <a:off x="4903564" y="4082605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9" name="Google Shape;2169;p31"/>
              <p:cNvSpPr/>
              <p:nvPr/>
            </p:nvSpPr>
            <p:spPr>
              <a:xfrm>
                <a:off x="5201221" y="411241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0" name="Google Shape;2170;p31"/>
              <p:cNvSpPr/>
              <p:nvPr/>
            </p:nvSpPr>
            <p:spPr>
              <a:xfrm>
                <a:off x="5111971" y="4023169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1" name="Google Shape;2171;p31"/>
              <p:cNvSpPr/>
              <p:nvPr/>
            </p:nvSpPr>
            <p:spPr>
              <a:xfrm>
                <a:off x="4963096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p31"/>
              <p:cNvSpPr/>
              <p:nvPr/>
            </p:nvSpPr>
            <p:spPr>
              <a:xfrm>
                <a:off x="4873846" y="41124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p31"/>
              <p:cNvSpPr/>
              <p:nvPr/>
            </p:nvSpPr>
            <p:spPr>
              <a:xfrm>
                <a:off x="4963096" y="4201668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31"/>
              <p:cNvSpPr/>
              <p:nvPr/>
            </p:nvSpPr>
            <p:spPr>
              <a:xfrm>
                <a:off x="5141689" y="4171950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31"/>
              <p:cNvSpPr/>
              <p:nvPr/>
            </p:nvSpPr>
            <p:spPr>
              <a:xfrm>
                <a:off x="4903564" y="4171950"/>
                <a:ext cx="297656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656" h="119062" extrusionOk="0">
                    <a:moveTo>
                      <a:pt x="297656" y="0"/>
                    </a:moveTo>
                    <a:lnTo>
                      <a:pt x="297656" y="59531"/>
                    </a:lnTo>
                    <a:lnTo>
                      <a:pt x="267938" y="59531"/>
                    </a:lnTo>
                    <a:lnTo>
                      <a:pt x="267938" y="89345"/>
                    </a:lnTo>
                    <a:lnTo>
                      <a:pt x="238125" y="89345"/>
                    </a:lnTo>
                    <a:lnTo>
                      <a:pt x="238125" y="119063"/>
                    </a:lnTo>
                    <a:lnTo>
                      <a:pt x="59531" y="119063"/>
                    </a:lnTo>
                    <a:lnTo>
                      <a:pt x="59531" y="89345"/>
                    </a:lnTo>
                    <a:lnTo>
                      <a:pt x="29813" y="89345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38125" y="59531"/>
                    </a:lnTo>
                    <a:lnTo>
                      <a:pt x="238125" y="29718"/>
                    </a:lnTo>
                    <a:lnTo>
                      <a:pt x="267938" y="29718"/>
                    </a:lnTo>
                    <a:lnTo>
                      <a:pt x="267938" y="0"/>
                    </a:lnTo>
                    <a:lnTo>
                      <a:pt x="2976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31"/>
              <p:cNvSpPr/>
              <p:nvPr/>
            </p:nvSpPr>
            <p:spPr>
              <a:xfrm>
                <a:off x="4933378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31"/>
              <p:cNvSpPr/>
              <p:nvPr/>
            </p:nvSpPr>
            <p:spPr>
              <a:xfrm>
                <a:off x="4992909" y="4052887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31"/>
              <p:cNvSpPr/>
              <p:nvPr/>
            </p:nvSpPr>
            <p:spPr>
              <a:xfrm>
                <a:off x="4992909" y="396354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9" name="Google Shape;2179;p31"/>
              <p:cNvSpPr/>
              <p:nvPr/>
            </p:nvSpPr>
            <p:spPr>
              <a:xfrm>
                <a:off x="5111971" y="3993356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0" name="Google Shape;2180;p31"/>
              <p:cNvSpPr/>
              <p:nvPr/>
            </p:nvSpPr>
            <p:spPr>
              <a:xfrm>
                <a:off x="4992909" y="3993356"/>
                <a:ext cx="119062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59531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1" name="Google Shape;2181;p31"/>
              <p:cNvSpPr/>
              <p:nvPr/>
            </p:nvSpPr>
            <p:spPr>
              <a:xfrm>
                <a:off x="4963096" y="40231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2" name="Google Shape;2182;p31"/>
              <p:cNvSpPr/>
              <p:nvPr/>
            </p:nvSpPr>
            <p:spPr>
              <a:xfrm>
                <a:off x="4992909" y="4142232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31"/>
              <p:cNvSpPr/>
              <p:nvPr/>
            </p:nvSpPr>
            <p:spPr>
              <a:xfrm>
                <a:off x="4963096" y="41124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4" name="Google Shape;2184;p31"/>
              <p:cNvSpPr/>
              <p:nvPr/>
            </p:nvSpPr>
            <p:spPr>
              <a:xfrm>
                <a:off x="5111971" y="411241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5" name="Google Shape;2185;p31"/>
              <p:cNvSpPr/>
              <p:nvPr/>
            </p:nvSpPr>
            <p:spPr>
              <a:xfrm>
                <a:off x="5141689" y="4023169"/>
                <a:ext cx="29717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6" name="Google Shape;2186;p31"/>
              <p:cNvSpPr/>
              <p:nvPr/>
            </p:nvSpPr>
            <p:spPr>
              <a:xfrm>
                <a:off x="4903564" y="4112418"/>
                <a:ext cx="297656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297656" h="89249" extrusionOk="0">
                    <a:moveTo>
                      <a:pt x="297656" y="0"/>
                    </a:moveTo>
                    <a:lnTo>
                      <a:pt x="297656" y="29813"/>
                    </a:lnTo>
                    <a:lnTo>
                      <a:pt x="267938" y="29813"/>
                    </a:lnTo>
                    <a:lnTo>
                      <a:pt x="267938" y="59531"/>
                    </a:lnTo>
                    <a:lnTo>
                      <a:pt x="238125" y="59531"/>
                    </a:lnTo>
                    <a:lnTo>
                      <a:pt x="238125" y="89249"/>
                    </a:lnTo>
                    <a:lnTo>
                      <a:pt x="59531" y="89249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89345" y="29813"/>
                    </a:lnTo>
                    <a:lnTo>
                      <a:pt x="89345" y="59531"/>
                    </a:lnTo>
                    <a:lnTo>
                      <a:pt x="208407" y="59531"/>
                    </a:lnTo>
                    <a:lnTo>
                      <a:pt x="208407" y="29813"/>
                    </a:lnTo>
                    <a:lnTo>
                      <a:pt x="238125" y="29813"/>
                    </a:lnTo>
                    <a:lnTo>
                      <a:pt x="238125" y="0"/>
                    </a:lnTo>
                    <a:lnTo>
                      <a:pt x="2976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7" name="Google Shape;2187;p31"/>
              <p:cNvSpPr/>
              <p:nvPr/>
            </p:nvSpPr>
            <p:spPr>
              <a:xfrm>
                <a:off x="4933378" y="405288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8" name="Google Shape;2188;p31"/>
              <p:cNvSpPr/>
              <p:nvPr/>
            </p:nvSpPr>
            <p:spPr>
              <a:xfrm>
                <a:off x="4963096" y="432073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p31"/>
              <p:cNvSpPr/>
              <p:nvPr/>
            </p:nvSpPr>
            <p:spPr>
              <a:xfrm>
                <a:off x="4992909" y="4350543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p31"/>
              <p:cNvSpPr/>
              <p:nvPr/>
            </p:nvSpPr>
            <p:spPr>
              <a:xfrm>
                <a:off x="4992909" y="4320730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1" name="Google Shape;2191;p31"/>
              <p:cNvSpPr/>
              <p:nvPr/>
            </p:nvSpPr>
            <p:spPr>
              <a:xfrm>
                <a:off x="5111971" y="4320730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2" name="Google Shape;2192;p31"/>
              <p:cNvSpPr/>
              <p:nvPr/>
            </p:nvSpPr>
            <p:spPr>
              <a:xfrm>
                <a:off x="4963095" y="4052887"/>
                <a:ext cx="178593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89344" extrusionOk="0">
                    <a:moveTo>
                      <a:pt x="178594" y="0"/>
                    </a:moveTo>
                    <a:lnTo>
                      <a:pt x="178594" y="59531"/>
                    </a:lnTo>
                    <a:lnTo>
                      <a:pt x="148876" y="59531"/>
                    </a:lnTo>
                    <a:lnTo>
                      <a:pt x="148876" y="89345"/>
                    </a:lnTo>
                    <a:lnTo>
                      <a:pt x="29813" y="89345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148876" y="29718"/>
                    </a:lnTo>
                    <a:lnTo>
                      <a:pt x="148876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3" name="Google Shape;2193;p31"/>
              <p:cNvSpPr/>
              <p:nvPr/>
            </p:nvSpPr>
            <p:spPr>
              <a:xfrm>
                <a:off x="4933378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94" name="Google Shape;2194;p31"/>
            <p:cNvSpPr/>
            <p:nvPr/>
          </p:nvSpPr>
          <p:spPr>
            <a:xfrm>
              <a:off x="5082158" y="4469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5052440" y="4439793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5082158" y="4410075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5052440" y="4499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4933378" y="4380357"/>
              <a:ext cx="29718" cy="148780"/>
            </a:xfrm>
            <a:custGeom>
              <a:avLst/>
              <a:gdLst/>
              <a:ahLst/>
              <a:cxnLst/>
              <a:rect l="l" t="t" r="r" b="b"/>
              <a:pathLst>
                <a:path w="29718" h="148780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31"/>
            <p:cNvSpPr/>
            <p:nvPr/>
          </p:nvSpPr>
          <p:spPr>
            <a:xfrm>
              <a:off x="4933378" y="4856607"/>
              <a:ext cx="29718" cy="148780"/>
            </a:xfrm>
            <a:custGeom>
              <a:avLst/>
              <a:gdLst/>
              <a:ahLst/>
              <a:cxnLst/>
              <a:rect l="l" t="t" r="r" b="b"/>
              <a:pathLst>
                <a:path w="29718" h="148780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31"/>
            <p:cNvSpPr/>
            <p:nvPr/>
          </p:nvSpPr>
          <p:spPr>
            <a:xfrm>
              <a:off x="4963096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1"/>
            <p:cNvSpPr/>
            <p:nvPr/>
          </p:nvSpPr>
          <p:spPr>
            <a:xfrm>
              <a:off x="4992909" y="5154168"/>
              <a:ext cx="89344" cy="29718"/>
            </a:xfrm>
            <a:custGeom>
              <a:avLst/>
              <a:gdLst/>
              <a:ahLst/>
              <a:cxnLst/>
              <a:rect l="l" t="t" r="r" b="b"/>
              <a:pathLst>
                <a:path w="89344" h="29718" extrusionOk="0">
                  <a:moveTo>
                    <a:pt x="0" y="0"/>
                  </a:moveTo>
                  <a:lnTo>
                    <a:pt x="89345" y="0"/>
                  </a:lnTo>
                  <a:lnTo>
                    <a:pt x="8934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1"/>
            <p:cNvSpPr/>
            <p:nvPr/>
          </p:nvSpPr>
          <p:spPr>
            <a:xfrm>
              <a:off x="5022627" y="5183981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1"/>
            <p:cNvSpPr/>
            <p:nvPr/>
          </p:nvSpPr>
          <p:spPr>
            <a:xfrm>
              <a:off x="4933378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1"/>
            <p:cNvSpPr/>
            <p:nvPr/>
          </p:nvSpPr>
          <p:spPr>
            <a:xfrm>
              <a:off x="5141689" y="458866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1"/>
            <p:cNvSpPr/>
            <p:nvPr/>
          </p:nvSpPr>
          <p:spPr>
            <a:xfrm>
              <a:off x="5111971" y="512445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31"/>
            <p:cNvSpPr/>
            <p:nvPr/>
          </p:nvSpPr>
          <p:spPr>
            <a:xfrm>
              <a:off x="4903564" y="426129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31"/>
            <p:cNvSpPr/>
            <p:nvPr/>
          </p:nvSpPr>
          <p:spPr>
            <a:xfrm>
              <a:off x="5171503" y="4261294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31"/>
            <p:cNvSpPr/>
            <p:nvPr/>
          </p:nvSpPr>
          <p:spPr>
            <a:xfrm>
              <a:off x="5171503" y="432073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31"/>
            <p:cNvSpPr/>
            <p:nvPr/>
          </p:nvSpPr>
          <p:spPr>
            <a:xfrm>
              <a:off x="5141689" y="429101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4933378" y="429101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4903564" y="4171950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5171503" y="417195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4933378" y="4201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4963096" y="423148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5111971" y="4261294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4992909" y="426129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5022627" y="423148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5052440" y="4261294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4992909" y="429101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5052440" y="429101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5111971" y="429101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5171503" y="423148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4903564" y="423148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5082158" y="423148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5052440" y="4112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4963096" y="4142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5111971" y="414223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5171503" y="4112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31"/>
            <p:cNvSpPr/>
            <p:nvPr/>
          </p:nvSpPr>
          <p:spPr>
            <a:xfrm>
              <a:off x="4903564" y="4112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1"/>
            <p:cNvSpPr/>
            <p:nvPr/>
          </p:nvSpPr>
          <p:spPr>
            <a:xfrm>
              <a:off x="5141689" y="414223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31"/>
            <p:cNvSpPr/>
            <p:nvPr/>
          </p:nvSpPr>
          <p:spPr>
            <a:xfrm>
              <a:off x="5141689" y="423148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5141689" y="420166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5231034" y="414223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1"/>
            <p:cNvSpPr/>
            <p:nvPr/>
          </p:nvSpPr>
          <p:spPr>
            <a:xfrm>
              <a:off x="5290565" y="4142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31"/>
            <p:cNvSpPr/>
            <p:nvPr/>
          </p:nvSpPr>
          <p:spPr>
            <a:xfrm>
              <a:off x="5350096" y="4142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1"/>
            <p:cNvSpPr/>
            <p:nvPr/>
          </p:nvSpPr>
          <p:spPr>
            <a:xfrm>
              <a:off x="5260752" y="4410075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1"/>
            <p:cNvSpPr/>
            <p:nvPr/>
          </p:nvSpPr>
          <p:spPr>
            <a:xfrm>
              <a:off x="5320283" y="4410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5379814" y="4410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CB3D6C-31C6-2641-8A27-CB1ABF8A3E68}"/>
              </a:ext>
            </a:extLst>
          </p:cNvPr>
          <p:cNvSpPr txBox="1"/>
          <p:nvPr/>
        </p:nvSpPr>
        <p:spPr>
          <a:xfrm>
            <a:off x="3120253" y="1129823"/>
            <a:ext cx="2903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Press Start 2P" panose="020B0604020202020204" charset="0"/>
              </a:rPr>
              <a:t>Sketsa</a:t>
            </a:r>
            <a:r>
              <a:rPr lang="en-ID" dirty="0">
                <a:solidFill>
                  <a:schemeClr val="tx1"/>
                </a:solidFill>
                <a:latin typeface="Press Start 2P" panose="020B0604020202020204" charset="0"/>
              </a:rPr>
              <a:t>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ACC06-80FF-5EF2-C329-6F4020B1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640" y="1505299"/>
            <a:ext cx="1710718" cy="17687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F6A0EE-E26F-A88E-F3A3-79EF05B9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984" y="1219978"/>
            <a:ext cx="1567928" cy="2849596"/>
          </a:xfrm>
          <a:prstGeom prst="rect">
            <a:avLst/>
          </a:prstGeom>
        </p:spPr>
      </p:pic>
      <p:sp>
        <p:nvSpPr>
          <p:cNvPr id="1892" name="Google Shape;1892;p31"/>
          <p:cNvSpPr txBox="1">
            <a:spLocks noGrp="1"/>
          </p:cNvSpPr>
          <p:nvPr>
            <p:ph type="title"/>
          </p:nvPr>
        </p:nvSpPr>
        <p:spPr>
          <a:xfrm flipH="1">
            <a:off x="1803149" y="621321"/>
            <a:ext cx="55377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30352"/>
              </a:buClr>
              <a:buSzPts val="1100"/>
              <a:buFont typeface="Arial"/>
              <a:buNone/>
            </a:pPr>
            <a:r>
              <a:rPr lang="en-ID" dirty="0"/>
              <a:t>Kode Program</a:t>
            </a:r>
          </a:p>
        </p:txBody>
      </p:sp>
      <p:grpSp>
        <p:nvGrpSpPr>
          <p:cNvPr id="1894" name="Google Shape;1894;p31"/>
          <p:cNvGrpSpPr/>
          <p:nvPr/>
        </p:nvGrpSpPr>
        <p:grpSpPr>
          <a:xfrm>
            <a:off x="713235" y="680088"/>
            <a:ext cx="784608" cy="1082159"/>
            <a:chOff x="6585298" y="1701355"/>
            <a:chExt cx="863250" cy="1190625"/>
          </a:xfrm>
        </p:grpSpPr>
        <p:sp>
          <p:nvSpPr>
            <p:cNvPr id="1895" name="Google Shape;1895;p31"/>
            <p:cNvSpPr/>
            <p:nvPr/>
          </p:nvSpPr>
          <p:spPr>
            <a:xfrm>
              <a:off x="6585298" y="1701355"/>
              <a:ext cx="863250" cy="1190624"/>
            </a:xfrm>
            <a:custGeom>
              <a:avLst/>
              <a:gdLst/>
              <a:ahLst/>
              <a:cxnLst/>
              <a:rect l="l" t="t" r="r" b="b"/>
              <a:pathLst>
                <a:path w="863250" h="1190624" extrusionOk="0">
                  <a:moveTo>
                    <a:pt x="833438" y="893064"/>
                  </a:moveTo>
                  <a:lnTo>
                    <a:pt x="833438" y="833438"/>
                  </a:lnTo>
                  <a:lnTo>
                    <a:pt x="803720" y="833438"/>
                  </a:lnTo>
                  <a:lnTo>
                    <a:pt x="803720" y="803720"/>
                  </a:lnTo>
                  <a:lnTo>
                    <a:pt x="773906" y="803720"/>
                  </a:lnTo>
                  <a:lnTo>
                    <a:pt x="773906" y="774002"/>
                  </a:lnTo>
                  <a:lnTo>
                    <a:pt x="714375" y="774002"/>
                  </a:lnTo>
                  <a:lnTo>
                    <a:pt x="714375" y="714375"/>
                  </a:lnTo>
                  <a:lnTo>
                    <a:pt x="684657" y="714375"/>
                  </a:lnTo>
                  <a:lnTo>
                    <a:pt x="684657" y="774002"/>
                  </a:lnTo>
                  <a:lnTo>
                    <a:pt x="654844" y="774002"/>
                  </a:lnTo>
                  <a:lnTo>
                    <a:pt x="654844" y="803720"/>
                  </a:lnTo>
                  <a:lnTo>
                    <a:pt x="625126" y="803720"/>
                  </a:lnTo>
                  <a:lnTo>
                    <a:pt x="625126" y="595313"/>
                  </a:lnTo>
                  <a:lnTo>
                    <a:pt x="654844" y="595313"/>
                  </a:lnTo>
                  <a:lnTo>
                    <a:pt x="654844" y="535877"/>
                  </a:lnTo>
                  <a:lnTo>
                    <a:pt x="625126" y="535877"/>
                  </a:lnTo>
                  <a:lnTo>
                    <a:pt x="625126" y="506063"/>
                  </a:lnTo>
                  <a:lnTo>
                    <a:pt x="595313" y="506063"/>
                  </a:lnTo>
                  <a:lnTo>
                    <a:pt x="595313" y="446532"/>
                  </a:lnTo>
                  <a:lnTo>
                    <a:pt x="565595" y="446532"/>
                  </a:lnTo>
                  <a:lnTo>
                    <a:pt x="565595" y="416814"/>
                  </a:lnTo>
                  <a:lnTo>
                    <a:pt x="535781" y="416814"/>
                  </a:lnTo>
                  <a:lnTo>
                    <a:pt x="535781" y="387001"/>
                  </a:lnTo>
                  <a:lnTo>
                    <a:pt x="506063" y="387001"/>
                  </a:lnTo>
                  <a:lnTo>
                    <a:pt x="506063" y="357188"/>
                  </a:lnTo>
                  <a:lnTo>
                    <a:pt x="476250" y="357188"/>
                  </a:lnTo>
                  <a:lnTo>
                    <a:pt x="476250" y="267938"/>
                  </a:lnTo>
                  <a:lnTo>
                    <a:pt x="446532" y="267938"/>
                  </a:lnTo>
                  <a:lnTo>
                    <a:pt x="446532" y="238125"/>
                  </a:lnTo>
                  <a:lnTo>
                    <a:pt x="446532" y="208407"/>
                  </a:lnTo>
                  <a:lnTo>
                    <a:pt x="476250" y="208407"/>
                  </a:lnTo>
                  <a:lnTo>
                    <a:pt x="476250" y="148876"/>
                  </a:lnTo>
                  <a:lnTo>
                    <a:pt x="506063" y="148876"/>
                  </a:lnTo>
                  <a:lnTo>
                    <a:pt x="506063" y="59626"/>
                  </a:lnTo>
                  <a:lnTo>
                    <a:pt x="476250" y="59626"/>
                  </a:lnTo>
                  <a:lnTo>
                    <a:pt x="476250" y="29813"/>
                  </a:lnTo>
                  <a:lnTo>
                    <a:pt x="446532" y="29813"/>
                  </a:lnTo>
                  <a:lnTo>
                    <a:pt x="446532" y="0"/>
                  </a:lnTo>
                  <a:lnTo>
                    <a:pt x="178594" y="0"/>
                  </a:lnTo>
                  <a:lnTo>
                    <a:pt x="178594" y="29813"/>
                  </a:lnTo>
                  <a:lnTo>
                    <a:pt x="148876" y="29813"/>
                  </a:lnTo>
                  <a:lnTo>
                    <a:pt x="148876" y="59626"/>
                  </a:lnTo>
                  <a:lnTo>
                    <a:pt x="119063" y="59626"/>
                  </a:lnTo>
                  <a:lnTo>
                    <a:pt x="119063" y="148876"/>
                  </a:lnTo>
                  <a:lnTo>
                    <a:pt x="148876" y="148876"/>
                  </a:lnTo>
                  <a:lnTo>
                    <a:pt x="148876" y="208407"/>
                  </a:lnTo>
                  <a:lnTo>
                    <a:pt x="178594" y="208407"/>
                  </a:lnTo>
                  <a:lnTo>
                    <a:pt x="178594" y="238125"/>
                  </a:lnTo>
                  <a:lnTo>
                    <a:pt x="178594" y="267938"/>
                  </a:lnTo>
                  <a:lnTo>
                    <a:pt x="148876" y="267938"/>
                  </a:lnTo>
                  <a:lnTo>
                    <a:pt x="148876" y="357188"/>
                  </a:lnTo>
                  <a:lnTo>
                    <a:pt x="119063" y="357188"/>
                  </a:lnTo>
                  <a:lnTo>
                    <a:pt x="119063" y="387001"/>
                  </a:lnTo>
                  <a:lnTo>
                    <a:pt x="89345" y="387001"/>
                  </a:lnTo>
                  <a:lnTo>
                    <a:pt x="89345" y="416814"/>
                  </a:lnTo>
                  <a:lnTo>
                    <a:pt x="59531" y="416814"/>
                  </a:lnTo>
                  <a:lnTo>
                    <a:pt x="59531" y="446532"/>
                  </a:lnTo>
                  <a:lnTo>
                    <a:pt x="29813" y="446532"/>
                  </a:lnTo>
                  <a:lnTo>
                    <a:pt x="29813" y="506063"/>
                  </a:lnTo>
                  <a:lnTo>
                    <a:pt x="0" y="506063"/>
                  </a:lnTo>
                  <a:lnTo>
                    <a:pt x="0" y="1071563"/>
                  </a:lnTo>
                  <a:lnTo>
                    <a:pt x="29813" y="1071563"/>
                  </a:lnTo>
                  <a:lnTo>
                    <a:pt x="29813" y="1101376"/>
                  </a:lnTo>
                  <a:lnTo>
                    <a:pt x="59531" y="1101376"/>
                  </a:lnTo>
                  <a:lnTo>
                    <a:pt x="59531" y="1131189"/>
                  </a:lnTo>
                  <a:lnTo>
                    <a:pt x="89345" y="1131189"/>
                  </a:lnTo>
                  <a:lnTo>
                    <a:pt x="89345" y="1160907"/>
                  </a:lnTo>
                  <a:lnTo>
                    <a:pt x="178594" y="1160907"/>
                  </a:lnTo>
                  <a:lnTo>
                    <a:pt x="178594" y="1190625"/>
                  </a:lnTo>
                  <a:lnTo>
                    <a:pt x="446532" y="1190625"/>
                  </a:lnTo>
                  <a:lnTo>
                    <a:pt x="446532" y="1160907"/>
                  </a:lnTo>
                  <a:lnTo>
                    <a:pt x="535781" y="1160907"/>
                  </a:lnTo>
                  <a:lnTo>
                    <a:pt x="535781" y="1131189"/>
                  </a:lnTo>
                  <a:lnTo>
                    <a:pt x="565595" y="1131189"/>
                  </a:lnTo>
                  <a:lnTo>
                    <a:pt x="565595" y="1101376"/>
                  </a:lnTo>
                  <a:lnTo>
                    <a:pt x="595313" y="1101376"/>
                  </a:lnTo>
                  <a:lnTo>
                    <a:pt x="595313" y="1131189"/>
                  </a:lnTo>
                  <a:lnTo>
                    <a:pt x="833438" y="1131189"/>
                  </a:lnTo>
                  <a:lnTo>
                    <a:pt x="833438" y="1101376"/>
                  </a:lnTo>
                  <a:lnTo>
                    <a:pt x="863251" y="1101376"/>
                  </a:lnTo>
                  <a:lnTo>
                    <a:pt x="863251" y="893064"/>
                  </a:lnTo>
                  <a:lnTo>
                    <a:pt x="833438" y="893064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7240142" y="2296668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7389018" y="253479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7418736" y="2594419"/>
              <a:ext cx="29718" cy="208406"/>
            </a:xfrm>
            <a:custGeom>
              <a:avLst/>
              <a:gdLst/>
              <a:ahLst/>
              <a:cxnLst/>
              <a:rect l="l" t="t" r="r" b="b"/>
              <a:pathLst>
                <a:path w="29718" h="208406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7180611" y="2802731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7359205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7210424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7240142" y="2475357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7240142" y="25347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7210424" y="2743200"/>
              <a:ext cx="178593" cy="29718"/>
            </a:xfrm>
            <a:custGeom>
              <a:avLst/>
              <a:gdLst/>
              <a:ahLst/>
              <a:cxnLst/>
              <a:rect l="l" t="t" r="r" b="b"/>
              <a:pathLst>
                <a:path w="178593" h="29718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7329487" y="2564606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7359205" y="2624137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7210424" y="2564606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31"/>
            <p:cNvSpPr/>
            <p:nvPr/>
          </p:nvSpPr>
          <p:spPr>
            <a:xfrm rot="10800000">
              <a:off x="7269955" y="2415825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31"/>
            <p:cNvSpPr/>
            <p:nvPr/>
          </p:nvSpPr>
          <p:spPr>
            <a:xfrm rot="10800000">
              <a:off x="7240237" y="2296763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31"/>
            <p:cNvSpPr/>
            <p:nvPr/>
          </p:nvSpPr>
          <p:spPr>
            <a:xfrm rot="10800000">
              <a:off x="7210424" y="2237136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7269955" y="247535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6882955" y="283254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7121080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6615112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7091362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6674643" y="2802731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6763892" y="2862262"/>
              <a:ext cx="267843" cy="29718"/>
            </a:xfrm>
            <a:custGeom>
              <a:avLst/>
              <a:gdLst/>
              <a:ahLst/>
              <a:cxnLst/>
              <a:rect l="l" t="t" r="r" b="b"/>
              <a:pathLst>
                <a:path w="267843" h="29718" extrusionOk="0">
                  <a:moveTo>
                    <a:pt x="0" y="0"/>
                  </a:moveTo>
                  <a:lnTo>
                    <a:pt x="267843" y="0"/>
                  </a:lnTo>
                  <a:lnTo>
                    <a:pt x="26784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6763892" y="2207418"/>
              <a:ext cx="267843" cy="29718"/>
            </a:xfrm>
            <a:custGeom>
              <a:avLst/>
              <a:gdLst/>
              <a:ahLst/>
              <a:cxnLst/>
              <a:rect l="l" t="t" r="r" b="b"/>
              <a:pathLst>
                <a:path w="267843" h="29718" extrusionOk="0">
                  <a:moveTo>
                    <a:pt x="0" y="0"/>
                  </a:moveTo>
                  <a:lnTo>
                    <a:pt x="267843" y="0"/>
                  </a:lnTo>
                  <a:lnTo>
                    <a:pt x="26784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6793705" y="2386012"/>
              <a:ext cx="208311" cy="29718"/>
            </a:xfrm>
            <a:custGeom>
              <a:avLst/>
              <a:gdLst/>
              <a:ahLst/>
              <a:cxnLst/>
              <a:rect l="l" t="t" r="r" b="b"/>
              <a:pathLst>
                <a:path w="208311" h="29718" extrusionOk="0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7031830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6674643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7031830" y="223723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7002017" y="2772918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7091362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6674643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7091362" y="22669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6704361" y="2772918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6823423" y="2743200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6674643" y="22669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6704361" y="2445543"/>
              <a:ext cx="29718" cy="267843"/>
            </a:xfrm>
            <a:custGeom>
              <a:avLst/>
              <a:gdLst/>
              <a:ahLst/>
              <a:cxnLst/>
              <a:rect l="l" t="t" r="r" b="b"/>
              <a:pathLst>
                <a:path w="29718" h="26784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67843"/>
                  </a:lnTo>
                  <a:lnTo>
                    <a:pt x="0" y="2678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7061548" y="2445543"/>
              <a:ext cx="29718" cy="267843"/>
            </a:xfrm>
            <a:custGeom>
              <a:avLst/>
              <a:gdLst/>
              <a:ahLst/>
              <a:cxnLst/>
              <a:rect l="l" t="t" r="r" b="b"/>
              <a:pathLst>
                <a:path w="29718" h="26784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67843"/>
                  </a:lnTo>
                  <a:lnTo>
                    <a:pt x="0" y="2678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6644830" y="2296668"/>
              <a:ext cx="29718" cy="446531"/>
            </a:xfrm>
            <a:custGeom>
              <a:avLst/>
              <a:gdLst/>
              <a:ahLst/>
              <a:cxnLst/>
              <a:rect l="l" t="t" r="r" b="b"/>
              <a:pathLst>
                <a:path w="29718" h="446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446532"/>
                  </a:lnTo>
                  <a:lnTo>
                    <a:pt x="0" y="446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7121080" y="2296668"/>
              <a:ext cx="29718" cy="446531"/>
            </a:xfrm>
            <a:custGeom>
              <a:avLst/>
              <a:gdLst/>
              <a:ahLst/>
              <a:cxnLst/>
              <a:rect l="l" t="t" r="r" b="b"/>
              <a:pathLst>
                <a:path w="29718" h="446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446532"/>
                  </a:lnTo>
                  <a:lnTo>
                    <a:pt x="0" y="446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6942486" y="2802731"/>
              <a:ext cx="148875" cy="59531"/>
            </a:xfrm>
            <a:custGeom>
              <a:avLst/>
              <a:gdLst/>
              <a:ahLst/>
              <a:cxnLst/>
              <a:rect l="l" t="t" r="r" b="b"/>
              <a:pathLst>
                <a:path w="148875" h="59531" extrusionOk="0">
                  <a:moveTo>
                    <a:pt x="148876" y="0"/>
                  </a:moveTo>
                  <a:lnTo>
                    <a:pt x="148876" y="29813"/>
                  </a:lnTo>
                  <a:lnTo>
                    <a:pt x="89345" y="29813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6734174" y="2802731"/>
              <a:ext cx="148780" cy="59531"/>
            </a:xfrm>
            <a:custGeom>
              <a:avLst/>
              <a:gdLst/>
              <a:ahLst/>
              <a:cxnLst/>
              <a:rect l="l" t="t" r="r" b="b"/>
              <a:pathLst>
                <a:path w="148780" h="59531" extrusionOk="0">
                  <a:moveTo>
                    <a:pt x="148780" y="29813"/>
                  </a:moveTo>
                  <a:lnTo>
                    <a:pt x="148780" y="59531"/>
                  </a:lnTo>
                  <a:lnTo>
                    <a:pt x="29718" y="59531"/>
                  </a:lnTo>
                  <a:lnTo>
                    <a:pt x="29718" y="29813"/>
                  </a:lnTo>
                  <a:lnTo>
                    <a:pt x="0" y="29813"/>
                  </a:lnTo>
                  <a:lnTo>
                    <a:pt x="0" y="0"/>
                  </a:lnTo>
                  <a:lnTo>
                    <a:pt x="59531" y="0"/>
                  </a:lnTo>
                  <a:lnTo>
                    <a:pt x="59531" y="29813"/>
                  </a:lnTo>
                  <a:lnTo>
                    <a:pt x="148780" y="29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6793705" y="2802731"/>
              <a:ext cx="208311" cy="29718"/>
            </a:xfrm>
            <a:custGeom>
              <a:avLst/>
              <a:gdLst/>
              <a:ahLst/>
              <a:cxnLst/>
              <a:rect l="l" t="t" r="r" b="b"/>
              <a:pathLst>
                <a:path w="208311" h="29718" extrusionOk="0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6704361" y="223723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6734174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7002017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7121080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7091362" y="27729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1"/>
            <p:cNvSpPr/>
            <p:nvPr/>
          </p:nvSpPr>
          <p:spPr>
            <a:xfrm>
              <a:off x="7150893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31"/>
            <p:cNvSpPr/>
            <p:nvPr/>
          </p:nvSpPr>
          <p:spPr>
            <a:xfrm>
              <a:off x="7180611" y="2207418"/>
              <a:ext cx="29718" cy="297656"/>
            </a:xfrm>
            <a:custGeom>
              <a:avLst/>
              <a:gdLst/>
              <a:ahLst/>
              <a:cxnLst/>
              <a:rect l="l" t="t" r="r" b="b"/>
              <a:pathLst>
                <a:path w="29718" h="297656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656"/>
                  </a:lnTo>
                  <a:lnTo>
                    <a:pt x="0" y="2976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31"/>
            <p:cNvSpPr/>
            <p:nvPr/>
          </p:nvSpPr>
          <p:spPr>
            <a:xfrm>
              <a:off x="7180611" y="2505075"/>
              <a:ext cx="238125" cy="297656"/>
            </a:xfrm>
            <a:custGeom>
              <a:avLst/>
              <a:gdLst/>
              <a:ahLst/>
              <a:cxnLst/>
              <a:rect l="l" t="t" r="r" b="b"/>
              <a:pathLst>
                <a:path w="238125" h="297656" extrusionOk="0">
                  <a:moveTo>
                    <a:pt x="238125" y="89344"/>
                  </a:moveTo>
                  <a:lnTo>
                    <a:pt x="238125" y="297656"/>
                  </a:lnTo>
                  <a:lnTo>
                    <a:pt x="0" y="297656"/>
                  </a:lnTo>
                  <a:lnTo>
                    <a:pt x="0" y="267843"/>
                  </a:lnTo>
                  <a:lnTo>
                    <a:pt x="208407" y="267843"/>
                  </a:lnTo>
                  <a:lnTo>
                    <a:pt x="208407" y="119063"/>
                  </a:lnTo>
                  <a:lnTo>
                    <a:pt x="178594" y="119063"/>
                  </a:lnTo>
                  <a:lnTo>
                    <a:pt x="178594" y="59531"/>
                  </a:lnTo>
                  <a:lnTo>
                    <a:pt x="148876" y="59531"/>
                  </a:lnTo>
                  <a:lnTo>
                    <a:pt x="148876" y="29718"/>
                  </a:lnTo>
                  <a:lnTo>
                    <a:pt x="59531" y="29718"/>
                  </a:lnTo>
                  <a:lnTo>
                    <a:pt x="59531" y="0"/>
                  </a:lnTo>
                  <a:lnTo>
                    <a:pt x="178594" y="0"/>
                  </a:lnTo>
                  <a:lnTo>
                    <a:pt x="178594" y="29718"/>
                  </a:lnTo>
                  <a:lnTo>
                    <a:pt x="208407" y="29718"/>
                  </a:lnTo>
                  <a:lnTo>
                    <a:pt x="208407" y="89344"/>
                  </a:lnTo>
                  <a:lnTo>
                    <a:pt x="238125" y="893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1"/>
            <p:cNvSpPr/>
            <p:nvPr/>
          </p:nvSpPr>
          <p:spPr>
            <a:xfrm>
              <a:off x="7210424" y="2534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7210424" y="2564606"/>
              <a:ext cx="148780" cy="178593"/>
            </a:xfrm>
            <a:custGeom>
              <a:avLst/>
              <a:gdLst/>
              <a:ahLst/>
              <a:cxnLst/>
              <a:rect l="l" t="t" r="r" b="b"/>
              <a:pathLst>
                <a:path w="148780" h="178593" extrusionOk="0">
                  <a:moveTo>
                    <a:pt x="148780" y="59531"/>
                  </a:moveTo>
                  <a:lnTo>
                    <a:pt x="148780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1"/>
            <p:cNvSpPr/>
            <p:nvPr/>
          </p:nvSpPr>
          <p:spPr>
            <a:xfrm>
              <a:off x="7180611" y="2505075"/>
              <a:ext cx="29718" cy="267843"/>
            </a:xfrm>
            <a:custGeom>
              <a:avLst/>
              <a:gdLst/>
              <a:ahLst/>
              <a:cxnLst/>
              <a:rect l="l" t="t" r="r" b="b"/>
              <a:pathLst>
                <a:path w="29718" h="26784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67843"/>
                  </a:lnTo>
                  <a:lnTo>
                    <a:pt x="0" y="2678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1"/>
            <p:cNvSpPr/>
            <p:nvPr/>
          </p:nvSpPr>
          <p:spPr>
            <a:xfrm>
              <a:off x="6585298" y="2207418"/>
              <a:ext cx="29718" cy="565594"/>
            </a:xfrm>
            <a:custGeom>
              <a:avLst/>
              <a:gdLst/>
              <a:ahLst/>
              <a:cxnLst/>
              <a:rect l="l" t="t" r="r" b="b"/>
              <a:pathLst>
                <a:path w="29718" h="56559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65595"/>
                  </a:lnTo>
                  <a:lnTo>
                    <a:pt x="0" y="5655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1"/>
            <p:cNvSpPr/>
            <p:nvPr/>
          </p:nvSpPr>
          <p:spPr>
            <a:xfrm>
              <a:off x="6615112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1"/>
            <p:cNvSpPr/>
            <p:nvPr/>
          </p:nvSpPr>
          <p:spPr>
            <a:xfrm>
              <a:off x="6615112" y="214788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1"/>
            <p:cNvSpPr/>
            <p:nvPr/>
          </p:nvSpPr>
          <p:spPr>
            <a:xfrm>
              <a:off x="7150893" y="214788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1"/>
            <p:cNvSpPr/>
            <p:nvPr/>
          </p:nvSpPr>
          <p:spPr>
            <a:xfrm>
              <a:off x="6644830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31"/>
            <p:cNvSpPr/>
            <p:nvPr/>
          </p:nvSpPr>
          <p:spPr>
            <a:xfrm>
              <a:off x="7121080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31"/>
            <p:cNvSpPr/>
            <p:nvPr/>
          </p:nvSpPr>
          <p:spPr>
            <a:xfrm>
              <a:off x="7091362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31"/>
            <p:cNvSpPr/>
            <p:nvPr/>
          </p:nvSpPr>
          <p:spPr>
            <a:xfrm>
              <a:off x="7061548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7031830" y="19692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6674643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31"/>
            <p:cNvSpPr/>
            <p:nvPr/>
          </p:nvSpPr>
          <p:spPr>
            <a:xfrm>
              <a:off x="6704361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31"/>
            <p:cNvSpPr/>
            <p:nvPr/>
          </p:nvSpPr>
          <p:spPr>
            <a:xfrm>
              <a:off x="6734174" y="19692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31"/>
            <p:cNvSpPr/>
            <p:nvPr/>
          </p:nvSpPr>
          <p:spPr>
            <a:xfrm>
              <a:off x="6763892" y="1939480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31"/>
            <p:cNvSpPr/>
            <p:nvPr/>
          </p:nvSpPr>
          <p:spPr>
            <a:xfrm>
              <a:off x="7002017" y="1939480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31"/>
            <p:cNvSpPr/>
            <p:nvPr/>
          </p:nvSpPr>
          <p:spPr>
            <a:xfrm>
              <a:off x="6763892" y="1909762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31"/>
            <p:cNvSpPr/>
            <p:nvPr/>
          </p:nvSpPr>
          <p:spPr>
            <a:xfrm>
              <a:off x="7002017" y="1909762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31"/>
            <p:cNvSpPr/>
            <p:nvPr/>
          </p:nvSpPr>
          <p:spPr>
            <a:xfrm>
              <a:off x="6793705" y="1969293"/>
              <a:ext cx="208311" cy="29717"/>
            </a:xfrm>
            <a:custGeom>
              <a:avLst/>
              <a:gdLst/>
              <a:ahLst/>
              <a:cxnLst/>
              <a:rect l="l" t="t" r="r" b="b"/>
              <a:pathLst>
                <a:path w="208311" h="29717" extrusionOk="0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31"/>
            <p:cNvSpPr/>
            <p:nvPr/>
          </p:nvSpPr>
          <p:spPr>
            <a:xfrm>
              <a:off x="6793705" y="1939480"/>
              <a:ext cx="208311" cy="29717"/>
            </a:xfrm>
            <a:custGeom>
              <a:avLst/>
              <a:gdLst/>
              <a:ahLst/>
              <a:cxnLst/>
              <a:rect l="l" t="t" r="r" b="b"/>
              <a:pathLst>
                <a:path w="208311" h="29717" extrusionOk="0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6793705" y="1909762"/>
              <a:ext cx="208311" cy="29717"/>
            </a:xfrm>
            <a:custGeom>
              <a:avLst/>
              <a:gdLst/>
              <a:ahLst/>
              <a:cxnLst/>
              <a:rect l="l" t="t" r="r" b="b"/>
              <a:pathLst>
                <a:path w="208311" h="29717" extrusionOk="0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7031830" y="17311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6763892" y="1701355"/>
              <a:ext cx="267843" cy="29717"/>
            </a:xfrm>
            <a:custGeom>
              <a:avLst/>
              <a:gdLst/>
              <a:ahLst/>
              <a:cxnLst/>
              <a:rect l="l" t="t" r="r" b="b"/>
              <a:pathLst>
                <a:path w="267843" h="29717" extrusionOk="0">
                  <a:moveTo>
                    <a:pt x="0" y="0"/>
                  </a:moveTo>
                  <a:lnTo>
                    <a:pt x="267843" y="0"/>
                  </a:lnTo>
                  <a:lnTo>
                    <a:pt x="26784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31"/>
            <p:cNvSpPr/>
            <p:nvPr/>
          </p:nvSpPr>
          <p:spPr>
            <a:xfrm>
              <a:off x="6734174" y="17311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31"/>
            <p:cNvSpPr/>
            <p:nvPr/>
          </p:nvSpPr>
          <p:spPr>
            <a:xfrm>
              <a:off x="7031830" y="18502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7061548" y="1760982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6734174" y="18502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6704361" y="1760982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6972299" y="17609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6823423" y="1790700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6763892" y="1731168"/>
              <a:ext cx="267938" cy="59531"/>
            </a:xfrm>
            <a:custGeom>
              <a:avLst/>
              <a:gdLst/>
              <a:ahLst/>
              <a:cxnLst/>
              <a:rect l="l" t="t" r="r" b="b"/>
              <a:pathLst>
                <a:path w="267938" h="59531" extrusionOk="0">
                  <a:moveTo>
                    <a:pt x="267938" y="0"/>
                  </a:moveTo>
                  <a:lnTo>
                    <a:pt x="267938" y="29813"/>
                  </a:lnTo>
                  <a:lnTo>
                    <a:pt x="208407" y="29813"/>
                  </a:lnTo>
                  <a:lnTo>
                    <a:pt x="208407" y="59531"/>
                  </a:lnTo>
                  <a:lnTo>
                    <a:pt x="59531" y="59531"/>
                  </a:lnTo>
                  <a:lnTo>
                    <a:pt x="59531" y="29813"/>
                  </a:lnTo>
                  <a:lnTo>
                    <a:pt x="0" y="29813"/>
                  </a:lnTo>
                  <a:lnTo>
                    <a:pt x="0" y="0"/>
                  </a:lnTo>
                  <a:lnTo>
                    <a:pt x="267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6763892" y="17609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6644829" y="2743200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6644830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6734174" y="2713482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6674738" y="2237231"/>
              <a:ext cx="446246" cy="565404"/>
            </a:xfrm>
            <a:custGeom>
              <a:avLst/>
              <a:gdLst/>
              <a:ahLst/>
              <a:cxnLst/>
              <a:rect l="l" t="t" r="r" b="b"/>
              <a:pathLst>
                <a:path w="446246" h="565404" extrusionOk="0">
                  <a:moveTo>
                    <a:pt x="416624" y="59436"/>
                  </a:moveTo>
                  <a:lnTo>
                    <a:pt x="416624" y="29718"/>
                  </a:lnTo>
                  <a:lnTo>
                    <a:pt x="357092" y="29718"/>
                  </a:lnTo>
                  <a:lnTo>
                    <a:pt x="357092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29718" y="29718"/>
                  </a:lnTo>
                  <a:lnTo>
                    <a:pt x="29718" y="59436"/>
                  </a:lnTo>
                  <a:lnTo>
                    <a:pt x="0" y="59436"/>
                  </a:lnTo>
                  <a:lnTo>
                    <a:pt x="0" y="505968"/>
                  </a:lnTo>
                  <a:lnTo>
                    <a:pt x="29718" y="505968"/>
                  </a:lnTo>
                  <a:lnTo>
                    <a:pt x="29718" y="535686"/>
                  </a:lnTo>
                  <a:lnTo>
                    <a:pt x="118967" y="535686"/>
                  </a:lnTo>
                  <a:lnTo>
                    <a:pt x="118967" y="565404"/>
                  </a:lnTo>
                  <a:lnTo>
                    <a:pt x="327279" y="565404"/>
                  </a:lnTo>
                  <a:lnTo>
                    <a:pt x="327279" y="535686"/>
                  </a:lnTo>
                  <a:lnTo>
                    <a:pt x="416528" y="535686"/>
                  </a:lnTo>
                  <a:lnTo>
                    <a:pt x="416528" y="505968"/>
                  </a:lnTo>
                  <a:lnTo>
                    <a:pt x="446246" y="505968"/>
                  </a:lnTo>
                  <a:lnTo>
                    <a:pt x="446246" y="59436"/>
                  </a:lnTo>
                  <a:lnTo>
                    <a:pt x="416528" y="59436"/>
                  </a:lnTo>
                  <a:close/>
                  <a:moveTo>
                    <a:pt x="416624" y="476155"/>
                  </a:moveTo>
                  <a:lnTo>
                    <a:pt x="386906" y="476155"/>
                  </a:lnTo>
                  <a:lnTo>
                    <a:pt x="386906" y="505873"/>
                  </a:lnTo>
                  <a:lnTo>
                    <a:pt x="297656" y="505873"/>
                  </a:lnTo>
                  <a:lnTo>
                    <a:pt x="297656" y="535591"/>
                  </a:lnTo>
                  <a:lnTo>
                    <a:pt x="148876" y="535591"/>
                  </a:lnTo>
                  <a:lnTo>
                    <a:pt x="148876" y="505873"/>
                  </a:lnTo>
                  <a:lnTo>
                    <a:pt x="59627" y="505873"/>
                  </a:lnTo>
                  <a:lnTo>
                    <a:pt x="59627" y="476155"/>
                  </a:lnTo>
                  <a:lnTo>
                    <a:pt x="29908" y="476155"/>
                  </a:lnTo>
                  <a:lnTo>
                    <a:pt x="29908" y="208312"/>
                  </a:lnTo>
                  <a:lnTo>
                    <a:pt x="59627" y="208312"/>
                  </a:lnTo>
                  <a:lnTo>
                    <a:pt x="59627" y="178594"/>
                  </a:lnTo>
                  <a:lnTo>
                    <a:pt x="119158" y="178594"/>
                  </a:lnTo>
                  <a:lnTo>
                    <a:pt x="119158" y="148876"/>
                  </a:lnTo>
                  <a:lnTo>
                    <a:pt x="327470" y="148876"/>
                  </a:lnTo>
                  <a:lnTo>
                    <a:pt x="327470" y="178594"/>
                  </a:lnTo>
                  <a:lnTo>
                    <a:pt x="387001" y="178594"/>
                  </a:lnTo>
                  <a:lnTo>
                    <a:pt x="387001" y="208312"/>
                  </a:lnTo>
                  <a:lnTo>
                    <a:pt x="416719" y="208312"/>
                  </a:lnTo>
                  <a:lnTo>
                    <a:pt x="416719" y="4761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6734174" y="2415825"/>
              <a:ext cx="327279" cy="327279"/>
            </a:xfrm>
            <a:custGeom>
              <a:avLst/>
              <a:gdLst/>
              <a:ahLst/>
              <a:cxnLst/>
              <a:rect l="l" t="t" r="r" b="b"/>
              <a:pathLst>
                <a:path w="327279" h="327279" extrusionOk="0">
                  <a:moveTo>
                    <a:pt x="267843" y="29718"/>
                  </a:moveTo>
                  <a:lnTo>
                    <a:pt x="267843" y="0"/>
                  </a:ln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lnTo>
                    <a:pt x="0" y="297561"/>
                  </a:lnTo>
                  <a:lnTo>
                    <a:pt x="89249" y="297561"/>
                  </a:lnTo>
                  <a:lnTo>
                    <a:pt x="89249" y="327279"/>
                  </a:lnTo>
                  <a:lnTo>
                    <a:pt x="238030" y="327279"/>
                  </a:lnTo>
                  <a:lnTo>
                    <a:pt x="238030" y="297561"/>
                  </a:lnTo>
                  <a:lnTo>
                    <a:pt x="327279" y="297561"/>
                  </a:lnTo>
                  <a:lnTo>
                    <a:pt x="327279" y="29718"/>
                  </a:lnTo>
                  <a:lnTo>
                    <a:pt x="267748" y="29718"/>
                  </a:lnTo>
                  <a:close/>
                  <a:moveTo>
                    <a:pt x="297561" y="238125"/>
                  </a:moveTo>
                  <a:lnTo>
                    <a:pt x="267843" y="238125"/>
                  </a:lnTo>
                  <a:lnTo>
                    <a:pt x="267843" y="267843"/>
                  </a:lnTo>
                  <a:lnTo>
                    <a:pt x="208312" y="267843"/>
                  </a:lnTo>
                  <a:lnTo>
                    <a:pt x="208312" y="297561"/>
                  </a:lnTo>
                  <a:lnTo>
                    <a:pt x="119063" y="297561"/>
                  </a:lnTo>
                  <a:lnTo>
                    <a:pt x="119063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29813" y="238125"/>
                  </a:lnTo>
                  <a:lnTo>
                    <a:pt x="29813" y="89345"/>
                  </a:lnTo>
                  <a:lnTo>
                    <a:pt x="59531" y="89345"/>
                  </a:lnTo>
                  <a:lnTo>
                    <a:pt x="59531" y="59627"/>
                  </a:lnTo>
                  <a:lnTo>
                    <a:pt x="89249" y="59627"/>
                  </a:lnTo>
                  <a:lnTo>
                    <a:pt x="89249" y="29908"/>
                  </a:lnTo>
                  <a:lnTo>
                    <a:pt x="238030" y="29908"/>
                  </a:lnTo>
                  <a:lnTo>
                    <a:pt x="238030" y="59627"/>
                  </a:lnTo>
                  <a:lnTo>
                    <a:pt x="267748" y="59627"/>
                  </a:lnTo>
                  <a:lnTo>
                    <a:pt x="267748" y="89345"/>
                  </a:lnTo>
                  <a:lnTo>
                    <a:pt x="297466" y="89345"/>
                  </a:lnTo>
                  <a:lnTo>
                    <a:pt x="297466" y="2381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6793800" y="2475356"/>
              <a:ext cx="208216" cy="208216"/>
            </a:xfrm>
            <a:custGeom>
              <a:avLst/>
              <a:gdLst/>
              <a:ahLst/>
              <a:cxnLst/>
              <a:rect l="l" t="t" r="r" b="b"/>
              <a:pathLst>
                <a:path w="208216" h="208216" extrusionOk="0">
                  <a:moveTo>
                    <a:pt x="178499" y="29718"/>
                  </a:moveTo>
                  <a:lnTo>
                    <a:pt x="178499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lnTo>
                    <a:pt x="0" y="178499"/>
                  </a:lnTo>
                  <a:lnTo>
                    <a:pt x="59531" y="178499"/>
                  </a:lnTo>
                  <a:lnTo>
                    <a:pt x="59531" y="208217"/>
                  </a:lnTo>
                  <a:lnTo>
                    <a:pt x="89249" y="208217"/>
                  </a:lnTo>
                  <a:lnTo>
                    <a:pt x="89249" y="178499"/>
                  </a:lnTo>
                  <a:lnTo>
                    <a:pt x="118967" y="178499"/>
                  </a:lnTo>
                  <a:lnTo>
                    <a:pt x="118967" y="208217"/>
                  </a:lnTo>
                  <a:lnTo>
                    <a:pt x="148685" y="208217"/>
                  </a:lnTo>
                  <a:lnTo>
                    <a:pt x="148685" y="178499"/>
                  </a:lnTo>
                  <a:lnTo>
                    <a:pt x="208217" y="178499"/>
                  </a:lnTo>
                  <a:lnTo>
                    <a:pt x="208217" y="29718"/>
                  </a:lnTo>
                  <a:lnTo>
                    <a:pt x="178499" y="29718"/>
                  </a:lnTo>
                  <a:close/>
                  <a:moveTo>
                    <a:pt x="29718" y="89249"/>
                  </a:moveTo>
                  <a:lnTo>
                    <a:pt x="29718" y="59531"/>
                  </a:lnTo>
                  <a:lnTo>
                    <a:pt x="59436" y="59531"/>
                  </a:lnTo>
                  <a:lnTo>
                    <a:pt x="59436" y="89249"/>
                  </a:lnTo>
                  <a:lnTo>
                    <a:pt x="29718" y="89249"/>
                  </a:lnTo>
                  <a:close/>
                  <a:moveTo>
                    <a:pt x="148781" y="148781"/>
                  </a:moveTo>
                  <a:lnTo>
                    <a:pt x="59531" y="148781"/>
                  </a:lnTo>
                  <a:lnTo>
                    <a:pt x="59531" y="119063"/>
                  </a:lnTo>
                  <a:lnTo>
                    <a:pt x="89249" y="119063"/>
                  </a:lnTo>
                  <a:lnTo>
                    <a:pt x="89249" y="89345"/>
                  </a:lnTo>
                  <a:lnTo>
                    <a:pt x="118967" y="89345"/>
                  </a:lnTo>
                  <a:lnTo>
                    <a:pt x="118967" y="119063"/>
                  </a:lnTo>
                  <a:lnTo>
                    <a:pt x="148685" y="119063"/>
                  </a:lnTo>
                  <a:lnTo>
                    <a:pt x="148685" y="148781"/>
                  </a:lnTo>
                  <a:close/>
                  <a:moveTo>
                    <a:pt x="178499" y="89249"/>
                  </a:moveTo>
                  <a:lnTo>
                    <a:pt x="148781" y="89249"/>
                  </a:lnTo>
                  <a:lnTo>
                    <a:pt x="148781" y="59531"/>
                  </a:lnTo>
                  <a:lnTo>
                    <a:pt x="178499" y="59531"/>
                  </a:lnTo>
                  <a:lnTo>
                    <a:pt x="178499" y="892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6972299" y="2713482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6644830" y="2147887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31"/>
            <p:cNvSpPr/>
            <p:nvPr/>
          </p:nvSpPr>
          <p:spPr>
            <a:xfrm>
              <a:off x="6615112" y="2177605"/>
              <a:ext cx="148780" cy="565594"/>
            </a:xfrm>
            <a:custGeom>
              <a:avLst/>
              <a:gdLst/>
              <a:ahLst/>
              <a:cxnLst/>
              <a:rect l="l" t="t" r="r" b="b"/>
              <a:pathLst>
                <a:path w="148780" h="565594" extrusionOk="0">
                  <a:moveTo>
                    <a:pt x="148780" y="29813"/>
                  </a:moveTo>
                  <a:lnTo>
                    <a:pt x="148780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19063"/>
                  </a:lnTo>
                  <a:lnTo>
                    <a:pt x="29718" y="119063"/>
                  </a:lnTo>
                  <a:lnTo>
                    <a:pt x="29718" y="565595"/>
                  </a:lnTo>
                  <a:lnTo>
                    <a:pt x="0" y="565595"/>
                  </a:lnTo>
                  <a:lnTo>
                    <a:pt x="0" y="29813"/>
                  </a:lnTo>
                  <a:lnTo>
                    <a:pt x="29718" y="29813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29813"/>
                  </a:lnTo>
                  <a:lnTo>
                    <a:pt x="148780" y="29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31"/>
            <p:cNvSpPr/>
            <p:nvPr/>
          </p:nvSpPr>
          <p:spPr>
            <a:xfrm>
              <a:off x="6734174" y="217760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7121079" y="2266950"/>
              <a:ext cx="59531" cy="505967"/>
            </a:xfrm>
            <a:custGeom>
              <a:avLst/>
              <a:gdLst/>
              <a:ahLst/>
              <a:cxnLst/>
              <a:rect l="l" t="t" r="r" b="b"/>
              <a:pathLst>
                <a:path w="59531" h="505967" extrusionOk="0">
                  <a:moveTo>
                    <a:pt x="59531" y="0"/>
                  </a:moveTo>
                  <a:lnTo>
                    <a:pt x="59531" y="505968"/>
                  </a:lnTo>
                  <a:lnTo>
                    <a:pt x="29813" y="505968"/>
                  </a:lnTo>
                  <a:lnTo>
                    <a:pt x="29813" y="29718"/>
                  </a:lnTo>
                  <a:lnTo>
                    <a:pt x="0" y="29718"/>
                  </a:lnTo>
                  <a:lnTo>
                    <a:pt x="0" y="0"/>
                  </a:lnTo>
                  <a:lnTo>
                    <a:pt x="595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7150893" y="2237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5145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7031830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7031830" y="2207418"/>
              <a:ext cx="119062" cy="59531"/>
            </a:xfrm>
            <a:custGeom>
              <a:avLst/>
              <a:gdLst/>
              <a:ahLst/>
              <a:cxnLst/>
              <a:rect l="l" t="t" r="r" b="b"/>
              <a:pathLst>
                <a:path w="119062" h="59531" extrusionOk="0">
                  <a:moveTo>
                    <a:pt x="89249" y="0"/>
                  </a:moveTo>
                  <a:lnTo>
                    <a:pt x="89249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59531" y="59531"/>
                  </a:lnTo>
                  <a:lnTo>
                    <a:pt x="59531" y="29813"/>
                  </a:lnTo>
                  <a:lnTo>
                    <a:pt x="0" y="29813"/>
                  </a:lnTo>
                  <a:lnTo>
                    <a:pt x="0" y="0"/>
                  </a:lnTo>
                  <a:lnTo>
                    <a:pt x="89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7150893" y="2207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DAD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7121080" y="2207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7002017" y="2505075"/>
              <a:ext cx="29718" cy="148780"/>
            </a:xfrm>
            <a:custGeom>
              <a:avLst/>
              <a:gdLst/>
              <a:ahLst/>
              <a:cxnLst/>
              <a:rect l="l" t="t" r="r" b="b"/>
              <a:pathLst>
                <a:path w="29718" h="148780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6763892" y="2505075"/>
              <a:ext cx="29718" cy="148780"/>
            </a:xfrm>
            <a:custGeom>
              <a:avLst/>
              <a:gdLst/>
              <a:ahLst/>
              <a:cxnLst/>
              <a:rect l="l" t="t" r="r" b="b"/>
              <a:pathLst>
                <a:path w="29718" h="148780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6853237" y="2683668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6853237" y="2594419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688295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6942486" y="265385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6882955" y="265385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6793705" y="265385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6942486" y="2534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1"/>
            <p:cNvSpPr/>
            <p:nvPr/>
          </p:nvSpPr>
          <p:spPr>
            <a:xfrm>
              <a:off x="6972299" y="247535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6793705" y="247535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1"/>
            <p:cNvSpPr/>
            <p:nvPr/>
          </p:nvSpPr>
          <p:spPr>
            <a:xfrm>
              <a:off x="6823423" y="2445543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6823423" y="2534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6853237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1"/>
            <p:cNvSpPr/>
            <p:nvPr/>
          </p:nvSpPr>
          <p:spPr>
            <a:xfrm>
              <a:off x="7061548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1"/>
            <p:cNvSpPr/>
            <p:nvPr/>
          </p:nvSpPr>
          <p:spPr>
            <a:xfrm>
              <a:off x="6972299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1"/>
            <p:cNvSpPr/>
            <p:nvPr/>
          </p:nvSpPr>
          <p:spPr>
            <a:xfrm>
              <a:off x="7002017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1"/>
            <p:cNvSpPr/>
            <p:nvPr/>
          </p:nvSpPr>
          <p:spPr>
            <a:xfrm>
              <a:off x="6912768" y="1820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31"/>
            <p:cNvSpPr/>
            <p:nvPr/>
          </p:nvSpPr>
          <p:spPr>
            <a:xfrm>
              <a:off x="6882955" y="1880044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1"/>
            <p:cNvSpPr/>
            <p:nvPr/>
          </p:nvSpPr>
          <p:spPr>
            <a:xfrm>
              <a:off x="6823423" y="1820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1"/>
            <p:cNvSpPr/>
            <p:nvPr/>
          </p:nvSpPr>
          <p:spPr>
            <a:xfrm>
              <a:off x="6763892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6763892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6734555" y="1760791"/>
              <a:ext cx="327279" cy="148875"/>
            </a:xfrm>
            <a:custGeom>
              <a:avLst/>
              <a:gdLst/>
              <a:ahLst/>
              <a:cxnLst/>
              <a:rect l="l" t="t" r="r" b="b"/>
              <a:pathLst>
                <a:path w="327279" h="148875" extrusionOk="0">
                  <a:moveTo>
                    <a:pt x="297275" y="190"/>
                  </a:moveTo>
                  <a:lnTo>
                    <a:pt x="297275" y="59722"/>
                  </a:lnTo>
                  <a:lnTo>
                    <a:pt x="267557" y="59722"/>
                  </a:lnTo>
                  <a:lnTo>
                    <a:pt x="267557" y="30004"/>
                  </a:lnTo>
                  <a:lnTo>
                    <a:pt x="237839" y="30004"/>
                  </a:lnTo>
                  <a:lnTo>
                    <a:pt x="237839" y="59722"/>
                  </a:lnTo>
                  <a:lnTo>
                    <a:pt x="208121" y="59722"/>
                  </a:lnTo>
                  <a:lnTo>
                    <a:pt x="208121" y="89440"/>
                  </a:lnTo>
                  <a:lnTo>
                    <a:pt x="178403" y="89440"/>
                  </a:lnTo>
                  <a:lnTo>
                    <a:pt x="178403" y="59722"/>
                  </a:lnTo>
                  <a:lnTo>
                    <a:pt x="118872" y="59722"/>
                  </a:lnTo>
                  <a:lnTo>
                    <a:pt x="118872" y="89440"/>
                  </a:lnTo>
                  <a:lnTo>
                    <a:pt x="89154" y="89440"/>
                  </a:lnTo>
                  <a:lnTo>
                    <a:pt x="89154" y="29908"/>
                  </a:lnTo>
                  <a:lnTo>
                    <a:pt x="59436" y="29908"/>
                  </a:lnTo>
                  <a:lnTo>
                    <a:pt x="59436" y="59627"/>
                  </a:lnTo>
                  <a:lnTo>
                    <a:pt x="29718" y="59627"/>
                  </a:lnTo>
                  <a:lnTo>
                    <a:pt x="29718" y="95"/>
                  </a:lnTo>
                  <a:lnTo>
                    <a:pt x="0" y="95"/>
                  </a:lnTo>
                  <a:lnTo>
                    <a:pt x="0" y="89440"/>
                  </a:lnTo>
                  <a:lnTo>
                    <a:pt x="59531" y="89440"/>
                  </a:lnTo>
                  <a:lnTo>
                    <a:pt x="59531" y="119158"/>
                  </a:lnTo>
                  <a:lnTo>
                    <a:pt x="29813" y="119158"/>
                  </a:lnTo>
                  <a:lnTo>
                    <a:pt x="29813" y="148876"/>
                  </a:lnTo>
                  <a:lnTo>
                    <a:pt x="89345" y="148876"/>
                  </a:lnTo>
                  <a:lnTo>
                    <a:pt x="89345" y="119158"/>
                  </a:lnTo>
                  <a:lnTo>
                    <a:pt x="119063" y="119158"/>
                  </a:lnTo>
                  <a:lnTo>
                    <a:pt x="119063" y="148876"/>
                  </a:lnTo>
                  <a:lnTo>
                    <a:pt x="148781" y="148876"/>
                  </a:lnTo>
                  <a:lnTo>
                    <a:pt x="148781" y="119158"/>
                  </a:lnTo>
                  <a:lnTo>
                    <a:pt x="178499" y="119158"/>
                  </a:lnTo>
                  <a:lnTo>
                    <a:pt x="178499" y="148876"/>
                  </a:lnTo>
                  <a:lnTo>
                    <a:pt x="297561" y="148876"/>
                  </a:lnTo>
                  <a:lnTo>
                    <a:pt x="297561" y="89344"/>
                  </a:lnTo>
                  <a:lnTo>
                    <a:pt x="327279" y="89344"/>
                  </a:lnTo>
                  <a:lnTo>
                    <a:pt x="327279" y="0"/>
                  </a:lnTo>
                  <a:lnTo>
                    <a:pt x="297561" y="0"/>
                  </a:lnTo>
                  <a:close/>
                  <a:moveTo>
                    <a:pt x="267557" y="119253"/>
                  </a:moveTo>
                  <a:lnTo>
                    <a:pt x="237839" y="119253"/>
                  </a:lnTo>
                  <a:lnTo>
                    <a:pt x="237839" y="89535"/>
                  </a:lnTo>
                  <a:lnTo>
                    <a:pt x="267557" y="89535"/>
                  </a:lnTo>
                  <a:lnTo>
                    <a:pt x="267557" y="1192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6823423" y="1880044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6853237" y="214788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6882955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6793705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6823423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6972299" y="2118169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6972299" y="217760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6675024" y="1969388"/>
              <a:ext cx="476154" cy="237934"/>
            </a:xfrm>
            <a:custGeom>
              <a:avLst/>
              <a:gdLst/>
              <a:ahLst/>
              <a:cxnLst/>
              <a:rect l="l" t="t" r="r" b="b"/>
              <a:pathLst>
                <a:path w="476154" h="237934" extrusionOk="0">
                  <a:moveTo>
                    <a:pt x="446056" y="178499"/>
                  </a:moveTo>
                  <a:lnTo>
                    <a:pt x="446056" y="148781"/>
                  </a:lnTo>
                  <a:lnTo>
                    <a:pt x="416338" y="148781"/>
                  </a:lnTo>
                  <a:lnTo>
                    <a:pt x="416338" y="178499"/>
                  </a:lnTo>
                  <a:lnTo>
                    <a:pt x="386620" y="178499"/>
                  </a:lnTo>
                  <a:lnTo>
                    <a:pt x="386620" y="148781"/>
                  </a:lnTo>
                  <a:lnTo>
                    <a:pt x="416338" y="148781"/>
                  </a:lnTo>
                  <a:lnTo>
                    <a:pt x="416338" y="119063"/>
                  </a:lnTo>
                  <a:lnTo>
                    <a:pt x="386620" y="119063"/>
                  </a:lnTo>
                  <a:lnTo>
                    <a:pt x="386620" y="89345"/>
                  </a:lnTo>
                  <a:lnTo>
                    <a:pt x="356902" y="89345"/>
                  </a:lnTo>
                  <a:lnTo>
                    <a:pt x="356902" y="0"/>
                  </a:lnTo>
                  <a:lnTo>
                    <a:pt x="327184" y="0"/>
                  </a:lnTo>
                  <a:lnTo>
                    <a:pt x="327184" y="29718"/>
                  </a:lnTo>
                  <a:lnTo>
                    <a:pt x="118872" y="29718"/>
                  </a:lnTo>
                  <a:lnTo>
                    <a:pt x="118872" y="0"/>
                  </a:lnTo>
                  <a:lnTo>
                    <a:pt x="89154" y="0"/>
                  </a:lnTo>
                  <a:lnTo>
                    <a:pt x="89154" y="89345"/>
                  </a:lnTo>
                  <a:lnTo>
                    <a:pt x="59436" y="89345"/>
                  </a:lnTo>
                  <a:lnTo>
                    <a:pt x="59436" y="119063"/>
                  </a:lnTo>
                  <a:lnTo>
                    <a:pt x="29718" y="119063"/>
                  </a:lnTo>
                  <a:lnTo>
                    <a:pt x="29718" y="148781"/>
                  </a:lnTo>
                  <a:lnTo>
                    <a:pt x="0" y="148781"/>
                  </a:lnTo>
                  <a:lnTo>
                    <a:pt x="0" y="178499"/>
                  </a:lnTo>
                  <a:lnTo>
                    <a:pt x="59531" y="178499"/>
                  </a:lnTo>
                  <a:lnTo>
                    <a:pt x="59531" y="208217"/>
                  </a:lnTo>
                  <a:lnTo>
                    <a:pt x="119063" y="208217"/>
                  </a:lnTo>
                  <a:lnTo>
                    <a:pt x="119063" y="237935"/>
                  </a:lnTo>
                  <a:lnTo>
                    <a:pt x="297656" y="237935"/>
                  </a:lnTo>
                  <a:lnTo>
                    <a:pt x="297656" y="118872"/>
                  </a:lnTo>
                  <a:lnTo>
                    <a:pt x="357188" y="118872"/>
                  </a:lnTo>
                  <a:lnTo>
                    <a:pt x="357188" y="208217"/>
                  </a:lnTo>
                  <a:lnTo>
                    <a:pt x="446437" y="208217"/>
                  </a:lnTo>
                  <a:lnTo>
                    <a:pt x="446437" y="237935"/>
                  </a:lnTo>
                  <a:lnTo>
                    <a:pt x="476155" y="237935"/>
                  </a:lnTo>
                  <a:lnTo>
                    <a:pt x="476155" y="178403"/>
                  </a:lnTo>
                  <a:lnTo>
                    <a:pt x="446437" y="178403"/>
                  </a:lnTo>
                  <a:close/>
                  <a:moveTo>
                    <a:pt x="118682" y="89154"/>
                  </a:moveTo>
                  <a:lnTo>
                    <a:pt x="148400" y="89154"/>
                  </a:lnTo>
                  <a:lnTo>
                    <a:pt x="148400" y="118872"/>
                  </a:lnTo>
                  <a:lnTo>
                    <a:pt x="118682" y="118872"/>
                  </a:lnTo>
                  <a:lnTo>
                    <a:pt x="118682" y="89154"/>
                  </a:lnTo>
                  <a:close/>
                  <a:moveTo>
                    <a:pt x="237744" y="178499"/>
                  </a:moveTo>
                  <a:lnTo>
                    <a:pt x="208026" y="178499"/>
                  </a:lnTo>
                  <a:lnTo>
                    <a:pt x="208026" y="208217"/>
                  </a:lnTo>
                  <a:lnTo>
                    <a:pt x="178308" y="208217"/>
                  </a:lnTo>
                  <a:lnTo>
                    <a:pt x="178308" y="178499"/>
                  </a:lnTo>
                  <a:lnTo>
                    <a:pt x="148590" y="178499"/>
                  </a:lnTo>
                  <a:lnTo>
                    <a:pt x="148590" y="148781"/>
                  </a:lnTo>
                  <a:lnTo>
                    <a:pt x="178308" y="148781"/>
                  </a:lnTo>
                  <a:lnTo>
                    <a:pt x="178308" y="119063"/>
                  </a:lnTo>
                  <a:lnTo>
                    <a:pt x="208026" y="119063"/>
                  </a:lnTo>
                  <a:lnTo>
                    <a:pt x="208026" y="148781"/>
                  </a:lnTo>
                  <a:lnTo>
                    <a:pt x="237744" y="148781"/>
                  </a:lnTo>
                  <a:lnTo>
                    <a:pt x="237744" y="1784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6853237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6972299" y="2088356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7210424" y="2683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7269955" y="2713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7180611" y="2772918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7269955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735920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7329487" y="2683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1"/>
            <p:cNvSpPr/>
            <p:nvPr/>
          </p:nvSpPr>
          <p:spPr>
            <a:xfrm>
              <a:off x="6853237" y="265385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1"/>
            <p:cNvSpPr/>
            <p:nvPr/>
          </p:nvSpPr>
          <p:spPr>
            <a:xfrm>
              <a:off x="6972299" y="26241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1"/>
            <p:cNvSpPr/>
            <p:nvPr/>
          </p:nvSpPr>
          <p:spPr>
            <a:xfrm>
              <a:off x="6882955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6942486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6823423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1"/>
            <p:cNvSpPr/>
            <p:nvPr/>
          </p:nvSpPr>
          <p:spPr>
            <a:xfrm>
              <a:off x="6793705" y="26241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1"/>
            <p:cNvSpPr/>
            <p:nvPr/>
          </p:nvSpPr>
          <p:spPr>
            <a:xfrm>
              <a:off x="6912768" y="265385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1"/>
            <p:cNvSpPr/>
            <p:nvPr/>
          </p:nvSpPr>
          <p:spPr>
            <a:xfrm>
              <a:off x="6734174" y="2683668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1"/>
            <p:cNvSpPr/>
            <p:nvPr/>
          </p:nvSpPr>
          <p:spPr>
            <a:xfrm>
              <a:off x="6942486" y="2683668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1"/>
            <p:cNvSpPr/>
            <p:nvPr/>
          </p:nvSpPr>
          <p:spPr>
            <a:xfrm>
              <a:off x="6823423" y="2713482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1"/>
            <p:cNvSpPr/>
            <p:nvPr/>
          </p:nvSpPr>
          <p:spPr>
            <a:xfrm>
              <a:off x="6763892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1"/>
            <p:cNvSpPr/>
            <p:nvPr/>
          </p:nvSpPr>
          <p:spPr>
            <a:xfrm>
              <a:off x="7061548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1"/>
            <p:cNvSpPr/>
            <p:nvPr/>
          </p:nvSpPr>
          <p:spPr>
            <a:xfrm>
              <a:off x="6644830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6793705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1"/>
            <p:cNvSpPr/>
            <p:nvPr/>
          </p:nvSpPr>
          <p:spPr>
            <a:xfrm>
              <a:off x="6823423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1"/>
            <p:cNvSpPr/>
            <p:nvPr/>
          </p:nvSpPr>
          <p:spPr>
            <a:xfrm>
              <a:off x="6882955" y="1820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1"/>
            <p:cNvSpPr/>
            <p:nvPr/>
          </p:nvSpPr>
          <p:spPr>
            <a:xfrm>
              <a:off x="7002017" y="1820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1"/>
            <p:cNvSpPr/>
            <p:nvPr/>
          </p:nvSpPr>
          <p:spPr>
            <a:xfrm>
              <a:off x="6882955" y="1909762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6853237" y="1939480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6793705" y="1939480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6644830" y="2207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7150893" y="2237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7150893" y="2386012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7150893" y="2207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7061548" y="22669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6704361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7002017" y="2237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7061548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6763892" y="2237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6704361" y="22669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6972299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1"/>
            <p:cNvSpPr/>
            <p:nvPr/>
          </p:nvSpPr>
          <p:spPr>
            <a:xfrm rot="-5400000">
              <a:off x="6793705" y="17311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1"/>
            <p:cNvSpPr/>
            <p:nvPr/>
          </p:nvSpPr>
          <p:spPr>
            <a:xfrm rot="-5400000">
              <a:off x="6942581" y="17609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1"/>
            <p:cNvSpPr/>
            <p:nvPr/>
          </p:nvSpPr>
          <p:spPr>
            <a:xfrm rot="-5400000">
              <a:off x="6853237" y="17609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1"/>
            <p:cNvSpPr/>
            <p:nvPr/>
          </p:nvSpPr>
          <p:spPr>
            <a:xfrm rot="-5400000">
              <a:off x="7002017" y="173126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8" name="Google Shape;2068;p31"/>
          <p:cNvGrpSpPr/>
          <p:nvPr/>
        </p:nvGrpSpPr>
        <p:grpSpPr>
          <a:xfrm>
            <a:off x="7677357" y="3412860"/>
            <a:ext cx="515123" cy="1184839"/>
            <a:chOff x="4873846" y="3904107"/>
            <a:chExt cx="595312" cy="1369123"/>
          </a:xfrm>
        </p:grpSpPr>
        <p:sp>
          <p:nvSpPr>
            <p:cNvPr id="2069" name="Google Shape;2069;p31"/>
            <p:cNvSpPr/>
            <p:nvPr/>
          </p:nvSpPr>
          <p:spPr>
            <a:xfrm>
              <a:off x="4873846" y="3933825"/>
              <a:ext cx="595312" cy="1339405"/>
            </a:xfrm>
            <a:custGeom>
              <a:avLst/>
              <a:gdLst/>
              <a:ahLst/>
              <a:cxnLst/>
              <a:rect l="l" t="t" r="r" b="b"/>
              <a:pathLst>
                <a:path w="595312" h="1339405" extrusionOk="0">
                  <a:moveTo>
                    <a:pt x="565499" y="238125"/>
                  </a:moveTo>
                  <a:lnTo>
                    <a:pt x="535781" y="238125"/>
                  </a:lnTo>
                  <a:lnTo>
                    <a:pt x="535781" y="208407"/>
                  </a:lnTo>
                  <a:lnTo>
                    <a:pt x="505968" y="208407"/>
                  </a:lnTo>
                  <a:lnTo>
                    <a:pt x="505968" y="178594"/>
                  </a:lnTo>
                  <a:lnTo>
                    <a:pt x="446437" y="178594"/>
                  </a:lnTo>
                  <a:lnTo>
                    <a:pt x="446437" y="119063"/>
                  </a:lnTo>
                  <a:lnTo>
                    <a:pt x="416719" y="119063"/>
                  </a:lnTo>
                  <a:lnTo>
                    <a:pt x="416719" y="178594"/>
                  </a:lnTo>
                  <a:lnTo>
                    <a:pt x="357187" y="178594"/>
                  </a:lnTo>
                  <a:lnTo>
                    <a:pt x="327374" y="178594"/>
                  </a:lnTo>
                  <a:lnTo>
                    <a:pt x="327374" y="148780"/>
                  </a:lnTo>
                  <a:lnTo>
                    <a:pt x="297656" y="148780"/>
                  </a:lnTo>
                  <a:lnTo>
                    <a:pt x="297656" y="89345"/>
                  </a:lnTo>
                  <a:lnTo>
                    <a:pt x="267843" y="89345"/>
                  </a:lnTo>
                  <a:lnTo>
                    <a:pt x="267843" y="59531"/>
                  </a:lnTo>
                  <a:lnTo>
                    <a:pt x="238125" y="59531"/>
                  </a:lnTo>
                  <a:lnTo>
                    <a:pt x="238125" y="29718"/>
                  </a:lnTo>
                  <a:lnTo>
                    <a:pt x="208312" y="29718"/>
                  </a:lnTo>
                  <a:lnTo>
                    <a:pt x="208312" y="0"/>
                  </a:lnTo>
                  <a:lnTo>
                    <a:pt x="178594" y="0"/>
                  </a:lnTo>
                  <a:lnTo>
                    <a:pt x="178594" y="29718"/>
                  </a:lnTo>
                  <a:lnTo>
                    <a:pt x="119063" y="29718"/>
                  </a:lnTo>
                  <a:lnTo>
                    <a:pt x="119063" y="59531"/>
                  </a:lnTo>
                  <a:lnTo>
                    <a:pt x="89249" y="59531"/>
                  </a:lnTo>
                  <a:lnTo>
                    <a:pt x="89249" y="89345"/>
                  </a:lnTo>
                  <a:lnTo>
                    <a:pt x="59531" y="89345"/>
                  </a:lnTo>
                  <a:lnTo>
                    <a:pt x="59531" y="119063"/>
                  </a:lnTo>
                  <a:lnTo>
                    <a:pt x="59531" y="148780"/>
                  </a:lnTo>
                  <a:lnTo>
                    <a:pt x="29718" y="148780"/>
                  </a:lnTo>
                  <a:lnTo>
                    <a:pt x="29718" y="178594"/>
                  </a:lnTo>
                  <a:lnTo>
                    <a:pt x="0" y="178594"/>
                  </a:lnTo>
                  <a:lnTo>
                    <a:pt x="0" y="208407"/>
                  </a:lnTo>
                  <a:lnTo>
                    <a:pt x="0" y="297656"/>
                  </a:lnTo>
                  <a:lnTo>
                    <a:pt x="0" y="1250156"/>
                  </a:lnTo>
                  <a:lnTo>
                    <a:pt x="29718" y="1250156"/>
                  </a:lnTo>
                  <a:lnTo>
                    <a:pt x="29718" y="1279970"/>
                  </a:lnTo>
                  <a:lnTo>
                    <a:pt x="59531" y="1279970"/>
                  </a:lnTo>
                  <a:lnTo>
                    <a:pt x="59531" y="1309688"/>
                  </a:lnTo>
                  <a:lnTo>
                    <a:pt x="89249" y="1309688"/>
                  </a:lnTo>
                  <a:lnTo>
                    <a:pt x="89249" y="1339406"/>
                  </a:lnTo>
                  <a:lnTo>
                    <a:pt x="267843" y="1339406"/>
                  </a:lnTo>
                  <a:lnTo>
                    <a:pt x="267843" y="1309688"/>
                  </a:lnTo>
                  <a:lnTo>
                    <a:pt x="297656" y="1309688"/>
                  </a:lnTo>
                  <a:lnTo>
                    <a:pt x="297656" y="1279970"/>
                  </a:lnTo>
                  <a:lnTo>
                    <a:pt x="327374" y="1279970"/>
                  </a:lnTo>
                  <a:lnTo>
                    <a:pt x="327374" y="1250156"/>
                  </a:lnTo>
                  <a:lnTo>
                    <a:pt x="357187" y="1250156"/>
                  </a:lnTo>
                  <a:lnTo>
                    <a:pt x="357187" y="535781"/>
                  </a:lnTo>
                  <a:lnTo>
                    <a:pt x="565499" y="535781"/>
                  </a:lnTo>
                  <a:lnTo>
                    <a:pt x="565499" y="505968"/>
                  </a:lnTo>
                  <a:lnTo>
                    <a:pt x="595313" y="505968"/>
                  </a:lnTo>
                  <a:lnTo>
                    <a:pt x="595313" y="297656"/>
                  </a:lnTo>
                  <a:lnTo>
                    <a:pt x="565499" y="297656"/>
                  </a:lnTo>
                  <a:lnTo>
                    <a:pt x="565499" y="238125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5260752" y="3993356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5171503" y="393382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5082158" y="3904107"/>
              <a:ext cx="89344" cy="29718"/>
            </a:xfrm>
            <a:custGeom>
              <a:avLst/>
              <a:gdLst/>
              <a:ahLst/>
              <a:cxnLst/>
              <a:rect l="l" t="t" r="r" b="b"/>
              <a:pathLst>
                <a:path w="89344" h="29718" extrusionOk="0">
                  <a:moveTo>
                    <a:pt x="0" y="0"/>
                  </a:moveTo>
                  <a:lnTo>
                    <a:pt x="89345" y="0"/>
                  </a:lnTo>
                  <a:lnTo>
                    <a:pt x="89345" y="29718"/>
                  </a:lnTo>
                  <a:lnTo>
                    <a:pt x="0" y="29718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5231034" y="3963543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74" name="Google Shape;2074;p31"/>
            <p:cNvGrpSpPr/>
            <p:nvPr/>
          </p:nvGrpSpPr>
          <p:grpSpPr>
            <a:xfrm>
              <a:off x="4873846" y="3904107"/>
              <a:ext cx="595218" cy="1369123"/>
              <a:chOff x="4873846" y="3904107"/>
              <a:chExt cx="595218" cy="1369123"/>
            </a:xfrm>
          </p:grpSpPr>
          <p:sp>
            <p:nvSpPr>
              <p:cNvPr id="2075" name="Google Shape;2075;p31"/>
              <p:cNvSpPr/>
              <p:nvPr/>
            </p:nvSpPr>
            <p:spPr>
              <a:xfrm>
                <a:off x="5409628" y="417195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31"/>
              <p:cNvSpPr/>
              <p:nvPr/>
            </p:nvSpPr>
            <p:spPr>
              <a:xfrm>
                <a:off x="5439346" y="4231481"/>
                <a:ext cx="29718" cy="208406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08406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08407"/>
                    </a:lnTo>
                    <a:lnTo>
                      <a:pt x="0" y="2084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31"/>
              <p:cNvSpPr/>
              <p:nvPr/>
            </p:nvSpPr>
            <p:spPr>
              <a:xfrm>
                <a:off x="5231034" y="4439793"/>
                <a:ext cx="208406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08406" h="29718" extrusionOk="0">
                    <a:moveTo>
                      <a:pt x="0" y="0"/>
                    </a:moveTo>
                    <a:lnTo>
                      <a:pt x="208407" y="0"/>
                    </a:lnTo>
                    <a:lnTo>
                      <a:pt x="208407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31"/>
              <p:cNvSpPr/>
              <p:nvPr/>
            </p:nvSpPr>
            <p:spPr>
              <a:xfrm>
                <a:off x="5379814" y="41422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p31"/>
              <p:cNvSpPr/>
              <p:nvPr/>
            </p:nvSpPr>
            <p:spPr>
              <a:xfrm>
                <a:off x="5231034" y="4112418"/>
                <a:ext cx="148780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48780" h="29718" extrusionOk="0">
                    <a:moveTo>
                      <a:pt x="0" y="0"/>
                    </a:move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0" name="Google Shape;2080;p31"/>
              <p:cNvSpPr/>
              <p:nvPr/>
            </p:nvSpPr>
            <p:spPr>
              <a:xfrm>
                <a:off x="5260752" y="417195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1" name="Google Shape;2081;p31"/>
              <p:cNvSpPr/>
              <p:nvPr/>
            </p:nvSpPr>
            <p:spPr>
              <a:xfrm>
                <a:off x="5231034" y="4380357"/>
                <a:ext cx="148780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48780" h="29718" extrusionOk="0">
                    <a:moveTo>
                      <a:pt x="0" y="0"/>
                    </a:move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2" name="Google Shape;2082;p31"/>
              <p:cNvSpPr/>
              <p:nvPr/>
            </p:nvSpPr>
            <p:spPr>
              <a:xfrm>
                <a:off x="5350096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31"/>
              <p:cNvSpPr/>
              <p:nvPr/>
            </p:nvSpPr>
            <p:spPr>
              <a:xfrm>
                <a:off x="5379814" y="4261294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31"/>
              <p:cNvSpPr/>
              <p:nvPr/>
            </p:nvSpPr>
            <p:spPr>
              <a:xfrm>
                <a:off x="5231034" y="4201668"/>
                <a:ext cx="29717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5" name="Google Shape;2085;p31"/>
              <p:cNvSpPr/>
              <p:nvPr/>
            </p:nvSpPr>
            <p:spPr>
              <a:xfrm>
                <a:off x="5290565" y="405288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31"/>
              <p:cNvSpPr/>
              <p:nvPr/>
            </p:nvSpPr>
            <p:spPr>
              <a:xfrm>
                <a:off x="5260752" y="3993356"/>
                <a:ext cx="29717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31"/>
              <p:cNvSpPr/>
              <p:nvPr/>
            </p:nvSpPr>
            <p:spPr>
              <a:xfrm>
                <a:off x="5171503" y="3933825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31"/>
              <p:cNvSpPr/>
              <p:nvPr/>
            </p:nvSpPr>
            <p:spPr>
              <a:xfrm>
                <a:off x="5082158" y="3904107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31"/>
              <p:cNvSpPr/>
              <p:nvPr/>
            </p:nvSpPr>
            <p:spPr>
              <a:xfrm>
                <a:off x="5052440" y="3933825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31"/>
              <p:cNvSpPr/>
              <p:nvPr/>
            </p:nvSpPr>
            <p:spPr>
              <a:xfrm>
                <a:off x="5082158" y="3963543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1" name="Google Shape;2091;p31"/>
              <p:cNvSpPr/>
              <p:nvPr/>
            </p:nvSpPr>
            <p:spPr>
              <a:xfrm>
                <a:off x="5052440" y="3963543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31"/>
              <p:cNvSpPr/>
              <p:nvPr/>
            </p:nvSpPr>
            <p:spPr>
              <a:xfrm>
                <a:off x="5231034" y="3963543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31"/>
              <p:cNvSpPr/>
              <p:nvPr/>
            </p:nvSpPr>
            <p:spPr>
              <a:xfrm>
                <a:off x="5052440" y="52137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31"/>
              <p:cNvSpPr/>
              <p:nvPr/>
            </p:nvSpPr>
            <p:spPr>
              <a:xfrm>
                <a:off x="5171503" y="4469606"/>
                <a:ext cx="29717" cy="148780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148780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48780"/>
                    </a:lnTo>
                    <a:lnTo>
                      <a:pt x="0" y="1487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5" name="Google Shape;2095;p31"/>
              <p:cNvSpPr/>
              <p:nvPr/>
            </p:nvSpPr>
            <p:spPr>
              <a:xfrm>
                <a:off x="4903564" y="473754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6" name="Google Shape;2096;p31"/>
              <p:cNvSpPr/>
              <p:nvPr/>
            </p:nvSpPr>
            <p:spPr>
              <a:xfrm>
                <a:off x="5171503" y="4975669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7" name="Google Shape;2097;p31"/>
              <p:cNvSpPr/>
              <p:nvPr/>
            </p:nvSpPr>
            <p:spPr>
              <a:xfrm>
                <a:off x="4933378" y="518398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8" name="Google Shape;2098;p31"/>
              <p:cNvSpPr/>
              <p:nvPr/>
            </p:nvSpPr>
            <p:spPr>
              <a:xfrm>
                <a:off x="4903564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9" name="Google Shape;2099;p31"/>
              <p:cNvSpPr/>
              <p:nvPr/>
            </p:nvSpPr>
            <p:spPr>
              <a:xfrm>
                <a:off x="4873846" y="4231481"/>
                <a:ext cx="29718" cy="952500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952500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952500"/>
                    </a:lnTo>
                    <a:lnTo>
                      <a:pt x="0" y="9525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0" name="Google Shape;2100;p31"/>
              <p:cNvSpPr/>
              <p:nvPr/>
            </p:nvSpPr>
            <p:spPr>
              <a:xfrm>
                <a:off x="4903564" y="4796980"/>
                <a:ext cx="29718" cy="327469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327469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27470"/>
                    </a:lnTo>
                    <a:lnTo>
                      <a:pt x="0" y="3274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1" name="Google Shape;2101;p31"/>
              <p:cNvSpPr/>
              <p:nvPr/>
            </p:nvSpPr>
            <p:spPr>
              <a:xfrm>
                <a:off x="4933378" y="4291012"/>
                <a:ext cx="29718" cy="863155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63155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63155"/>
                    </a:lnTo>
                    <a:lnTo>
                      <a:pt x="0" y="8631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2" name="Google Shape;2102;p31"/>
              <p:cNvSpPr/>
              <p:nvPr/>
            </p:nvSpPr>
            <p:spPr>
              <a:xfrm>
                <a:off x="4963191" y="4350543"/>
                <a:ext cx="178498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78498" h="238125" extrusionOk="0">
                    <a:moveTo>
                      <a:pt x="148780" y="0"/>
                    </a:moveTo>
                    <a:lnTo>
                      <a:pt x="14878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0" y="0"/>
                    </a:lnTo>
                    <a:lnTo>
                      <a:pt x="0" y="238125"/>
                    </a:lnTo>
                    <a:lnTo>
                      <a:pt x="29718" y="238125"/>
                    </a:lnTo>
                    <a:lnTo>
                      <a:pt x="29718" y="208407"/>
                    </a:lnTo>
                    <a:lnTo>
                      <a:pt x="148780" y="208407"/>
                    </a:lnTo>
                    <a:lnTo>
                      <a:pt x="148780" y="238125"/>
                    </a:lnTo>
                    <a:lnTo>
                      <a:pt x="178499" y="238125"/>
                    </a:lnTo>
                    <a:lnTo>
                      <a:pt x="178499" y="0"/>
                    </a:lnTo>
                    <a:lnTo>
                      <a:pt x="148780" y="0"/>
                    </a:lnTo>
                    <a:close/>
                    <a:moveTo>
                      <a:pt x="148780" y="178594"/>
                    </a:moveTo>
                    <a:lnTo>
                      <a:pt x="89249" y="178594"/>
                    </a:lnTo>
                    <a:lnTo>
                      <a:pt x="89249" y="59531"/>
                    </a:lnTo>
                    <a:lnTo>
                      <a:pt x="148780" y="59531"/>
                    </a:lnTo>
                    <a:lnTo>
                      <a:pt x="148780" y="1785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31"/>
              <p:cNvSpPr/>
              <p:nvPr/>
            </p:nvSpPr>
            <p:spPr>
              <a:xfrm>
                <a:off x="5141689" y="4291012"/>
                <a:ext cx="29717" cy="863155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863155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63155"/>
                    </a:lnTo>
                    <a:lnTo>
                      <a:pt x="0" y="8631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31"/>
              <p:cNvSpPr/>
              <p:nvPr/>
            </p:nvSpPr>
            <p:spPr>
              <a:xfrm>
                <a:off x="5171503" y="4618482"/>
                <a:ext cx="29717" cy="357187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357187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57188"/>
                    </a:lnTo>
                    <a:lnTo>
                      <a:pt x="0" y="3571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31"/>
              <p:cNvSpPr/>
              <p:nvPr/>
            </p:nvSpPr>
            <p:spPr>
              <a:xfrm>
                <a:off x="5201221" y="4469606"/>
                <a:ext cx="29717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714375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31"/>
              <p:cNvSpPr/>
              <p:nvPr/>
            </p:nvSpPr>
            <p:spPr>
              <a:xfrm>
                <a:off x="5231034" y="4201667"/>
                <a:ext cx="148780" cy="178689"/>
              </a:xfrm>
              <a:custGeom>
                <a:avLst/>
                <a:gdLst/>
                <a:ahLst/>
                <a:cxnLst/>
                <a:rect l="l" t="t" r="r" b="b"/>
                <a:pathLst>
                  <a:path w="148780" h="178689" extrusionOk="0">
                    <a:moveTo>
                      <a:pt x="148780" y="59627"/>
                    </a:moveTo>
                    <a:lnTo>
                      <a:pt x="148780" y="178689"/>
                    </a:lnTo>
                    <a:lnTo>
                      <a:pt x="0" y="178689"/>
                    </a:lnTo>
                    <a:lnTo>
                      <a:pt x="0" y="59627"/>
                    </a:lnTo>
                    <a:lnTo>
                      <a:pt x="29718" y="59627"/>
                    </a:lnTo>
                    <a:lnTo>
                      <a:pt x="29718" y="0"/>
                    </a:lnTo>
                    <a:lnTo>
                      <a:pt x="119063" y="0"/>
                    </a:lnTo>
                    <a:lnTo>
                      <a:pt x="119063" y="59627"/>
                    </a:lnTo>
                    <a:lnTo>
                      <a:pt x="148780" y="596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31"/>
              <p:cNvSpPr/>
              <p:nvPr/>
            </p:nvSpPr>
            <p:spPr>
              <a:xfrm>
                <a:off x="5201221" y="4231481"/>
                <a:ext cx="29717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38125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38125"/>
                    </a:lnTo>
                    <a:lnTo>
                      <a:pt x="0" y="2381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31"/>
              <p:cNvSpPr/>
              <p:nvPr/>
            </p:nvSpPr>
            <p:spPr>
              <a:xfrm>
                <a:off x="4963096" y="5243512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31"/>
              <p:cNvSpPr/>
              <p:nvPr/>
            </p:nvSpPr>
            <p:spPr>
              <a:xfrm>
                <a:off x="5141689" y="5213794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31"/>
              <p:cNvSpPr/>
              <p:nvPr/>
            </p:nvSpPr>
            <p:spPr>
              <a:xfrm>
                <a:off x="5141689" y="4261294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31"/>
              <p:cNvSpPr/>
              <p:nvPr/>
            </p:nvSpPr>
            <p:spPr>
              <a:xfrm>
                <a:off x="4933378" y="4261294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rgbClr val="5909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31"/>
              <p:cNvSpPr/>
              <p:nvPr/>
            </p:nvSpPr>
            <p:spPr>
              <a:xfrm>
                <a:off x="5171503" y="4261294"/>
                <a:ext cx="29717" cy="208406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08406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08407"/>
                    </a:lnTo>
                    <a:lnTo>
                      <a:pt x="0" y="20840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31"/>
              <p:cNvSpPr/>
              <p:nvPr/>
            </p:nvSpPr>
            <p:spPr>
              <a:xfrm>
                <a:off x="5171503" y="4231481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rgbClr val="EF9CE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31"/>
              <p:cNvSpPr/>
              <p:nvPr/>
            </p:nvSpPr>
            <p:spPr>
              <a:xfrm>
                <a:off x="4933378" y="4261294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31"/>
              <p:cNvSpPr/>
              <p:nvPr/>
            </p:nvSpPr>
            <p:spPr>
              <a:xfrm>
                <a:off x="4903564" y="4261294"/>
                <a:ext cx="29718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476250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476250"/>
                    </a:lnTo>
                    <a:lnTo>
                      <a:pt x="0" y="4762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31"/>
              <p:cNvSpPr/>
              <p:nvPr/>
            </p:nvSpPr>
            <p:spPr>
              <a:xfrm>
                <a:off x="4903564" y="423148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rgbClr val="EF9CE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31"/>
              <p:cNvSpPr/>
              <p:nvPr/>
            </p:nvSpPr>
            <p:spPr>
              <a:xfrm>
                <a:off x="5201221" y="4142232"/>
                <a:ext cx="29717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31"/>
              <p:cNvSpPr/>
              <p:nvPr/>
            </p:nvSpPr>
            <p:spPr>
              <a:xfrm>
                <a:off x="4873846" y="4142232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31"/>
              <p:cNvSpPr/>
              <p:nvPr/>
            </p:nvSpPr>
            <p:spPr>
              <a:xfrm>
                <a:off x="4933378" y="5213794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31"/>
              <p:cNvSpPr/>
              <p:nvPr/>
            </p:nvSpPr>
            <p:spPr>
              <a:xfrm>
                <a:off x="4963096" y="51541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1" name="Google Shape;2121;p31"/>
              <p:cNvSpPr/>
              <p:nvPr/>
            </p:nvSpPr>
            <p:spPr>
              <a:xfrm>
                <a:off x="5111971" y="515416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2" name="Google Shape;2122;p31"/>
              <p:cNvSpPr/>
              <p:nvPr/>
            </p:nvSpPr>
            <p:spPr>
              <a:xfrm>
                <a:off x="4963095" y="5183981"/>
                <a:ext cx="89344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59531" extrusionOk="0">
                    <a:moveTo>
                      <a:pt x="89344" y="29813"/>
                    </a:moveTo>
                    <a:lnTo>
                      <a:pt x="89344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89344" y="298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3" name="Google Shape;2123;p31"/>
              <p:cNvSpPr/>
              <p:nvPr/>
            </p:nvSpPr>
            <p:spPr>
              <a:xfrm>
                <a:off x="4992909" y="5183981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4" name="Google Shape;2124;p31"/>
              <p:cNvSpPr/>
              <p:nvPr/>
            </p:nvSpPr>
            <p:spPr>
              <a:xfrm>
                <a:off x="5111971" y="5005387"/>
                <a:ext cx="89249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89249" h="238125" extrusionOk="0">
                    <a:moveTo>
                      <a:pt x="89249" y="0"/>
                    </a:moveTo>
                    <a:lnTo>
                      <a:pt x="89249" y="178594"/>
                    </a:lnTo>
                    <a:lnTo>
                      <a:pt x="59531" y="178594"/>
                    </a:lnTo>
                    <a:lnTo>
                      <a:pt x="59531" y="208407"/>
                    </a:lnTo>
                    <a:lnTo>
                      <a:pt x="29718" y="208407"/>
                    </a:lnTo>
                    <a:lnTo>
                      <a:pt x="29718" y="238125"/>
                    </a:lnTo>
                    <a:lnTo>
                      <a:pt x="0" y="238125"/>
                    </a:lnTo>
                    <a:lnTo>
                      <a:pt x="0" y="178594"/>
                    </a:lnTo>
                    <a:lnTo>
                      <a:pt x="29718" y="178594"/>
                    </a:lnTo>
                    <a:lnTo>
                      <a:pt x="29718" y="148780"/>
                    </a:lnTo>
                    <a:lnTo>
                      <a:pt x="59531" y="148780"/>
                    </a:lnTo>
                    <a:lnTo>
                      <a:pt x="59531" y="0"/>
                    </a:lnTo>
                    <a:lnTo>
                      <a:pt x="892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5" name="Google Shape;2125;p31"/>
              <p:cNvSpPr/>
              <p:nvPr/>
            </p:nvSpPr>
            <p:spPr>
              <a:xfrm>
                <a:off x="5171503" y="5183981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6" name="Google Shape;2126;p31"/>
              <p:cNvSpPr/>
              <p:nvPr/>
            </p:nvSpPr>
            <p:spPr>
              <a:xfrm>
                <a:off x="4903564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7" name="Google Shape;2127;p31"/>
              <p:cNvSpPr/>
              <p:nvPr/>
            </p:nvSpPr>
            <p:spPr>
              <a:xfrm>
                <a:off x="4903564" y="518398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8" name="Google Shape;2128;p31"/>
              <p:cNvSpPr/>
              <p:nvPr/>
            </p:nvSpPr>
            <p:spPr>
              <a:xfrm>
                <a:off x="4992909" y="4618482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31"/>
              <p:cNvSpPr/>
              <p:nvPr/>
            </p:nvSpPr>
            <p:spPr>
              <a:xfrm>
                <a:off x="4992909" y="455885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0" name="Google Shape;2130;p31"/>
              <p:cNvSpPr/>
              <p:nvPr/>
            </p:nvSpPr>
            <p:spPr>
              <a:xfrm>
                <a:off x="5111971" y="458866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1" name="Google Shape;2131;p31"/>
              <p:cNvSpPr/>
              <p:nvPr/>
            </p:nvSpPr>
            <p:spPr>
              <a:xfrm>
                <a:off x="4992909" y="4588668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2" name="Google Shape;2132;p31"/>
              <p:cNvSpPr/>
              <p:nvPr/>
            </p:nvSpPr>
            <p:spPr>
              <a:xfrm>
                <a:off x="4963096" y="4588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31"/>
              <p:cNvSpPr/>
              <p:nvPr/>
            </p:nvSpPr>
            <p:spPr>
              <a:xfrm>
                <a:off x="4992909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4" name="Google Shape;2134;p31"/>
              <p:cNvSpPr/>
              <p:nvPr/>
            </p:nvSpPr>
            <p:spPr>
              <a:xfrm>
                <a:off x="5022627" y="4945856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5" name="Google Shape;2135;p31"/>
              <p:cNvSpPr/>
              <p:nvPr/>
            </p:nvSpPr>
            <p:spPr>
              <a:xfrm>
                <a:off x="4992909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31"/>
              <p:cNvSpPr/>
              <p:nvPr/>
            </p:nvSpPr>
            <p:spPr>
              <a:xfrm>
                <a:off x="4992909" y="49458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31"/>
              <p:cNvSpPr/>
              <p:nvPr/>
            </p:nvSpPr>
            <p:spPr>
              <a:xfrm>
                <a:off x="4963096" y="49458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p31"/>
              <p:cNvSpPr/>
              <p:nvPr/>
            </p:nvSpPr>
            <p:spPr>
              <a:xfrm>
                <a:off x="5052440" y="5035105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p31"/>
              <p:cNvSpPr/>
              <p:nvPr/>
            </p:nvSpPr>
            <p:spPr>
              <a:xfrm>
                <a:off x="4963096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0" name="Google Shape;2140;p31"/>
              <p:cNvSpPr/>
              <p:nvPr/>
            </p:nvSpPr>
            <p:spPr>
              <a:xfrm>
                <a:off x="5111971" y="5005387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1" name="Google Shape;2141;p31"/>
              <p:cNvSpPr/>
              <p:nvPr/>
            </p:nvSpPr>
            <p:spPr>
              <a:xfrm>
                <a:off x="4992909" y="479698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2" name="Google Shape;2142;p31"/>
              <p:cNvSpPr/>
              <p:nvPr/>
            </p:nvSpPr>
            <p:spPr>
              <a:xfrm>
                <a:off x="5082158" y="506491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3" name="Google Shape;2143;p31"/>
              <p:cNvSpPr/>
              <p:nvPr/>
            </p:nvSpPr>
            <p:spPr>
              <a:xfrm>
                <a:off x="5052440" y="5094732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4" name="Google Shape;2144;p31"/>
              <p:cNvSpPr/>
              <p:nvPr/>
            </p:nvSpPr>
            <p:spPr>
              <a:xfrm>
                <a:off x="5022627" y="506491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31"/>
              <p:cNvSpPr/>
              <p:nvPr/>
            </p:nvSpPr>
            <p:spPr>
              <a:xfrm>
                <a:off x="5082158" y="4826793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6" name="Google Shape;2146;p31"/>
              <p:cNvSpPr/>
              <p:nvPr/>
            </p:nvSpPr>
            <p:spPr>
              <a:xfrm>
                <a:off x="5111971" y="4856607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7" name="Google Shape;2147;p31"/>
              <p:cNvSpPr/>
              <p:nvPr/>
            </p:nvSpPr>
            <p:spPr>
              <a:xfrm>
                <a:off x="5082158" y="4886325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8" name="Google Shape;2148;p31"/>
              <p:cNvSpPr/>
              <p:nvPr/>
            </p:nvSpPr>
            <p:spPr>
              <a:xfrm>
                <a:off x="5082158" y="4856607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9" name="Google Shape;2149;p31"/>
              <p:cNvSpPr/>
              <p:nvPr/>
            </p:nvSpPr>
            <p:spPr>
              <a:xfrm>
                <a:off x="5052440" y="4856607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0" name="Google Shape;2150;p31"/>
              <p:cNvSpPr/>
              <p:nvPr/>
            </p:nvSpPr>
            <p:spPr>
              <a:xfrm>
                <a:off x="5022627" y="467791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1" name="Google Shape;2151;p31"/>
              <p:cNvSpPr/>
              <p:nvPr/>
            </p:nvSpPr>
            <p:spPr>
              <a:xfrm>
                <a:off x="5052440" y="4707731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2" name="Google Shape;2152;p31"/>
              <p:cNvSpPr/>
              <p:nvPr/>
            </p:nvSpPr>
            <p:spPr>
              <a:xfrm>
                <a:off x="5022627" y="4737544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3" name="Google Shape;2153;p31"/>
              <p:cNvSpPr/>
              <p:nvPr/>
            </p:nvSpPr>
            <p:spPr>
              <a:xfrm>
                <a:off x="4963191" y="4618482"/>
                <a:ext cx="178498" cy="565403"/>
              </a:xfrm>
              <a:custGeom>
                <a:avLst/>
                <a:gdLst/>
                <a:ahLst/>
                <a:cxnLst/>
                <a:rect l="l" t="t" r="r" b="b"/>
                <a:pathLst>
                  <a:path w="178498" h="565403" extrusionOk="0">
                    <a:moveTo>
                      <a:pt x="178499" y="238125"/>
                    </a:moveTo>
                    <a:lnTo>
                      <a:pt x="178499" y="0"/>
                    </a:ln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0" y="0"/>
                    </a:lnTo>
                    <a:lnTo>
                      <a:pt x="0" y="327470"/>
                    </a:lnTo>
                    <a:lnTo>
                      <a:pt x="29718" y="327470"/>
                    </a:lnTo>
                    <a:lnTo>
                      <a:pt x="29718" y="297752"/>
                    </a:lnTo>
                    <a:lnTo>
                      <a:pt x="59436" y="297752"/>
                    </a:lnTo>
                    <a:lnTo>
                      <a:pt x="59436" y="327470"/>
                    </a:lnTo>
                    <a:lnTo>
                      <a:pt x="89154" y="327470"/>
                    </a:lnTo>
                    <a:lnTo>
                      <a:pt x="89154" y="357188"/>
                    </a:lnTo>
                    <a:lnTo>
                      <a:pt x="59436" y="357188"/>
                    </a:lnTo>
                    <a:lnTo>
                      <a:pt x="59436" y="386905"/>
                    </a:lnTo>
                    <a:lnTo>
                      <a:pt x="29718" y="386905"/>
                    </a:lnTo>
                    <a:lnTo>
                      <a:pt x="29718" y="357188"/>
                    </a:lnTo>
                    <a:lnTo>
                      <a:pt x="0" y="357188"/>
                    </a:lnTo>
                    <a:lnTo>
                      <a:pt x="0" y="476250"/>
                    </a:lnTo>
                    <a:lnTo>
                      <a:pt x="29718" y="476250"/>
                    </a:lnTo>
                    <a:lnTo>
                      <a:pt x="29718" y="505968"/>
                    </a:lnTo>
                    <a:lnTo>
                      <a:pt x="0" y="505968"/>
                    </a:lnTo>
                    <a:lnTo>
                      <a:pt x="0" y="535686"/>
                    </a:lnTo>
                    <a:lnTo>
                      <a:pt x="29718" y="535686"/>
                    </a:lnTo>
                    <a:lnTo>
                      <a:pt x="29718" y="565404"/>
                    </a:lnTo>
                    <a:lnTo>
                      <a:pt x="148780" y="565404"/>
                    </a:lnTo>
                    <a:lnTo>
                      <a:pt x="148780" y="535686"/>
                    </a:lnTo>
                    <a:lnTo>
                      <a:pt x="178499" y="535686"/>
                    </a:lnTo>
                    <a:lnTo>
                      <a:pt x="178499" y="416623"/>
                    </a:lnTo>
                    <a:lnTo>
                      <a:pt x="148780" y="416623"/>
                    </a:lnTo>
                    <a:lnTo>
                      <a:pt x="148780" y="386905"/>
                    </a:lnTo>
                    <a:lnTo>
                      <a:pt x="178499" y="386905"/>
                    </a:lnTo>
                    <a:lnTo>
                      <a:pt x="178499" y="267843"/>
                    </a:lnTo>
                    <a:lnTo>
                      <a:pt x="148780" y="267843"/>
                    </a:lnTo>
                    <a:lnTo>
                      <a:pt x="148780" y="297561"/>
                    </a:lnTo>
                    <a:lnTo>
                      <a:pt x="119063" y="297561"/>
                    </a:lnTo>
                    <a:lnTo>
                      <a:pt x="119063" y="267843"/>
                    </a:lnTo>
                    <a:lnTo>
                      <a:pt x="89345" y="267843"/>
                    </a:lnTo>
                    <a:lnTo>
                      <a:pt x="89345" y="238125"/>
                    </a:lnTo>
                    <a:lnTo>
                      <a:pt x="119063" y="238125"/>
                    </a:lnTo>
                    <a:lnTo>
                      <a:pt x="119063" y="208407"/>
                    </a:lnTo>
                    <a:lnTo>
                      <a:pt x="148780" y="208407"/>
                    </a:lnTo>
                    <a:lnTo>
                      <a:pt x="148780" y="238125"/>
                    </a:lnTo>
                    <a:lnTo>
                      <a:pt x="178499" y="238125"/>
                    </a:lnTo>
                    <a:close/>
                    <a:moveTo>
                      <a:pt x="59436" y="208407"/>
                    </a:moveTo>
                    <a:lnTo>
                      <a:pt x="29718" y="208407"/>
                    </a:lnTo>
                    <a:lnTo>
                      <a:pt x="29718" y="178689"/>
                    </a:lnTo>
                    <a:lnTo>
                      <a:pt x="59436" y="178689"/>
                    </a:lnTo>
                    <a:lnTo>
                      <a:pt x="59436" y="208407"/>
                    </a:lnTo>
                    <a:close/>
                    <a:moveTo>
                      <a:pt x="118967" y="416814"/>
                    </a:moveTo>
                    <a:lnTo>
                      <a:pt x="118967" y="446532"/>
                    </a:lnTo>
                    <a:lnTo>
                      <a:pt x="148685" y="446532"/>
                    </a:lnTo>
                    <a:lnTo>
                      <a:pt x="148685" y="476250"/>
                    </a:lnTo>
                    <a:lnTo>
                      <a:pt x="118967" y="476250"/>
                    </a:lnTo>
                    <a:lnTo>
                      <a:pt x="118967" y="505968"/>
                    </a:lnTo>
                    <a:lnTo>
                      <a:pt x="89249" y="505968"/>
                    </a:lnTo>
                    <a:lnTo>
                      <a:pt x="89249" y="476250"/>
                    </a:lnTo>
                    <a:lnTo>
                      <a:pt x="59531" y="476250"/>
                    </a:lnTo>
                    <a:lnTo>
                      <a:pt x="59531" y="446532"/>
                    </a:lnTo>
                    <a:lnTo>
                      <a:pt x="89249" y="446532"/>
                    </a:lnTo>
                    <a:lnTo>
                      <a:pt x="89249" y="416814"/>
                    </a:lnTo>
                    <a:lnTo>
                      <a:pt x="118967" y="416814"/>
                    </a:lnTo>
                    <a:close/>
                    <a:moveTo>
                      <a:pt x="118967" y="119158"/>
                    </a:moveTo>
                    <a:lnTo>
                      <a:pt x="89249" y="119158"/>
                    </a:lnTo>
                    <a:lnTo>
                      <a:pt x="89249" y="148876"/>
                    </a:lnTo>
                    <a:lnTo>
                      <a:pt x="59531" y="148876"/>
                    </a:lnTo>
                    <a:lnTo>
                      <a:pt x="59531" y="119158"/>
                    </a:lnTo>
                    <a:lnTo>
                      <a:pt x="29813" y="119158"/>
                    </a:lnTo>
                    <a:lnTo>
                      <a:pt x="29813" y="89440"/>
                    </a:lnTo>
                    <a:lnTo>
                      <a:pt x="59531" y="89440"/>
                    </a:lnTo>
                    <a:lnTo>
                      <a:pt x="59531" y="59722"/>
                    </a:lnTo>
                    <a:lnTo>
                      <a:pt x="89249" y="59722"/>
                    </a:lnTo>
                    <a:lnTo>
                      <a:pt x="89249" y="89440"/>
                    </a:lnTo>
                    <a:lnTo>
                      <a:pt x="118967" y="89440"/>
                    </a:lnTo>
                    <a:lnTo>
                      <a:pt x="118967" y="1191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4" name="Google Shape;2154;p31"/>
              <p:cNvSpPr/>
              <p:nvPr/>
            </p:nvSpPr>
            <p:spPr>
              <a:xfrm>
                <a:off x="5052440" y="506491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p31"/>
              <p:cNvSpPr/>
              <p:nvPr/>
            </p:nvSpPr>
            <p:spPr>
              <a:xfrm>
                <a:off x="5022627" y="4707731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p31"/>
              <p:cNvSpPr/>
              <p:nvPr/>
            </p:nvSpPr>
            <p:spPr>
              <a:xfrm>
                <a:off x="4992909" y="47077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57" name="Google Shape;2157;p31"/>
              <p:cNvGrpSpPr/>
              <p:nvPr/>
            </p:nvGrpSpPr>
            <p:grpSpPr>
              <a:xfrm>
                <a:off x="5052440" y="4410075"/>
                <a:ext cx="59531" cy="119062"/>
                <a:chOff x="5052440" y="4410075"/>
                <a:chExt cx="59531" cy="119062"/>
              </a:xfrm>
            </p:grpSpPr>
            <p:sp>
              <p:nvSpPr>
                <p:cNvPr id="2158" name="Google Shape;2158;p31"/>
                <p:cNvSpPr/>
                <p:nvPr/>
              </p:nvSpPr>
              <p:spPr>
                <a:xfrm>
                  <a:off x="5052440" y="4439793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1"/>
                <p:cNvSpPr/>
                <p:nvPr/>
              </p:nvSpPr>
              <p:spPr>
                <a:xfrm>
                  <a:off x="5052440" y="449941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1"/>
                <p:cNvSpPr/>
                <p:nvPr/>
              </p:nvSpPr>
              <p:spPr>
                <a:xfrm>
                  <a:off x="5052440" y="441007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61" name="Google Shape;2161;p31"/>
              <p:cNvSpPr/>
              <p:nvPr/>
            </p:nvSpPr>
            <p:spPr>
              <a:xfrm>
                <a:off x="4963096" y="4291012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31"/>
              <p:cNvSpPr/>
              <p:nvPr/>
            </p:nvSpPr>
            <p:spPr>
              <a:xfrm>
                <a:off x="5171503" y="4142232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31"/>
              <p:cNvSpPr/>
              <p:nvPr/>
            </p:nvSpPr>
            <p:spPr>
              <a:xfrm>
                <a:off x="5171503" y="4082605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4" name="Google Shape;2164;p31"/>
              <p:cNvSpPr/>
              <p:nvPr/>
            </p:nvSpPr>
            <p:spPr>
              <a:xfrm>
                <a:off x="5141689" y="4082605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5" name="Google Shape;2165;p31"/>
              <p:cNvSpPr/>
              <p:nvPr/>
            </p:nvSpPr>
            <p:spPr>
              <a:xfrm>
                <a:off x="5231034" y="4142232"/>
                <a:ext cx="208311" cy="297560"/>
              </a:xfrm>
              <a:custGeom>
                <a:avLst/>
                <a:gdLst/>
                <a:ahLst/>
                <a:cxnLst/>
                <a:rect l="l" t="t" r="r" b="b"/>
                <a:pathLst>
                  <a:path w="208311" h="297560" extrusionOk="0">
                    <a:moveTo>
                      <a:pt x="208312" y="89249"/>
                    </a:moveTo>
                    <a:lnTo>
                      <a:pt x="208312" y="297561"/>
                    </a:lnTo>
                    <a:lnTo>
                      <a:pt x="0" y="297561"/>
                    </a:lnTo>
                    <a:lnTo>
                      <a:pt x="0" y="267843"/>
                    </a:lnTo>
                    <a:lnTo>
                      <a:pt x="148780" y="267843"/>
                    </a:lnTo>
                    <a:lnTo>
                      <a:pt x="148780" y="238125"/>
                    </a:lnTo>
                    <a:lnTo>
                      <a:pt x="178594" y="238125"/>
                    </a:lnTo>
                    <a:lnTo>
                      <a:pt x="178594" y="119063"/>
                    </a:lnTo>
                    <a:lnTo>
                      <a:pt x="148780" y="119063"/>
                    </a:lnTo>
                    <a:lnTo>
                      <a:pt x="148780" y="59436"/>
                    </a:lnTo>
                    <a:lnTo>
                      <a:pt x="119063" y="59436"/>
                    </a:lnTo>
                    <a:lnTo>
                      <a:pt x="119063" y="29718"/>
                    </a:lnTo>
                    <a:lnTo>
                      <a:pt x="29718" y="29718"/>
                    </a:lnTo>
                    <a:lnTo>
                      <a:pt x="29718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178594" y="29718"/>
                    </a:lnTo>
                    <a:lnTo>
                      <a:pt x="178594" y="89249"/>
                    </a:lnTo>
                    <a:lnTo>
                      <a:pt x="208312" y="892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6" name="Google Shape;2166;p31"/>
              <p:cNvSpPr/>
              <p:nvPr/>
            </p:nvSpPr>
            <p:spPr>
              <a:xfrm>
                <a:off x="5290565" y="41124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7" name="Google Shape;2167;p31"/>
              <p:cNvSpPr/>
              <p:nvPr/>
            </p:nvSpPr>
            <p:spPr>
              <a:xfrm>
                <a:off x="4903564" y="41422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8" name="Google Shape;2168;p31"/>
              <p:cNvSpPr/>
              <p:nvPr/>
            </p:nvSpPr>
            <p:spPr>
              <a:xfrm>
                <a:off x="4903564" y="4082605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9" name="Google Shape;2169;p31"/>
              <p:cNvSpPr/>
              <p:nvPr/>
            </p:nvSpPr>
            <p:spPr>
              <a:xfrm>
                <a:off x="5201221" y="411241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0" name="Google Shape;2170;p31"/>
              <p:cNvSpPr/>
              <p:nvPr/>
            </p:nvSpPr>
            <p:spPr>
              <a:xfrm>
                <a:off x="5111971" y="4023169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1" name="Google Shape;2171;p31"/>
              <p:cNvSpPr/>
              <p:nvPr/>
            </p:nvSpPr>
            <p:spPr>
              <a:xfrm>
                <a:off x="4963096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p31"/>
              <p:cNvSpPr/>
              <p:nvPr/>
            </p:nvSpPr>
            <p:spPr>
              <a:xfrm>
                <a:off x="4873846" y="41124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p31"/>
              <p:cNvSpPr/>
              <p:nvPr/>
            </p:nvSpPr>
            <p:spPr>
              <a:xfrm>
                <a:off x="4963096" y="4201668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31"/>
              <p:cNvSpPr/>
              <p:nvPr/>
            </p:nvSpPr>
            <p:spPr>
              <a:xfrm>
                <a:off x="5141689" y="4171950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31"/>
              <p:cNvSpPr/>
              <p:nvPr/>
            </p:nvSpPr>
            <p:spPr>
              <a:xfrm>
                <a:off x="4903564" y="4171950"/>
                <a:ext cx="297656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656" h="119062" extrusionOk="0">
                    <a:moveTo>
                      <a:pt x="297656" y="0"/>
                    </a:moveTo>
                    <a:lnTo>
                      <a:pt x="297656" y="59531"/>
                    </a:lnTo>
                    <a:lnTo>
                      <a:pt x="267938" y="59531"/>
                    </a:lnTo>
                    <a:lnTo>
                      <a:pt x="267938" y="89345"/>
                    </a:lnTo>
                    <a:lnTo>
                      <a:pt x="238125" y="89345"/>
                    </a:lnTo>
                    <a:lnTo>
                      <a:pt x="238125" y="119063"/>
                    </a:lnTo>
                    <a:lnTo>
                      <a:pt x="59531" y="119063"/>
                    </a:lnTo>
                    <a:lnTo>
                      <a:pt x="59531" y="89345"/>
                    </a:lnTo>
                    <a:lnTo>
                      <a:pt x="29813" y="89345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38125" y="59531"/>
                    </a:lnTo>
                    <a:lnTo>
                      <a:pt x="238125" y="29718"/>
                    </a:lnTo>
                    <a:lnTo>
                      <a:pt x="267938" y="29718"/>
                    </a:lnTo>
                    <a:lnTo>
                      <a:pt x="267938" y="0"/>
                    </a:lnTo>
                    <a:lnTo>
                      <a:pt x="2976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31"/>
              <p:cNvSpPr/>
              <p:nvPr/>
            </p:nvSpPr>
            <p:spPr>
              <a:xfrm>
                <a:off x="4933378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31"/>
              <p:cNvSpPr/>
              <p:nvPr/>
            </p:nvSpPr>
            <p:spPr>
              <a:xfrm>
                <a:off x="4992909" y="4052887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31"/>
              <p:cNvSpPr/>
              <p:nvPr/>
            </p:nvSpPr>
            <p:spPr>
              <a:xfrm>
                <a:off x="4992909" y="396354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9" name="Google Shape;2179;p31"/>
              <p:cNvSpPr/>
              <p:nvPr/>
            </p:nvSpPr>
            <p:spPr>
              <a:xfrm>
                <a:off x="5111971" y="3993356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0" name="Google Shape;2180;p31"/>
              <p:cNvSpPr/>
              <p:nvPr/>
            </p:nvSpPr>
            <p:spPr>
              <a:xfrm>
                <a:off x="4992909" y="3993356"/>
                <a:ext cx="119062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59531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1" name="Google Shape;2181;p31"/>
              <p:cNvSpPr/>
              <p:nvPr/>
            </p:nvSpPr>
            <p:spPr>
              <a:xfrm>
                <a:off x="4963096" y="40231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2" name="Google Shape;2182;p31"/>
              <p:cNvSpPr/>
              <p:nvPr/>
            </p:nvSpPr>
            <p:spPr>
              <a:xfrm>
                <a:off x="4992909" y="4142232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31"/>
              <p:cNvSpPr/>
              <p:nvPr/>
            </p:nvSpPr>
            <p:spPr>
              <a:xfrm>
                <a:off x="4963096" y="41124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4" name="Google Shape;2184;p31"/>
              <p:cNvSpPr/>
              <p:nvPr/>
            </p:nvSpPr>
            <p:spPr>
              <a:xfrm>
                <a:off x="5111971" y="4112418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5" name="Google Shape;2185;p31"/>
              <p:cNvSpPr/>
              <p:nvPr/>
            </p:nvSpPr>
            <p:spPr>
              <a:xfrm>
                <a:off x="5141689" y="4023169"/>
                <a:ext cx="29717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6" name="Google Shape;2186;p31"/>
              <p:cNvSpPr/>
              <p:nvPr/>
            </p:nvSpPr>
            <p:spPr>
              <a:xfrm>
                <a:off x="4903564" y="4112418"/>
                <a:ext cx="297656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297656" h="89249" extrusionOk="0">
                    <a:moveTo>
                      <a:pt x="297656" y="0"/>
                    </a:moveTo>
                    <a:lnTo>
                      <a:pt x="297656" y="29813"/>
                    </a:lnTo>
                    <a:lnTo>
                      <a:pt x="267938" y="29813"/>
                    </a:lnTo>
                    <a:lnTo>
                      <a:pt x="267938" y="59531"/>
                    </a:lnTo>
                    <a:lnTo>
                      <a:pt x="238125" y="59531"/>
                    </a:lnTo>
                    <a:lnTo>
                      <a:pt x="238125" y="89249"/>
                    </a:lnTo>
                    <a:lnTo>
                      <a:pt x="59531" y="89249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89345" y="29813"/>
                    </a:lnTo>
                    <a:lnTo>
                      <a:pt x="89345" y="59531"/>
                    </a:lnTo>
                    <a:lnTo>
                      <a:pt x="208407" y="59531"/>
                    </a:lnTo>
                    <a:lnTo>
                      <a:pt x="208407" y="29813"/>
                    </a:lnTo>
                    <a:lnTo>
                      <a:pt x="238125" y="29813"/>
                    </a:lnTo>
                    <a:lnTo>
                      <a:pt x="238125" y="0"/>
                    </a:lnTo>
                    <a:lnTo>
                      <a:pt x="2976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7" name="Google Shape;2187;p31"/>
              <p:cNvSpPr/>
              <p:nvPr/>
            </p:nvSpPr>
            <p:spPr>
              <a:xfrm>
                <a:off x="4933378" y="405288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8" name="Google Shape;2188;p31"/>
              <p:cNvSpPr/>
              <p:nvPr/>
            </p:nvSpPr>
            <p:spPr>
              <a:xfrm>
                <a:off x="4963096" y="432073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p31"/>
              <p:cNvSpPr/>
              <p:nvPr/>
            </p:nvSpPr>
            <p:spPr>
              <a:xfrm>
                <a:off x="4992909" y="4350543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p31"/>
              <p:cNvSpPr/>
              <p:nvPr/>
            </p:nvSpPr>
            <p:spPr>
              <a:xfrm>
                <a:off x="4992909" y="4320730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1" name="Google Shape;2191;p31"/>
              <p:cNvSpPr/>
              <p:nvPr/>
            </p:nvSpPr>
            <p:spPr>
              <a:xfrm>
                <a:off x="5111971" y="4320730"/>
                <a:ext cx="29717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2" name="Google Shape;2192;p31"/>
              <p:cNvSpPr/>
              <p:nvPr/>
            </p:nvSpPr>
            <p:spPr>
              <a:xfrm>
                <a:off x="4963095" y="4052887"/>
                <a:ext cx="178593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89344" extrusionOk="0">
                    <a:moveTo>
                      <a:pt x="178594" y="0"/>
                    </a:moveTo>
                    <a:lnTo>
                      <a:pt x="178594" y="59531"/>
                    </a:lnTo>
                    <a:lnTo>
                      <a:pt x="148876" y="59531"/>
                    </a:lnTo>
                    <a:lnTo>
                      <a:pt x="148876" y="89345"/>
                    </a:lnTo>
                    <a:lnTo>
                      <a:pt x="29813" y="89345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148876" y="29718"/>
                    </a:lnTo>
                    <a:lnTo>
                      <a:pt x="148876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3" name="Google Shape;2193;p31"/>
              <p:cNvSpPr/>
              <p:nvPr/>
            </p:nvSpPr>
            <p:spPr>
              <a:xfrm>
                <a:off x="4933378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94" name="Google Shape;2194;p31"/>
            <p:cNvSpPr/>
            <p:nvPr/>
          </p:nvSpPr>
          <p:spPr>
            <a:xfrm>
              <a:off x="5082158" y="4469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5052440" y="4439793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5082158" y="4410075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5052440" y="4499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4933378" y="4380357"/>
              <a:ext cx="29718" cy="148780"/>
            </a:xfrm>
            <a:custGeom>
              <a:avLst/>
              <a:gdLst/>
              <a:ahLst/>
              <a:cxnLst/>
              <a:rect l="l" t="t" r="r" b="b"/>
              <a:pathLst>
                <a:path w="29718" h="148780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31"/>
            <p:cNvSpPr/>
            <p:nvPr/>
          </p:nvSpPr>
          <p:spPr>
            <a:xfrm>
              <a:off x="4933378" y="4856607"/>
              <a:ext cx="29718" cy="148780"/>
            </a:xfrm>
            <a:custGeom>
              <a:avLst/>
              <a:gdLst/>
              <a:ahLst/>
              <a:cxnLst/>
              <a:rect l="l" t="t" r="r" b="b"/>
              <a:pathLst>
                <a:path w="29718" h="148780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31"/>
            <p:cNvSpPr/>
            <p:nvPr/>
          </p:nvSpPr>
          <p:spPr>
            <a:xfrm>
              <a:off x="4963096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1"/>
            <p:cNvSpPr/>
            <p:nvPr/>
          </p:nvSpPr>
          <p:spPr>
            <a:xfrm>
              <a:off x="4992909" y="5154168"/>
              <a:ext cx="89344" cy="29718"/>
            </a:xfrm>
            <a:custGeom>
              <a:avLst/>
              <a:gdLst/>
              <a:ahLst/>
              <a:cxnLst/>
              <a:rect l="l" t="t" r="r" b="b"/>
              <a:pathLst>
                <a:path w="89344" h="29718" extrusionOk="0">
                  <a:moveTo>
                    <a:pt x="0" y="0"/>
                  </a:moveTo>
                  <a:lnTo>
                    <a:pt x="89345" y="0"/>
                  </a:lnTo>
                  <a:lnTo>
                    <a:pt x="8934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1"/>
            <p:cNvSpPr/>
            <p:nvPr/>
          </p:nvSpPr>
          <p:spPr>
            <a:xfrm>
              <a:off x="5022627" y="5183981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1"/>
            <p:cNvSpPr/>
            <p:nvPr/>
          </p:nvSpPr>
          <p:spPr>
            <a:xfrm>
              <a:off x="4933378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1"/>
            <p:cNvSpPr/>
            <p:nvPr/>
          </p:nvSpPr>
          <p:spPr>
            <a:xfrm>
              <a:off x="5141689" y="458866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1"/>
            <p:cNvSpPr/>
            <p:nvPr/>
          </p:nvSpPr>
          <p:spPr>
            <a:xfrm>
              <a:off x="5111971" y="512445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31"/>
            <p:cNvSpPr/>
            <p:nvPr/>
          </p:nvSpPr>
          <p:spPr>
            <a:xfrm>
              <a:off x="4903564" y="426129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31"/>
            <p:cNvSpPr/>
            <p:nvPr/>
          </p:nvSpPr>
          <p:spPr>
            <a:xfrm>
              <a:off x="5171503" y="4261294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31"/>
            <p:cNvSpPr/>
            <p:nvPr/>
          </p:nvSpPr>
          <p:spPr>
            <a:xfrm>
              <a:off x="5171503" y="432073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31"/>
            <p:cNvSpPr/>
            <p:nvPr/>
          </p:nvSpPr>
          <p:spPr>
            <a:xfrm>
              <a:off x="5141689" y="429101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4933378" y="429101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4903564" y="4171950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5171503" y="417195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4933378" y="4201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4963096" y="423148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5111971" y="4261294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4992909" y="426129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5022627" y="423148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5052440" y="4261294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4992909" y="429101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5052440" y="429101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5111971" y="429101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5171503" y="423148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4903564" y="423148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5082158" y="423148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5052440" y="4112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4963096" y="4142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5111971" y="414223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5171503" y="4112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31"/>
            <p:cNvSpPr/>
            <p:nvPr/>
          </p:nvSpPr>
          <p:spPr>
            <a:xfrm>
              <a:off x="4903564" y="41124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1"/>
            <p:cNvSpPr/>
            <p:nvPr/>
          </p:nvSpPr>
          <p:spPr>
            <a:xfrm>
              <a:off x="5141689" y="414223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31"/>
            <p:cNvSpPr/>
            <p:nvPr/>
          </p:nvSpPr>
          <p:spPr>
            <a:xfrm>
              <a:off x="5141689" y="423148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5141689" y="420166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5231034" y="414223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1"/>
            <p:cNvSpPr/>
            <p:nvPr/>
          </p:nvSpPr>
          <p:spPr>
            <a:xfrm>
              <a:off x="5290565" y="4142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31"/>
            <p:cNvSpPr/>
            <p:nvPr/>
          </p:nvSpPr>
          <p:spPr>
            <a:xfrm>
              <a:off x="5350096" y="414223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1"/>
            <p:cNvSpPr/>
            <p:nvPr/>
          </p:nvSpPr>
          <p:spPr>
            <a:xfrm>
              <a:off x="5260752" y="4410075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1"/>
            <p:cNvSpPr/>
            <p:nvPr/>
          </p:nvSpPr>
          <p:spPr>
            <a:xfrm>
              <a:off x="5320283" y="4410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5379814" y="4410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78704BD-38F0-908B-B3C7-9841670B0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200" y="1259645"/>
            <a:ext cx="2515324" cy="2745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5E1EC-EC8D-3730-63D2-DA273C678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871" y="1221167"/>
            <a:ext cx="1430016" cy="281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224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Retro Pixel Business Basic Template by Slidesgo">
  <a:themeElements>
    <a:clrScheme name="Simple Light">
      <a:dk1>
        <a:srgbClr val="F8F8F8"/>
      </a:dk1>
      <a:lt1>
        <a:srgbClr val="1B1B1B"/>
      </a:lt1>
      <a:dk2>
        <a:srgbClr val="595959"/>
      </a:dk2>
      <a:lt2>
        <a:srgbClr val="F1C232"/>
      </a:lt2>
      <a:accent1>
        <a:srgbClr val="FF9900"/>
      </a:accent1>
      <a:accent2>
        <a:srgbClr val="FFF2CC"/>
      </a:accent2>
      <a:accent3>
        <a:srgbClr val="CC0000"/>
      </a:accent3>
      <a:accent4>
        <a:srgbClr val="05349B"/>
      </a:accent4>
      <a:accent5>
        <a:srgbClr val="B1AAF2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280</Words>
  <Application>Microsoft Office PowerPoint</Application>
  <PresentationFormat>On-screen Show (16:9)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Archivo</vt:lpstr>
      <vt:lpstr>Chivo</vt:lpstr>
      <vt:lpstr>Arial</vt:lpstr>
      <vt:lpstr>Calibri</vt:lpstr>
      <vt:lpstr>Nunito Light</vt:lpstr>
      <vt:lpstr>Press Start 2P</vt:lpstr>
      <vt:lpstr>Simple Retro Pixel Business Basic Template by Slidesgo</vt:lpstr>
      <vt:lpstr>Dasar Sistem Komputer</vt:lpstr>
      <vt:lpstr>Welcome To Presentation</vt:lpstr>
      <vt:lpstr>Deskripsi Aplikasi</vt:lpstr>
      <vt:lpstr>Fitur Aplikasi</vt:lpstr>
      <vt:lpstr>Alur Kerja</vt:lpstr>
      <vt:lpstr>Flowchart</vt:lpstr>
      <vt:lpstr>My Process</vt:lpstr>
      <vt:lpstr>Antar Muka Program</vt:lpstr>
      <vt:lpstr>Kode Program</vt:lpstr>
      <vt:lpstr>Tampilan Program</vt:lpstr>
      <vt:lpstr>Project di github</vt:lpstr>
      <vt:lpstr>Sampai jumpa lagi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Sistem Komputer</dc:title>
  <dc:creator>AERON_XT</dc:creator>
  <cp:lastModifiedBy>Devin Alim</cp:lastModifiedBy>
  <cp:revision>2</cp:revision>
  <dcterms:modified xsi:type="dcterms:W3CDTF">2024-01-14T08:20:44Z</dcterms:modified>
</cp:coreProperties>
</file>