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ssistant" pitchFamily="2" charset="-79"/>
      <p:regular r:id="rId19"/>
      <p:bold r:id="rId20"/>
    </p:embeddedFont>
    <p:embeddedFont>
      <p:font typeface="Inter" panose="020B0604020202020204" charset="0"/>
      <p:regular r:id="rId21"/>
      <p:bold r:id="rId22"/>
      <p:italic r:id="rId23"/>
      <p:boldItalic r:id="rId24"/>
    </p:embeddedFont>
    <p:embeddedFont>
      <p:font typeface="Zilla Slab" panose="020B0604020202020204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bea32a1bd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31bea32a1bd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bea32a1b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31bea32a1b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1bea32a1b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31bea32a1b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bea32a1bd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31bea32a1bd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1bea32a1b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31bea32a1b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1bea32a1bd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1bea32a1bd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bea32a1b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31bea32a1b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bea32a1b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31bea32a1b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bea32a1b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31bea32a1b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bea32a1b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31bea32a1b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bea32a1b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31bea32a1b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8500"/>
          <a:stretch/>
        </p:blipFill>
        <p:spPr>
          <a:xfrm>
            <a:off x="15680875" y="6536150"/>
            <a:ext cx="2068500" cy="375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t="20898"/>
          <a:stretch/>
        </p:blipFill>
        <p:spPr>
          <a:xfrm>
            <a:off x="538625" y="-1"/>
            <a:ext cx="2068500" cy="32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4">
            <a:alphaModFix/>
          </a:blip>
          <a:srcRect b="59153"/>
          <a:stretch/>
        </p:blipFill>
        <p:spPr>
          <a:xfrm>
            <a:off x="538625" y="8612644"/>
            <a:ext cx="2068500" cy="16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5">
            <a:alphaModFix/>
          </a:blip>
          <a:srcRect t="71242"/>
          <a:stretch/>
        </p:blipFill>
        <p:spPr>
          <a:xfrm>
            <a:off x="15679700" y="-1"/>
            <a:ext cx="2068500" cy="11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538637" y="3861976"/>
            <a:ext cx="2068476" cy="4114800"/>
          </a:xfrm>
          <a:custGeom>
            <a:avLst/>
            <a:gdLst/>
            <a:ahLst/>
            <a:cxnLst/>
            <a:rect l="l" t="t" r="r" b="b"/>
            <a:pathLst>
              <a:path w="2068476" h="4114800" extrusionOk="0">
                <a:moveTo>
                  <a:pt x="0" y="0"/>
                </a:moveTo>
                <a:lnTo>
                  <a:pt x="2068476" y="0"/>
                </a:lnTo>
                <a:lnTo>
                  <a:pt x="20684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15680887" y="1804576"/>
            <a:ext cx="2068476" cy="4114800"/>
          </a:xfrm>
          <a:custGeom>
            <a:avLst/>
            <a:gdLst/>
            <a:ahLst/>
            <a:cxnLst/>
            <a:rect l="l" t="t" r="r" b="b"/>
            <a:pathLst>
              <a:path w="2068476" h="4114800" extrusionOk="0">
                <a:moveTo>
                  <a:pt x="0" y="0"/>
                </a:moveTo>
                <a:lnTo>
                  <a:pt x="2068476" y="0"/>
                </a:lnTo>
                <a:lnTo>
                  <a:pt x="20684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3802188" y="2389939"/>
            <a:ext cx="10955266" cy="5507122"/>
          </a:xfrm>
          <a:custGeom>
            <a:avLst/>
            <a:gdLst/>
            <a:ahLst/>
            <a:cxnLst/>
            <a:rect l="l" t="t" r="r" b="b"/>
            <a:pathLst>
              <a:path w="10955266" h="5507122" extrusionOk="0">
                <a:moveTo>
                  <a:pt x="0" y="0"/>
                </a:moveTo>
                <a:lnTo>
                  <a:pt x="10955266" y="0"/>
                </a:lnTo>
                <a:lnTo>
                  <a:pt x="10955266" y="5507122"/>
                </a:lnTo>
                <a:lnTo>
                  <a:pt x="0" y="55071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7" name="Google Shape;17;p3"/>
          <p:cNvGrpSpPr/>
          <p:nvPr/>
        </p:nvGrpSpPr>
        <p:grpSpPr>
          <a:xfrm>
            <a:off x="538637" y="2566212"/>
            <a:ext cx="2068495" cy="2068495"/>
            <a:chOff x="0" y="0"/>
            <a:chExt cx="812800" cy="812800"/>
          </a:xfrm>
        </p:grpSpPr>
        <p:sp>
          <p:nvSpPr>
            <p:cNvPr id="18" name="Google Shape;18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15679702" y="497736"/>
            <a:ext cx="2068495" cy="2068495"/>
            <a:chOff x="0" y="0"/>
            <a:chExt cx="812800" cy="812800"/>
          </a:xfrm>
        </p:grpSpPr>
        <p:sp>
          <p:nvSpPr>
            <p:cNvPr id="21" name="Google Shape;21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15679702" y="5143500"/>
            <a:ext cx="2068495" cy="2068495"/>
            <a:chOff x="0" y="0"/>
            <a:chExt cx="812800" cy="812800"/>
          </a:xfrm>
        </p:grpSpPr>
        <p:sp>
          <p:nvSpPr>
            <p:cNvPr id="24" name="Google Shape;24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538637" y="7189824"/>
            <a:ext cx="2068495" cy="2068495"/>
            <a:chOff x="0" y="0"/>
            <a:chExt cx="812800" cy="812800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14850" y="3627450"/>
            <a:ext cx="94107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0"/>
              <a:buFont typeface="Zilla Slab"/>
              <a:buNone/>
              <a:defRPr sz="14750" i="0" u="none" strike="noStrike" cap="none">
                <a:solidFill>
                  <a:schemeClr val="lt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/>
          </p:nvPr>
        </p:nvSpPr>
        <p:spPr>
          <a:xfrm>
            <a:off x="4819650" y="5310900"/>
            <a:ext cx="8801100" cy="15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50"/>
              <a:buFont typeface="Assistant"/>
              <a:buNone/>
              <a:defRPr sz="945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246475" y="621700"/>
            <a:ext cx="2682000" cy="32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3"/>
          </p:nvPr>
        </p:nvSpPr>
        <p:spPr>
          <a:xfrm>
            <a:off x="3246475" y="1028775"/>
            <a:ext cx="1983900" cy="32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4"/>
          </p:nvPr>
        </p:nvSpPr>
        <p:spPr>
          <a:xfrm>
            <a:off x="8149338" y="621700"/>
            <a:ext cx="2682000" cy="32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5"/>
          </p:nvPr>
        </p:nvSpPr>
        <p:spPr>
          <a:xfrm>
            <a:off x="8149338" y="1028775"/>
            <a:ext cx="1983900" cy="32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6"/>
          </p:nvPr>
        </p:nvSpPr>
        <p:spPr>
          <a:xfrm>
            <a:off x="12359438" y="621700"/>
            <a:ext cx="2682000" cy="32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7"/>
          </p:nvPr>
        </p:nvSpPr>
        <p:spPr>
          <a:xfrm>
            <a:off x="13057538" y="1028775"/>
            <a:ext cx="1983900" cy="32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8"/>
          </p:nvPr>
        </p:nvSpPr>
        <p:spPr>
          <a:xfrm>
            <a:off x="4960500" y="8612650"/>
            <a:ext cx="8367000" cy="57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2876125" y="-153501"/>
            <a:ext cx="12535834" cy="10440716"/>
            <a:chOff x="0" y="-38100"/>
            <a:chExt cx="3301597" cy="27498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3301597" cy="2711661"/>
            </a:xfrm>
            <a:custGeom>
              <a:avLst/>
              <a:gdLst/>
              <a:ahLst/>
              <a:cxnLst/>
              <a:rect l="l" t="t" r="r" b="b"/>
              <a:pathLst>
                <a:path w="3301597" h="2711661" extrusionOk="0">
                  <a:moveTo>
                    <a:pt x="0" y="0"/>
                  </a:moveTo>
                  <a:lnTo>
                    <a:pt x="3301597" y="0"/>
                  </a:lnTo>
                  <a:lnTo>
                    <a:pt x="3301597" y="2711661"/>
                  </a:lnTo>
                  <a:lnTo>
                    <a:pt x="0" y="2711661"/>
                  </a:lnTo>
                  <a:close/>
                </a:path>
              </a:pathLst>
            </a:custGeom>
            <a:solidFill>
              <a:srgbClr val="A9B9BD">
                <a:alpha val="19610"/>
              </a:srgbClr>
            </a:solidFill>
            <a:ln>
              <a:noFill/>
            </a:ln>
          </p:spPr>
        </p:sp>
        <p:sp>
          <p:nvSpPr>
            <p:cNvPr id="41" name="Google Shape;41;p4"/>
            <p:cNvSpPr txBox="1"/>
            <p:nvPr/>
          </p:nvSpPr>
          <p:spPr>
            <a:xfrm>
              <a:off x="0" y="-38100"/>
              <a:ext cx="3301500" cy="27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>
            <a:off x="15359599" y="6186968"/>
            <a:ext cx="2928401" cy="4114800"/>
          </a:xfrm>
          <a:custGeom>
            <a:avLst/>
            <a:gdLst/>
            <a:ahLst/>
            <a:cxnLst/>
            <a:rect l="l" t="t" r="r" b="b"/>
            <a:pathLst>
              <a:path w="2928401" h="4114800" extrusionOk="0">
                <a:moveTo>
                  <a:pt x="0" y="0"/>
                </a:moveTo>
                <a:lnTo>
                  <a:pt x="2928401" y="0"/>
                </a:lnTo>
                <a:lnTo>
                  <a:pt x="2928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40508"/>
            </a:stretch>
          </a:blipFill>
          <a:ln>
            <a:noFill/>
          </a:ln>
        </p:spPr>
      </p:sp>
      <p:sp>
        <p:nvSpPr>
          <p:cNvPr id="43" name="Google Shape;43;p4"/>
          <p:cNvSpPr/>
          <p:nvPr/>
        </p:nvSpPr>
        <p:spPr>
          <a:xfrm>
            <a:off x="14173200" y="8883670"/>
            <a:ext cx="1565516" cy="1418098"/>
          </a:xfrm>
          <a:custGeom>
            <a:avLst/>
            <a:gdLst/>
            <a:ahLst/>
            <a:cxnLst/>
            <a:rect l="l" t="t" r="r" b="b"/>
            <a:pathLst>
              <a:path w="1565516" h="1418098" extrusionOk="0">
                <a:moveTo>
                  <a:pt x="0" y="0"/>
                </a:moveTo>
                <a:lnTo>
                  <a:pt x="1565516" y="0"/>
                </a:lnTo>
                <a:lnTo>
                  <a:pt x="1565516" y="1418098"/>
                </a:lnTo>
                <a:lnTo>
                  <a:pt x="0" y="1418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46000"/>
            </a:blip>
            <a:stretch>
              <a:fillRect t="-190157" r="-162825"/>
            </a:stretch>
          </a:blipFill>
          <a:ln>
            <a:noFill/>
          </a:ln>
        </p:spPr>
      </p:sp>
      <p:grpSp>
        <p:nvGrpSpPr>
          <p:cNvPr id="44" name="Google Shape;44;p4"/>
          <p:cNvGrpSpPr/>
          <p:nvPr/>
        </p:nvGrpSpPr>
        <p:grpSpPr>
          <a:xfrm>
            <a:off x="6972293" y="3908143"/>
            <a:ext cx="4846743" cy="1247768"/>
            <a:chOff x="0" y="-38100"/>
            <a:chExt cx="1276500" cy="32862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1276426" cy="290528"/>
            </a:xfrm>
            <a:custGeom>
              <a:avLst/>
              <a:gdLst/>
              <a:ahLst/>
              <a:cxnLst/>
              <a:rect l="l" t="t" r="r" b="b"/>
              <a:pathLst>
                <a:path w="1276426" h="290528" extrusionOk="0">
                  <a:moveTo>
                    <a:pt x="0" y="0"/>
                  </a:moveTo>
                  <a:lnTo>
                    <a:pt x="1276426" y="0"/>
                  </a:lnTo>
                  <a:lnTo>
                    <a:pt x="1276426" y="290528"/>
                  </a:lnTo>
                  <a:lnTo>
                    <a:pt x="0" y="290528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</p:sp>
        <p:sp>
          <p:nvSpPr>
            <p:cNvPr id="46" name="Google Shape;46;p4"/>
            <p:cNvSpPr txBox="1"/>
            <p:nvPr/>
          </p:nvSpPr>
          <p:spPr>
            <a:xfrm>
              <a:off x="0" y="-38100"/>
              <a:ext cx="12765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>
            <a:off x="6972293" y="7259391"/>
            <a:ext cx="5385523" cy="1247768"/>
            <a:chOff x="0" y="-38100"/>
            <a:chExt cx="1418400" cy="328628"/>
          </a:xfrm>
        </p:grpSpPr>
        <p:sp>
          <p:nvSpPr>
            <p:cNvPr id="48" name="Google Shape;48;p4"/>
            <p:cNvSpPr/>
            <p:nvPr/>
          </p:nvSpPr>
          <p:spPr>
            <a:xfrm>
              <a:off x="0" y="0"/>
              <a:ext cx="1418260" cy="290528"/>
            </a:xfrm>
            <a:custGeom>
              <a:avLst/>
              <a:gdLst/>
              <a:ahLst/>
              <a:cxnLst/>
              <a:rect l="l" t="t" r="r" b="b"/>
              <a:pathLst>
                <a:path w="1418260" h="290528" extrusionOk="0">
                  <a:moveTo>
                    <a:pt x="0" y="0"/>
                  </a:moveTo>
                  <a:lnTo>
                    <a:pt x="1418260" y="0"/>
                  </a:lnTo>
                  <a:lnTo>
                    <a:pt x="1418260" y="290528"/>
                  </a:lnTo>
                  <a:lnTo>
                    <a:pt x="0" y="290528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</p:sp>
        <p:sp>
          <p:nvSpPr>
            <p:cNvPr id="49" name="Google Shape;49;p4"/>
            <p:cNvSpPr txBox="1"/>
            <p:nvPr/>
          </p:nvSpPr>
          <p:spPr>
            <a:xfrm>
              <a:off x="0" y="-38100"/>
              <a:ext cx="14184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6972293" y="5583767"/>
            <a:ext cx="5467536" cy="1247768"/>
            <a:chOff x="0" y="-38100"/>
            <a:chExt cx="1440000" cy="328628"/>
          </a:xfrm>
        </p:grpSpPr>
        <p:sp>
          <p:nvSpPr>
            <p:cNvPr id="51" name="Google Shape;51;p4"/>
            <p:cNvSpPr/>
            <p:nvPr/>
          </p:nvSpPr>
          <p:spPr>
            <a:xfrm>
              <a:off x="0" y="0"/>
              <a:ext cx="1439872" cy="290528"/>
            </a:xfrm>
            <a:custGeom>
              <a:avLst/>
              <a:gdLst/>
              <a:ahLst/>
              <a:cxnLst/>
              <a:rect l="l" t="t" r="r" b="b"/>
              <a:pathLst>
                <a:path w="1439872" h="290528" extrusionOk="0">
                  <a:moveTo>
                    <a:pt x="0" y="0"/>
                  </a:moveTo>
                  <a:lnTo>
                    <a:pt x="1439872" y="0"/>
                  </a:lnTo>
                  <a:lnTo>
                    <a:pt x="1439872" y="290528"/>
                  </a:lnTo>
                  <a:lnTo>
                    <a:pt x="0" y="290528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</p:sp>
        <p:sp>
          <p:nvSpPr>
            <p:cNvPr id="52" name="Google Shape;52;p4"/>
            <p:cNvSpPr txBox="1"/>
            <p:nvPr/>
          </p:nvSpPr>
          <p:spPr>
            <a:xfrm>
              <a:off x="0" y="-38100"/>
              <a:ext cx="14400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4"/>
          <p:cNvGrpSpPr/>
          <p:nvPr/>
        </p:nvGrpSpPr>
        <p:grpSpPr>
          <a:xfrm>
            <a:off x="0" y="-144662"/>
            <a:ext cx="2876152" cy="1173367"/>
            <a:chOff x="0" y="-38100"/>
            <a:chExt cx="757500" cy="309033"/>
          </a:xfrm>
        </p:grpSpPr>
        <p:sp>
          <p:nvSpPr>
            <p:cNvPr id="54" name="Google Shape;54;p4"/>
            <p:cNvSpPr/>
            <p:nvPr/>
          </p:nvSpPr>
          <p:spPr>
            <a:xfrm>
              <a:off x="0" y="0"/>
              <a:ext cx="757498" cy="270933"/>
            </a:xfrm>
            <a:custGeom>
              <a:avLst/>
              <a:gdLst/>
              <a:ahLst/>
              <a:cxnLst/>
              <a:rect l="l" t="t" r="r" b="b"/>
              <a:pathLst>
                <a:path w="757498" h="270933" extrusionOk="0">
                  <a:moveTo>
                    <a:pt x="0" y="0"/>
                  </a:moveTo>
                  <a:lnTo>
                    <a:pt x="757498" y="0"/>
                  </a:lnTo>
                  <a:lnTo>
                    <a:pt x="7574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</p:sp>
        <p:sp>
          <p:nvSpPr>
            <p:cNvPr id="55" name="Google Shape;55;p4"/>
            <p:cNvSpPr txBox="1"/>
            <p:nvPr/>
          </p:nvSpPr>
          <p:spPr>
            <a:xfrm>
              <a:off x="0" y="-38100"/>
              <a:ext cx="757500" cy="3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2876125" y="-144662"/>
            <a:ext cx="1014911" cy="1173367"/>
            <a:chOff x="0" y="-38100"/>
            <a:chExt cx="267300" cy="309033"/>
          </a:xfrm>
        </p:grpSpPr>
        <p:sp>
          <p:nvSpPr>
            <p:cNvPr id="57" name="Google Shape;57;p4"/>
            <p:cNvSpPr/>
            <p:nvPr/>
          </p:nvSpPr>
          <p:spPr>
            <a:xfrm>
              <a:off x="0" y="0"/>
              <a:ext cx="267279" cy="270933"/>
            </a:xfrm>
            <a:custGeom>
              <a:avLst/>
              <a:gdLst/>
              <a:ahLst/>
              <a:cxnLst/>
              <a:rect l="l" t="t" r="r" b="b"/>
              <a:pathLst>
                <a:path w="267279" h="270933" extrusionOk="0">
                  <a:moveTo>
                    <a:pt x="0" y="0"/>
                  </a:moveTo>
                  <a:lnTo>
                    <a:pt x="267279" y="0"/>
                  </a:lnTo>
                  <a:lnTo>
                    <a:pt x="267279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9B9BD">
                <a:alpha val="53330"/>
              </a:srgbClr>
            </a:solidFill>
            <a:ln>
              <a:noFill/>
            </a:ln>
          </p:spPr>
        </p:sp>
        <p:sp>
          <p:nvSpPr>
            <p:cNvPr id="58" name="Google Shape;58;p4"/>
            <p:cNvSpPr txBox="1"/>
            <p:nvPr/>
          </p:nvSpPr>
          <p:spPr>
            <a:xfrm>
              <a:off x="0" y="-38100"/>
              <a:ext cx="267300" cy="3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4"/>
          <p:cNvGrpSpPr/>
          <p:nvPr/>
        </p:nvGrpSpPr>
        <p:grpSpPr>
          <a:xfrm rot="-5400000">
            <a:off x="15263972" y="294420"/>
            <a:ext cx="3980412" cy="439833"/>
            <a:chOff x="0" y="-38100"/>
            <a:chExt cx="1048332" cy="115840"/>
          </a:xfrm>
        </p:grpSpPr>
        <p:sp>
          <p:nvSpPr>
            <p:cNvPr id="60" name="Google Shape;60;p4"/>
            <p:cNvSpPr/>
            <p:nvPr/>
          </p:nvSpPr>
          <p:spPr>
            <a:xfrm>
              <a:off x="0" y="0"/>
              <a:ext cx="1048332" cy="77740"/>
            </a:xfrm>
            <a:custGeom>
              <a:avLst/>
              <a:gdLst/>
              <a:ahLst/>
              <a:cxnLst/>
              <a:rect l="l" t="t" r="r" b="b"/>
              <a:pathLst>
                <a:path w="1048332" h="77740" extrusionOk="0">
                  <a:moveTo>
                    <a:pt x="0" y="0"/>
                  </a:moveTo>
                  <a:lnTo>
                    <a:pt x="1048332" y="0"/>
                  </a:lnTo>
                  <a:lnTo>
                    <a:pt x="1048332" y="77740"/>
                  </a:lnTo>
                  <a:lnTo>
                    <a:pt x="0" y="77740"/>
                  </a:lnTo>
                  <a:close/>
                </a:path>
              </a:pathLst>
            </a:custGeom>
            <a:solidFill>
              <a:srgbClr val="597279"/>
            </a:solidFill>
            <a:ln>
              <a:noFill/>
            </a:ln>
          </p:spPr>
        </p:sp>
        <p:sp>
          <p:nvSpPr>
            <p:cNvPr id="61" name="Google Shape;61;p4"/>
            <p:cNvSpPr txBox="1"/>
            <p:nvPr/>
          </p:nvSpPr>
          <p:spPr>
            <a:xfrm>
              <a:off x="0" y="-38100"/>
              <a:ext cx="10482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4"/>
          <p:cNvGrpSpPr/>
          <p:nvPr/>
        </p:nvGrpSpPr>
        <p:grpSpPr>
          <a:xfrm rot="-5400000">
            <a:off x="16077879" y="294420"/>
            <a:ext cx="3980412" cy="439833"/>
            <a:chOff x="0" y="-38100"/>
            <a:chExt cx="1048332" cy="115840"/>
          </a:xfrm>
        </p:grpSpPr>
        <p:sp>
          <p:nvSpPr>
            <p:cNvPr id="63" name="Google Shape;63;p4"/>
            <p:cNvSpPr/>
            <p:nvPr/>
          </p:nvSpPr>
          <p:spPr>
            <a:xfrm>
              <a:off x="0" y="0"/>
              <a:ext cx="1048332" cy="77740"/>
            </a:xfrm>
            <a:custGeom>
              <a:avLst/>
              <a:gdLst/>
              <a:ahLst/>
              <a:cxnLst/>
              <a:rect l="l" t="t" r="r" b="b"/>
              <a:pathLst>
                <a:path w="1048332" h="77740" extrusionOk="0">
                  <a:moveTo>
                    <a:pt x="0" y="0"/>
                  </a:moveTo>
                  <a:lnTo>
                    <a:pt x="1048332" y="0"/>
                  </a:lnTo>
                  <a:lnTo>
                    <a:pt x="1048332" y="77740"/>
                  </a:lnTo>
                  <a:lnTo>
                    <a:pt x="0" y="77740"/>
                  </a:lnTo>
                  <a:close/>
                </a:path>
              </a:pathLst>
            </a:custGeom>
            <a:solidFill>
              <a:srgbClr val="597279"/>
            </a:solidFill>
            <a:ln>
              <a:noFill/>
            </a:ln>
          </p:spPr>
        </p:sp>
        <p:sp>
          <p:nvSpPr>
            <p:cNvPr id="64" name="Google Shape;64;p4"/>
            <p:cNvSpPr txBox="1"/>
            <p:nvPr/>
          </p:nvSpPr>
          <p:spPr>
            <a:xfrm>
              <a:off x="0" y="-38100"/>
              <a:ext cx="10482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4"/>
          <p:cNvGrpSpPr/>
          <p:nvPr/>
        </p:nvGrpSpPr>
        <p:grpSpPr>
          <a:xfrm rot="-5400000">
            <a:off x="15670926" y="294420"/>
            <a:ext cx="3980412" cy="439833"/>
            <a:chOff x="0" y="-38100"/>
            <a:chExt cx="1048332" cy="115840"/>
          </a:xfrm>
        </p:grpSpPr>
        <p:sp>
          <p:nvSpPr>
            <p:cNvPr id="66" name="Google Shape;66;p4"/>
            <p:cNvSpPr/>
            <p:nvPr/>
          </p:nvSpPr>
          <p:spPr>
            <a:xfrm>
              <a:off x="0" y="0"/>
              <a:ext cx="1048332" cy="77740"/>
            </a:xfrm>
            <a:custGeom>
              <a:avLst/>
              <a:gdLst/>
              <a:ahLst/>
              <a:cxnLst/>
              <a:rect l="l" t="t" r="r" b="b"/>
              <a:pathLst>
                <a:path w="1048332" h="77740" extrusionOk="0">
                  <a:moveTo>
                    <a:pt x="0" y="0"/>
                  </a:moveTo>
                  <a:lnTo>
                    <a:pt x="1048332" y="0"/>
                  </a:lnTo>
                  <a:lnTo>
                    <a:pt x="1048332" y="77740"/>
                  </a:lnTo>
                  <a:lnTo>
                    <a:pt x="0" y="77740"/>
                  </a:lnTo>
                  <a:close/>
                </a:path>
              </a:pathLst>
            </a:custGeom>
            <a:solidFill>
              <a:srgbClr val="597279"/>
            </a:solidFill>
            <a:ln>
              <a:noFill/>
            </a:ln>
          </p:spPr>
        </p:sp>
        <p:sp>
          <p:nvSpPr>
            <p:cNvPr id="67" name="Google Shape;67;p4"/>
            <p:cNvSpPr txBox="1"/>
            <p:nvPr/>
          </p:nvSpPr>
          <p:spPr>
            <a:xfrm>
              <a:off x="0" y="-38100"/>
              <a:ext cx="1048200" cy="1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4"/>
          <p:cNvSpPr/>
          <p:nvPr/>
        </p:nvSpPr>
        <p:spPr>
          <a:xfrm>
            <a:off x="-1752431" y="8229600"/>
            <a:ext cx="4029222" cy="4029222"/>
          </a:xfrm>
          <a:custGeom>
            <a:avLst/>
            <a:gdLst/>
            <a:ahLst/>
            <a:cxnLst/>
            <a:rect l="l" t="t" r="r" b="b"/>
            <a:pathLst>
              <a:path w="4029222" h="4029222" extrusionOk="0">
                <a:moveTo>
                  <a:pt x="0" y="0"/>
                </a:moveTo>
                <a:lnTo>
                  <a:pt x="4029221" y="0"/>
                </a:lnTo>
                <a:lnTo>
                  <a:pt x="4029221" y="4029222"/>
                </a:lnTo>
                <a:lnTo>
                  <a:pt x="0" y="4029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9" name="Google Shape;69;p4"/>
          <p:cNvSpPr txBox="1"/>
          <p:nvPr/>
        </p:nvSpPr>
        <p:spPr>
          <a:xfrm>
            <a:off x="5189110" y="3704859"/>
            <a:ext cx="1037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7" b="0" i="0" u="none" strike="noStrike" cap="non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/>
          </a:p>
        </p:txBody>
      </p:sp>
      <p:sp>
        <p:nvSpPr>
          <p:cNvPr id="70" name="Google Shape;70;p4"/>
          <p:cNvSpPr txBox="1"/>
          <p:nvPr/>
        </p:nvSpPr>
        <p:spPr>
          <a:xfrm>
            <a:off x="4881175" y="5380475"/>
            <a:ext cx="16530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7" b="0" i="0" u="none" strike="noStrike" cap="non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02</a:t>
            </a:r>
            <a:endParaRPr/>
          </a:p>
        </p:txBody>
      </p:sp>
      <p:sp>
        <p:nvSpPr>
          <p:cNvPr id="71" name="Google Shape;71;p4"/>
          <p:cNvSpPr txBox="1"/>
          <p:nvPr/>
        </p:nvSpPr>
        <p:spPr>
          <a:xfrm>
            <a:off x="5133002" y="7056107"/>
            <a:ext cx="11493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7" b="0" i="0" u="none" strike="noStrike" cap="non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03</a:t>
            </a: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81000" y="1216050"/>
            <a:ext cx="17526000" cy="142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subTitle" idx="1"/>
          </p:nvPr>
        </p:nvSpPr>
        <p:spPr>
          <a:xfrm>
            <a:off x="7510825" y="5895240"/>
            <a:ext cx="4579500" cy="67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4350"/>
              <a:buNone/>
              <a:defRPr sz="4350" b="1"/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subTitle" idx="2"/>
          </p:nvPr>
        </p:nvSpPr>
        <p:spPr>
          <a:xfrm>
            <a:off x="7510825" y="7547465"/>
            <a:ext cx="4579500" cy="67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4350"/>
              <a:buNone/>
              <a:defRPr sz="43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subTitle" idx="3"/>
          </p:nvPr>
        </p:nvSpPr>
        <p:spPr>
          <a:xfrm>
            <a:off x="7510825" y="4224698"/>
            <a:ext cx="4579500" cy="67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4350"/>
              <a:buNone/>
              <a:defRPr sz="43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bg>
      <p:bgPr>
        <a:solidFill>
          <a:srgbClr val="597279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>
            <a:off x="6667625" y="2033223"/>
            <a:ext cx="5016197" cy="5016197"/>
          </a:xfrm>
          <a:custGeom>
            <a:avLst/>
            <a:gdLst/>
            <a:ahLst/>
            <a:cxnLst/>
            <a:rect l="l" t="t" r="r" b="b"/>
            <a:pathLst>
              <a:path w="5016197" h="5016197" extrusionOk="0">
                <a:moveTo>
                  <a:pt x="0" y="0"/>
                </a:moveTo>
                <a:lnTo>
                  <a:pt x="5016197" y="0"/>
                </a:lnTo>
                <a:lnTo>
                  <a:pt x="5016197" y="5016197"/>
                </a:lnTo>
                <a:lnTo>
                  <a:pt x="0" y="5016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8" name="Google Shape;78;p5"/>
          <p:cNvSpPr txBox="1"/>
          <p:nvPr/>
        </p:nvSpPr>
        <p:spPr>
          <a:xfrm>
            <a:off x="6963576" y="2033225"/>
            <a:ext cx="4295100" cy="4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67" b="0" i="0" u="none" strike="noStrike" cap="none">
                <a:solidFill>
                  <a:srgbClr val="597279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/>
          </a:p>
        </p:txBody>
      </p:sp>
      <p:grpSp>
        <p:nvGrpSpPr>
          <p:cNvPr id="79" name="Google Shape;79;p5"/>
          <p:cNvGrpSpPr/>
          <p:nvPr/>
        </p:nvGrpSpPr>
        <p:grpSpPr>
          <a:xfrm>
            <a:off x="10449524" y="798924"/>
            <a:ext cx="2468636" cy="2468636"/>
            <a:chOff x="0" y="0"/>
            <a:chExt cx="812800" cy="812800"/>
          </a:xfrm>
        </p:grpSpPr>
        <p:sp>
          <p:nvSpPr>
            <p:cNvPr id="80" name="Google Shape;80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0" y="7720469"/>
            <a:ext cx="18288118" cy="2566545"/>
            <a:chOff x="0" y="-38100"/>
            <a:chExt cx="4816592" cy="675958"/>
          </a:xfrm>
        </p:grpSpPr>
        <p:sp>
          <p:nvSpPr>
            <p:cNvPr id="83" name="Google Shape;83;p5"/>
            <p:cNvSpPr/>
            <p:nvPr/>
          </p:nvSpPr>
          <p:spPr>
            <a:xfrm>
              <a:off x="0" y="0"/>
              <a:ext cx="4816592" cy="637858"/>
            </a:xfrm>
            <a:custGeom>
              <a:avLst/>
              <a:gdLst/>
              <a:ahLst/>
              <a:cxnLst/>
              <a:rect l="l" t="t" r="r" b="b"/>
              <a:pathLst>
                <a:path w="4816592" h="63785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637858"/>
                  </a:lnTo>
                  <a:lnTo>
                    <a:pt x="0" y="637858"/>
                  </a:lnTo>
                  <a:close/>
                </a:path>
              </a:pathLst>
            </a:custGeom>
            <a:solidFill>
              <a:srgbClr val="EDF0F1">
                <a:alpha val="63919"/>
              </a:srgbClr>
            </a:solidFill>
            <a:ln>
              <a:noFill/>
            </a:ln>
          </p:spPr>
        </p:sp>
        <p:sp>
          <p:nvSpPr>
            <p:cNvPr id="84" name="Google Shape;84;p5"/>
            <p:cNvSpPr txBox="1"/>
            <p:nvPr/>
          </p:nvSpPr>
          <p:spPr>
            <a:xfrm>
              <a:off x="0" y="-38100"/>
              <a:ext cx="4816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5"/>
          <p:cNvGrpSpPr/>
          <p:nvPr/>
        </p:nvGrpSpPr>
        <p:grpSpPr>
          <a:xfrm>
            <a:off x="13527802" y="5158416"/>
            <a:ext cx="4760199" cy="2065689"/>
            <a:chOff x="0" y="-192881"/>
            <a:chExt cx="6346932" cy="2754252"/>
          </a:xfrm>
        </p:grpSpPr>
        <p:grpSp>
          <p:nvGrpSpPr>
            <p:cNvPr id="86" name="Google Shape;86;p5"/>
            <p:cNvGrpSpPr/>
            <p:nvPr/>
          </p:nvGrpSpPr>
          <p:grpSpPr>
            <a:xfrm>
              <a:off x="0" y="1841372"/>
              <a:ext cx="6346932" cy="719999"/>
              <a:chOff x="0" y="-38100"/>
              <a:chExt cx="1253715" cy="142222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avLst/>
                <a:gdLst/>
                <a:ahLst/>
                <a:cxnLst/>
                <a:rect l="l" t="t" r="r" b="b"/>
                <a:pathLst>
                  <a:path w="1253715" h="104122" extrusionOk="0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</p:sp>
          <p:sp>
            <p:nvSpPr>
              <p:cNvPr id="88" name="Google Shape;88;p5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>
              <a:off x="0" y="-192881"/>
              <a:ext cx="6346932" cy="719999"/>
              <a:chOff x="0" y="-38100"/>
              <a:chExt cx="1253715" cy="142222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avLst/>
                <a:gdLst/>
                <a:ahLst/>
                <a:cxnLst/>
                <a:rect l="l" t="t" r="r" b="b"/>
                <a:pathLst>
                  <a:path w="1253715" h="104122" extrusionOk="0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</p:sp>
          <p:sp>
            <p:nvSpPr>
              <p:cNvPr id="91" name="Google Shape;91;p5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5"/>
            <p:cNvGrpSpPr/>
            <p:nvPr/>
          </p:nvGrpSpPr>
          <p:grpSpPr>
            <a:xfrm>
              <a:off x="0" y="824245"/>
              <a:ext cx="6346932" cy="719999"/>
              <a:chOff x="0" y="-38100"/>
              <a:chExt cx="1253715" cy="142222"/>
            </a:xfrm>
          </p:grpSpPr>
          <p:sp>
            <p:nvSpPr>
              <p:cNvPr id="93" name="Google Shape;93;p5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avLst/>
                <a:gdLst/>
                <a:ahLst/>
                <a:cxnLst/>
                <a:rect l="l" t="t" r="r" b="b"/>
                <a:pathLst>
                  <a:path w="1253715" h="104122" extrusionOk="0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</p:sp>
          <p:sp>
            <p:nvSpPr>
              <p:cNvPr id="94" name="Google Shape;94;p5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5" name="Google Shape;95;p5"/>
          <p:cNvSpPr/>
          <p:nvPr/>
        </p:nvSpPr>
        <p:spPr>
          <a:xfrm rot="5400000" flipH="1">
            <a:off x="0" y="501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6" name="Google Shape;96;p5"/>
          <p:cNvGrpSpPr/>
          <p:nvPr/>
        </p:nvGrpSpPr>
        <p:grpSpPr>
          <a:xfrm>
            <a:off x="921094" y="781442"/>
            <a:ext cx="2272627" cy="2417289"/>
            <a:chOff x="0" y="-38100"/>
            <a:chExt cx="598548" cy="636648"/>
          </a:xfrm>
        </p:grpSpPr>
        <p:sp>
          <p:nvSpPr>
            <p:cNvPr id="97" name="Google Shape;97;p5"/>
            <p:cNvSpPr/>
            <p:nvPr/>
          </p:nvSpPr>
          <p:spPr>
            <a:xfrm>
              <a:off x="0" y="0"/>
              <a:ext cx="598548" cy="598548"/>
            </a:xfrm>
            <a:custGeom>
              <a:avLst/>
              <a:gdLst/>
              <a:ahLst/>
              <a:cxnLst/>
              <a:rect l="l" t="t" r="r" b="b"/>
              <a:pathLst>
                <a:path w="598548" h="598548" extrusionOk="0">
                  <a:moveTo>
                    <a:pt x="0" y="0"/>
                  </a:moveTo>
                  <a:lnTo>
                    <a:pt x="598548" y="0"/>
                  </a:lnTo>
                  <a:lnTo>
                    <a:pt x="598548" y="598548"/>
                  </a:lnTo>
                  <a:lnTo>
                    <a:pt x="0" y="598548"/>
                  </a:lnTo>
                  <a:close/>
                </a:path>
              </a:pathLst>
            </a:custGeom>
            <a:solidFill>
              <a:srgbClr val="F1F1F1">
                <a:alpha val="26670"/>
              </a:srgbClr>
            </a:solidFill>
            <a:ln>
              <a:noFill/>
            </a:ln>
          </p:spPr>
        </p:sp>
        <p:sp>
          <p:nvSpPr>
            <p:cNvPr id="98" name="Google Shape;98;p5"/>
            <p:cNvSpPr txBox="1"/>
            <p:nvPr/>
          </p:nvSpPr>
          <p:spPr>
            <a:xfrm>
              <a:off x="0" y="-38100"/>
              <a:ext cx="598500" cy="6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16015387" y="-139652"/>
            <a:ext cx="2272627" cy="4981153"/>
            <a:chOff x="0" y="-38100"/>
            <a:chExt cx="598548" cy="1311900"/>
          </a:xfrm>
        </p:grpSpPr>
        <p:sp>
          <p:nvSpPr>
            <p:cNvPr id="100" name="Google Shape;100;p5"/>
            <p:cNvSpPr/>
            <p:nvPr/>
          </p:nvSpPr>
          <p:spPr>
            <a:xfrm>
              <a:off x="0" y="0"/>
              <a:ext cx="598548" cy="1273713"/>
            </a:xfrm>
            <a:custGeom>
              <a:avLst/>
              <a:gdLst/>
              <a:ahLst/>
              <a:cxnLst/>
              <a:rect l="l" t="t" r="r" b="b"/>
              <a:pathLst>
                <a:path w="598548" h="1273713" extrusionOk="0">
                  <a:moveTo>
                    <a:pt x="0" y="0"/>
                  </a:moveTo>
                  <a:lnTo>
                    <a:pt x="598548" y="0"/>
                  </a:lnTo>
                  <a:lnTo>
                    <a:pt x="598548" y="1273713"/>
                  </a:lnTo>
                  <a:lnTo>
                    <a:pt x="0" y="1273713"/>
                  </a:lnTo>
                  <a:close/>
                </a:path>
              </a:pathLst>
            </a:custGeom>
            <a:solidFill>
              <a:srgbClr val="F1F1F1">
                <a:alpha val="26670"/>
              </a:srgbClr>
            </a:solidFill>
            <a:ln>
              <a:noFill/>
            </a:ln>
          </p:spPr>
        </p:sp>
        <p:sp>
          <p:nvSpPr>
            <p:cNvPr id="101" name="Google Shape;101;p5"/>
            <p:cNvSpPr txBox="1"/>
            <p:nvPr/>
          </p:nvSpPr>
          <p:spPr>
            <a:xfrm>
              <a:off x="0" y="-38100"/>
              <a:ext cx="598500" cy="13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5"/>
          <p:cNvGrpSpPr/>
          <p:nvPr/>
        </p:nvGrpSpPr>
        <p:grpSpPr>
          <a:xfrm>
            <a:off x="921094" y="6050689"/>
            <a:ext cx="4718061" cy="425804"/>
            <a:chOff x="0" y="0"/>
            <a:chExt cx="6290748" cy="567738"/>
          </a:xfrm>
        </p:grpSpPr>
        <p:sp>
          <p:nvSpPr>
            <p:cNvPr id="103" name="Google Shape;103;p5"/>
            <p:cNvSpPr/>
            <p:nvPr/>
          </p:nvSpPr>
          <p:spPr>
            <a:xfrm>
              <a:off x="0" y="0"/>
              <a:ext cx="2813118" cy="567738"/>
            </a:xfrm>
            <a:custGeom>
              <a:avLst/>
              <a:gdLst/>
              <a:ahLst/>
              <a:cxnLst/>
              <a:rect l="l" t="t" r="r" b="b"/>
              <a:pathLst>
                <a:path w="2813118" h="567738" extrusionOk="0">
                  <a:moveTo>
                    <a:pt x="0" y="0"/>
                  </a:moveTo>
                  <a:lnTo>
                    <a:pt x="2813118" y="0"/>
                  </a:lnTo>
                  <a:lnTo>
                    <a:pt x="2813118" y="567738"/>
                  </a:lnTo>
                  <a:lnTo>
                    <a:pt x="0" y="5677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30000"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04" name="Google Shape;104;p5"/>
            <p:cNvSpPr/>
            <p:nvPr/>
          </p:nvSpPr>
          <p:spPr>
            <a:xfrm>
              <a:off x="3477630" y="0"/>
              <a:ext cx="2813118" cy="567738"/>
            </a:xfrm>
            <a:custGeom>
              <a:avLst/>
              <a:gdLst/>
              <a:ahLst/>
              <a:cxnLst/>
              <a:rect l="l" t="t" r="r" b="b"/>
              <a:pathLst>
                <a:path w="2813118" h="567738" extrusionOk="0">
                  <a:moveTo>
                    <a:pt x="0" y="0"/>
                  </a:moveTo>
                  <a:lnTo>
                    <a:pt x="2813118" y="0"/>
                  </a:lnTo>
                  <a:lnTo>
                    <a:pt x="2813118" y="567738"/>
                  </a:lnTo>
                  <a:lnTo>
                    <a:pt x="0" y="5677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30000"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-1134900" y="8079534"/>
            <a:ext cx="20710200" cy="142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>
            <a:spLocks noGrp="1"/>
          </p:cNvSpPr>
          <p:nvPr>
            <p:ph type="pic" idx="2"/>
          </p:nvPr>
        </p:nvSpPr>
        <p:spPr>
          <a:xfrm>
            <a:off x="12622100" y="50"/>
            <a:ext cx="5666100" cy="10287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8" name="Google Shape;108;p6"/>
          <p:cNvGrpSpPr/>
          <p:nvPr/>
        </p:nvGrpSpPr>
        <p:grpSpPr>
          <a:xfrm>
            <a:off x="0" y="-153501"/>
            <a:ext cx="12622035" cy="2688205"/>
            <a:chOff x="0" y="-38100"/>
            <a:chExt cx="3324300" cy="708000"/>
          </a:xfrm>
        </p:grpSpPr>
        <p:sp>
          <p:nvSpPr>
            <p:cNvPr id="109" name="Google Shape;109;p6"/>
            <p:cNvSpPr/>
            <p:nvPr/>
          </p:nvSpPr>
          <p:spPr>
            <a:xfrm>
              <a:off x="0" y="0"/>
              <a:ext cx="3324299" cy="669807"/>
            </a:xfrm>
            <a:custGeom>
              <a:avLst/>
              <a:gdLst/>
              <a:ahLst/>
              <a:cxnLst/>
              <a:rect l="l" t="t" r="r" b="b"/>
              <a:pathLst>
                <a:path w="3324299" h="669807" extrusionOk="0">
                  <a:moveTo>
                    <a:pt x="0" y="0"/>
                  </a:moveTo>
                  <a:lnTo>
                    <a:pt x="3324299" y="0"/>
                  </a:lnTo>
                  <a:lnTo>
                    <a:pt x="3324299" y="669807"/>
                  </a:lnTo>
                  <a:lnTo>
                    <a:pt x="0" y="669807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</p:sp>
        <p:sp>
          <p:nvSpPr>
            <p:cNvPr id="110" name="Google Shape;110;p6"/>
            <p:cNvSpPr txBox="1"/>
            <p:nvPr/>
          </p:nvSpPr>
          <p:spPr>
            <a:xfrm>
              <a:off x="0" y="-38100"/>
              <a:ext cx="3324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6"/>
          <p:cNvGrpSpPr/>
          <p:nvPr/>
        </p:nvGrpSpPr>
        <p:grpSpPr>
          <a:xfrm>
            <a:off x="12621949" y="-153501"/>
            <a:ext cx="5666087" cy="2688205"/>
            <a:chOff x="0" y="-38100"/>
            <a:chExt cx="1492293" cy="708000"/>
          </a:xfrm>
        </p:grpSpPr>
        <p:sp>
          <p:nvSpPr>
            <p:cNvPr id="112" name="Google Shape;112;p6"/>
            <p:cNvSpPr/>
            <p:nvPr/>
          </p:nvSpPr>
          <p:spPr>
            <a:xfrm>
              <a:off x="0" y="0"/>
              <a:ext cx="1492293" cy="669807"/>
            </a:xfrm>
            <a:custGeom>
              <a:avLst/>
              <a:gdLst/>
              <a:ahLst/>
              <a:cxnLst/>
              <a:rect l="l" t="t" r="r" b="b"/>
              <a:pathLst>
                <a:path w="1492293" h="669807" extrusionOk="0">
                  <a:moveTo>
                    <a:pt x="0" y="0"/>
                  </a:moveTo>
                  <a:lnTo>
                    <a:pt x="1492293" y="0"/>
                  </a:lnTo>
                  <a:lnTo>
                    <a:pt x="1492293" y="669807"/>
                  </a:lnTo>
                  <a:lnTo>
                    <a:pt x="0" y="669807"/>
                  </a:lnTo>
                  <a:close/>
                </a:path>
              </a:pathLst>
            </a:custGeom>
            <a:solidFill>
              <a:srgbClr val="A9B9BD">
                <a:alpha val="41960"/>
              </a:srgbClr>
            </a:solidFill>
            <a:ln>
              <a:noFill/>
            </a:ln>
          </p:spPr>
        </p:sp>
        <p:sp>
          <p:nvSpPr>
            <p:cNvPr id="113" name="Google Shape;113;p6"/>
            <p:cNvSpPr txBox="1"/>
            <p:nvPr/>
          </p:nvSpPr>
          <p:spPr>
            <a:xfrm>
              <a:off x="0" y="-38100"/>
              <a:ext cx="14922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6"/>
          <p:cNvGrpSpPr/>
          <p:nvPr/>
        </p:nvGrpSpPr>
        <p:grpSpPr>
          <a:xfrm>
            <a:off x="11222451" y="1151804"/>
            <a:ext cx="2765064" cy="2765064"/>
            <a:chOff x="0" y="0"/>
            <a:chExt cx="812800" cy="812800"/>
          </a:xfrm>
        </p:grpSpPr>
        <p:sp>
          <p:nvSpPr>
            <p:cNvPr id="115" name="Google Shape;115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7279">
                <a:alpha val="4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6"/>
          <p:cNvGrpSpPr/>
          <p:nvPr/>
        </p:nvGrpSpPr>
        <p:grpSpPr>
          <a:xfrm>
            <a:off x="14645307" y="2412005"/>
            <a:ext cx="2710942" cy="244662"/>
            <a:chOff x="0" y="0"/>
            <a:chExt cx="3614589" cy="326216"/>
          </a:xfrm>
        </p:grpSpPr>
        <p:sp>
          <p:nvSpPr>
            <p:cNvPr id="118" name="Google Shape;118;p6"/>
            <p:cNvSpPr/>
            <p:nvPr/>
          </p:nvSpPr>
          <p:spPr>
            <a:xfrm>
              <a:off x="0" y="0"/>
              <a:ext cx="1616384" cy="326216"/>
            </a:xfrm>
            <a:custGeom>
              <a:avLst/>
              <a:gdLst/>
              <a:ahLst/>
              <a:cxnLst/>
              <a:rect l="l" t="t" r="r" b="b"/>
              <a:pathLst>
                <a:path w="1616384" h="326216" extrusionOk="0">
                  <a:moveTo>
                    <a:pt x="0" y="0"/>
                  </a:moveTo>
                  <a:lnTo>
                    <a:pt x="1616384" y="0"/>
                  </a:lnTo>
                  <a:lnTo>
                    <a:pt x="1616384" y="326216"/>
                  </a:lnTo>
                  <a:lnTo>
                    <a:pt x="0" y="3262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43000"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9" name="Google Shape;119;p6"/>
            <p:cNvSpPr/>
            <p:nvPr/>
          </p:nvSpPr>
          <p:spPr>
            <a:xfrm>
              <a:off x="1998205" y="0"/>
              <a:ext cx="1616384" cy="326216"/>
            </a:xfrm>
            <a:custGeom>
              <a:avLst/>
              <a:gdLst/>
              <a:ahLst/>
              <a:cxnLst/>
              <a:rect l="l" t="t" r="r" b="b"/>
              <a:pathLst>
                <a:path w="1616384" h="326216" extrusionOk="0">
                  <a:moveTo>
                    <a:pt x="0" y="0"/>
                  </a:moveTo>
                  <a:lnTo>
                    <a:pt x="1616384" y="0"/>
                  </a:lnTo>
                  <a:lnTo>
                    <a:pt x="1616384" y="326216"/>
                  </a:lnTo>
                  <a:lnTo>
                    <a:pt x="0" y="3262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43000"/>
              </a:blip>
              <a:stretch>
                <a:fillRect/>
              </a:stretch>
            </a:blipFill>
            <a:ln>
              <a:noFill/>
            </a:ln>
          </p:spPr>
        </p:sp>
      </p:grpSp>
      <p:sp>
        <p:nvSpPr>
          <p:cNvPr id="120" name="Google Shape;120;p6"/>
          <p:cNvSpPr txBox="1"/>
          <p:nvPr/>
        </p:nvSpPr>
        <p:spPr>
          <a:xfrm>
            <a:off x="2866226" y="2991525"/>
            <a:ext cx="18009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2" b="0" i="0" u="none" strike="noStrike" cap="non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2797985" y="6305525"/>
            <a:ext cx="19374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2" b="0" i="0" u="none" strike="noStrike" cap="non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03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7972701" y="2991525"/>
            <a:ext cx="19374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2" b="0" i="0" u="none" strike="noStrike" cap="non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02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8299032" y="6305523"/>
            <a:ext cx="12849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2" b="0" i="0" u="none" strike="noStrike" cap="non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04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0" y="264075"/>
            <a:ext cx="12621900" cy="142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ubTitle" idx="1"/>
          </p:nvPr>
        </p:nvSpPr>
        <p:spPr>
          <a:xfrm>
            <a:off x="6489900" y="7824575"/>
            <a:ext cx="5098800" cy="50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2450"/>
              <a:buNone/>
              <a:defRPr sz="2450" b="1"/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6698700" y="8406025"/>
            <a:ext cx="46812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subTitle" idx="4"/>
          </p:nvPr>
        </p:nvSpPr>
        <p:spPr>
          <a:xfrm>
            <a:off x="1217275" y="7824575"/>
            <a:ext cx="5098800" cy="50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450"/>
              <a:buNone/>
              <a:defRPr sz="24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5"/>
          </p:nvPr>
        </p:nvSpPr>
        <p:spPr>
          <a:xfrm>
            <a:off x="1426075" y="8406025"/>
            <a:ext cx="46812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ubTitle" idx="6"/>
          </p:nvPr>
        </p:nvSpPr>
        <p:spPr>
          <a:xfrm>
            <a:off x="6489900" y="4412663"/>
            <a:ext cx="5098800" cy="50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450"/>
              <a:buNone/>
              <a:defRPr sz="24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7"/>
          </p:nvPr>
        </p:nvSpPr>
        <p:spPr>
          <a:xfrm>
            <a:off x="6698700" y="4994113"/>
            <a:ext cx="46812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subTitle" idx="8"/>
          </p:nvPr>
        </p:nvSpPr>
        <p:spPr>
          <a:xfrm>
            <a:off x="1217275" y="4412663"/>
            <a:ext cx="5098800" cy="50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450"/>
              <a:buNone/>
              <a:defRPr sz="24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9"/>
          </p:nvPr>
        </p:nvSpPr>
        <p:spPr>
          <a:xfrm>
            <a:off x="1426075" y="4994113"/>
            <a:ext cx="46812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457200" y="685641"/>
            <a:ext cx="17526000" cy="142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>
            <a:off x="325" y="5895800"/>
            <a:ext cx="18288151" cy="4500633"/>
            <a:chOff x="0" y="-38100"/>
            <a:chExt cx="4794000" cy="1156529"/>
          </a:xfrm>
        </p:grpSpPr>
        <p:sp>
          <p:nvSpPr>
            <p:cNvPr id="136" name="Google Shape;136;p7"/>
            <p:cNvSpPr/>
            <p:nvPr/>
          </p:nvSpPr>
          <p:spPr>
            <a:xfrm>
              <a:off x="0" y="0"/>
              <a:ext cx="4793890" cy="1118429"/>
            </a:xfrm>
            <a:custGeom>
              <a:avLst/>
              <a:gdLst/>
              <a:ahLst/>
              <a:cxnLst/>
              <a:rect l="l" t="t" r="r" b="b"/>
              <a:pathLst>
                <a:path w="4793890" h="1118429" extrusionOk="0">
                  <a:moveTo>
                    <a:pt x="0" y="0"/>
                  </a:moveTo>
                  <a:lnTo>
                    <a:pt x="4793890" y="0"/>
                  </a:lnTo>
                  <a:lnTo>
                    <a:pt x="4793890" y="1118429"/>
                  </a:lnTo>
                  <a:lnTo>
                    <a:pt x="0" y="1118429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</p:sp>
        <p:sp>
          <p:nvSpPr>
            <p:cNvPr id="137" name="Google Shape;137;p7"/>
            <p:cNvSpPr txBox="1"/>
            <p:nvPr/>
          </p:nvSpPr>
          <p:spPr>
            <a:xfrm>
              <a:off x="0" y="-38100"/>
              <a:ext cx="4794000" cy="115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7"/>
          <p:cNvSpPr/>
          <p:nvPr/>
        </p:nvSpPr>
        <p:spPr>
          <a:xfrm>
            <a:off x="430614" y="3053823"/>
            <a:ext cx="5492736" cy="5594454"/>
          </a:xfrm>
          <a:custGeom>
            <a:avLst/>
            <a:gdLst/>
            <a:ahLst/>
            <a:cxnLst/>
            <a:rect l="l" t="t" r="r" b="b"/>
            <a:pathLst>
              <a:path w="5492736" h="5594454" extrusionOk="0">
                <a:moveTo>
                  <a:pt x="0" y="0"/>
                </a:moveTo>
                <a:lnTo>
                  <a:pt x="5492736" y="0"/>
                </a:lnTo>
                <a:lnTo>
                  <a:pt x="5492736" y="5594454"/>
                </a:lnTo>
                <a:lnTo>
                  <a:pt x="0" y="55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9" name="Google Shape;139;p7"/>
          <p:cNvSpPr/>
          <p:nvPr/>
        </p:nvSpPr>
        <p:spPr>
          <a:xfrm>
            <a:off x="6397632" y="3053823"/>
            <a:ext cx="5492736" cy="5594454"/>
          </a:xfrm>
          <a:custGeom>
            <a:avLst/>
            <a:gdLst/>
            <a:ahLst/>
            <a:cxnLst/>
            <a:rect l="l" t="t" r="r" b="b"/>
            <a:pathLst>
              <a:path w="5492736" h="5594454" extrusionOk="0">
                <a:moveTo>
                  <a:pt x="0" y="0"/>
                </a:moveTo>
                <a:lnTo>
                  <a:pt x="5492736" y="0"/>
                </a:lnTo>
                <a:lnTo>
                  <a:pt x="5492736" y="5594454"/>
                </a:lnTo>
                <a:lnTo>
                  <a:pt x="0" y="55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0" name="Google Shape;140;p7"/>
          <p:cNvSpPr/>
          <p:nvPr/>
        </p:nvSpPr>
        <p:spPr>
          <a:xfrm>
            <a:off x="12364650" y="3053823"/>
            <a:ext cx="5492736" cy="5594454"/>
          </a:xfrm>
          <a:custGeom>
            <a:avLst/>
            <a:gdLst/>
            <a:ahLst/>
            <a:cxnLst/>
            <a:rect l="l" t="t" r="r" b="b"/>
            <a:pathLst>
              <a:path w="5492736" h="5594454" extrusionOk="0">
                <a:moveTo>
                  <a:pt x="0" y="0"/>
                </a:moveTo>
                <a:lnTo>
                  <a:pt x="5492736" y="0"/>
                </a:lnTo>
                <a:lnTo>
                  <a:pt x="5492736" y="5594454"/>
                </a:lnTo>
                <a:lnTo>
                  <a:pt x="0" y="55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1" name="Google Shape;141;p7"/>
          <p:cNvGrpSpPr/>
          <p:nvPr/>
        </p:nvGrpSpPr>
        <p:grpSpPr>
          <a:xfrm>
            <a:off x="1134696" y="3770067"/>
            <a:ext cx="4085042" cy="2556407"/>
            <a:chOff x="0" y="-38100"/>
            <a:chExt cx="1035000" cy="647700"/>
          </a:xfrm>
        </p:grpSpPr>
        <p:sp>
          <p:nvSpPr>
            <p:cNvPr id="142" name="Google Shape;142;p7"/>
            <p:cNvSpPr/>
            <p:nvPr/>
          </p:nvSpPr>
          <p:spPr>
            <a:xfrm>
              <a:off x="0" y="0"/>
              <a:ext cx="1034874" cy="609513"/>
            </a:xfrm>
            <a:custGeom>
              <a:avLst/>
              <a:gdLst/>
              <a:ahLst/>
              <a:cxnLst/>
              <a:rect l="l" t="t" r="r" b="b"/>
              <a:pathLst>
                <a:path w="1034874" h="609513" extrusionOk="0">
                  <a:moveTo>
                    <a:pt x="0" y="0"/>
                  </a:moveTo>
                  <a:lnTo>
                    <a:pt x="1034874" y="0"/>
                  </a:lnTo>
                  <a:lnTo>
                    <a:pt x="1034874" y="609513"/>
                  </a:lnTo>
                  <a:lnTo>
                    <a:pt x="0" y="609513"/>
                  </a:lnTo>
                  <a:close/>
                </a:path>
              </a:pathLst>
            </a:custGeom>
            <a:solidFill>
              <a:srgbClr val="597279">
                <a:alpha val="22350"/>
              </a:srgbClr>
            </a:solidFill>
            <a:ln>
              <a:noFill/>
            </a:ln>
          </p:spPr>
        </p:sp>
        <p:sp>
          <p:nvSpPr>
            <p:cNvPr id="143" name="Google Shape;143;p7"/>
            <p:cNvSpPr txBox="1"/>
            <p:nvPr/>
          </p:nvSpPr>
          <p:spPr>
            <a:xfrm>
              <a:off x="0" y="-38100"/>
              <a:ext cx="1035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6992808" y="3770067"/>
            <a:ext cx="4085041" cy="2556407"/>
            <a:chOff x="0" y="-38100"/>
            <a:chExt cx="1035000" cy="647700"/>
          </a:xfrm>
        </p:grpSpPr>
        <p:sp>
          <p:nvSpPr>
            <p:cNvPr id="145" name="Google Shape;145;p7"/>
            <p:cNvSpPr/>
            <p:nvPr/>
          </p:nvSpPr>
          <p:spPr>
            <a:xfrm>
              <a:off x="0" y="0"/>
              <a:ext cx="1034874" cy="609513"/>
            </a:xfrm>
            <a:custGeom>
              <a:avLst/>
              <a:gdLst/>
              <a:ahLst/>
              <a:cxnLst/>
              <a:rect l="l" t="t" r="r" b="b"/>
              <a:pathLst>
                <a:path w="1034874" h="609513" extrusionOk="0">
                  <a:moveTo>
                    <a:pt x="0" y="0"/>
                  </a:moveTo>
                  <a:lnTo>
                    <a:pt x="1034874" y="0"/>
                  </a:lnTo>
                  <a:lnTo>
                    <a:pt x="1034874" y="609513"/>
                  </a:lnTo>
                  <a:lnTo>
                    <a:pt x="0" y="609513"/>
                  </a:lnTo>
                  <a:close/>
                </a:path>
              </a:pathLst>
            </a:custGeom>
            <a:solidFill>
              <a:srgbClr val="597279">
                <a:alpha val="22350"/>
              </a:srgbClr>
            </a:solidFill>
            <a:ln>
              <a:noFill/>
            </a:ln>
          </p:spPr>
        </p:sp>
        <p:sp>
          <p:nvSpPr>
            <p:cNvPr id="146" name="Google Shape;146;p7"/>
            <p:cNvSpPr txBox="1"/>
            <p:nvPr/>
          </p:nvSpPr>
          <p:spPr>
            <a:xfrm>
              <a:off x="0" y="-38100"/>
              <a:ext cx="1035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7"/>
          <p:cNvGrpSpPr/>
          <p:nvPr/>
        </p:nvGrpSpPr>
        <p:grpSpPr>
          <a:xfrm>
            <a:off x="13068732" y="3770067"/>
            <a:ext cx="4085042" cy="2556407"/>
            <a:chOff x="0" y="-38100"/>
            <a:chExt cx="1035000" cy="647700"/>
          </a:xfrm>
        </p:grpSpPr>
        <p:sp>
          <p:nvSpPr>
            <p:cNvPr id="148" name="Google Shape;148;p7"/>
            <p:cNvSpPr/>
            <p:nvPr/>
          </p:nvSpPr>
          <p:spPr>
            <a:xfrm>
              <a:off x="0" y="0"/>
              <a:ext cx="1034874" cy="609513"/>
            </a:xfrm>
            <a:custGeom>
              <a:avLst/>
              <a:gdLst/>
              <a:ahLst/>
              <a:cxnLst/>
              <a:rect l="l" t="t" r="r" b="b"/>
              <a:pathLst>
                <a:path w="1034874" h="609513" extrusionOk="0">
                  <a:moveTo>
                    <a:pt x="0" y="0"/>
                  </a:moveTo>
                  <a:lnTo>
                    <a:pt x="1034874" y="0"/>
                  </a:lnTo>
                  <a:lnTo>
                    <a:pt x="1034874" y="609513"/>
                  </a:lnTo>
                  <a:lnTo>
                    <a:pt x="0" y="609513"/>
                  </a:lnTo>
                  <a:close/>
                </a:path>
              </a:pathLst>
            </a:custGeom>
            <a:solidFill>
              <a:srgbClr val="597279">
                <a:alpha val="22350"/>
              </a:srgbClr>
            </a:solidFill>
            <a:ln>
              <a:noFill/>
            </a:ln>
          </p:spPr>
        </p:sp>
        <p:sp>
          <p:nvSpPr>
            <p:cNvPr id="149" name="Google Shape;149;p7"/>
            <p:cNvSpPr txBox="1"/>
            <p:nvPr/>
          </p:nvSpPr>
          <p:spPr>
            <a:xfrm>
              <a:off x="0" y="-38100"/>
              <a:ext cx="1035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/>
          <p:nvPr/>
        </p:nvSpPr>
        <p:spPr>
          <a:xfrm>
            <a:off x="2230926" y="4430160"/>
            <a:ext cx="1892111" cy="1640976"/>
          </a:xfrm>
          <a:custGeom>
            <a:avLst/>
            <a:gdLst/>
            <a:ahLst/>
            <a:cxnLst/>
            <a:rect l="l" t="t" r="r" b="b"/>
            <a:pathLst>
              <a:path w="1892111" h="1640976" extrusionOk="0">
                <a:moveTo>
                  <a:pt x="0" y="0"/>
                </a:moveTo>
                <a:lnTo>
                  <a:pt x="1892111" y="0"/>
                </a:lnTo>
                <a:lnTo>
                  <a:pt x="1892111" y="1640977"/>
                </a:lnTo>
                <a:lnTo>
                  <a:pt x="0" y="16409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1" name="Google Shape;151;p7"/>
          <p:cNvSpPr/>
          <p:nvPr/>
        </p:nvSpPr>
        <p:spPr>
          <a:xfrm>
            <a:off x="7587749" y="4430160"/>
            <a:ext cx="3112501" cy="1877924"/>
          </a:xfrm>
          <a:custGeom>
            <a:avLst/>
            <a:gdLst/>
            <a:ahLst/>
            <a:cxnLst/>
            <a:rect l="l" t="t" r="r" b="b"/>
            <a:pathLst>
              <a:path w="3112501" h="1877924" extrusionOk="0">
                <a:moveTo>
                  <a:pt x="0" y="0"/>
                </a:moveTo>
                <a:lnTo>
                  <a:pt x="3112502" y="0"/>
                </a:lnTo>
                <a:lnTo>
                  <a:pt x="3112502" y="1877925"/>
                </a:lnTo>
                <a:lnTo>
                  <a:pt x="0" y="18779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24390"/>
            </a:stretch>
          </a:blipFill>
          <a:ln>
            <a:noFill/>
          </a:ln>
        </p:spPr>
      </p:sp>
      <p:sp>
        <p:nvSpPr>
          <p:cNvPr id="152" name="Google Shape;152;p7"/>
          <p:cNvSpPr/>
          <p:nvPr/>
        </p:nvSpPr>
        <p:spPr>
          <a:xfrm rot="-1002778">
            <a:off x="14461665" y="4603177"/>
            <a:ext cx="1297298" cy="1551117"/>
          </a:xfrm>
          <a:custGeom>
            <a:avLst/>
            <a:gdLst/>
            <a:ahLst/>
            <a:cxnLst/>
            <a:rect l="l" t="t" r="r" b="b"/>
            <a:pathLst>
              <a:path w="1297647" h="1551534" extrusionOk="0">
                <a:moveTo>
                  <a:pt x="0" y="0"/>
                </a:moveTo>
                <a:lnTo>
                  <a:pt x="1297647" y="0"/>
                </a:lnTo>
                <a:lnTo>
                  <a:pt x="1297647" y="1551534"/>
                </a:lnTo>
                <a:lnTo>
                  <a:pt x="0" y="1551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7"/>
          <p:cNvSpPr txBox="1">
            <a:spLocks noGrp="1"/>
          </p:cNvSpPr>
          <p:nvPr>
            <p:ph type="subTitle" idx="1"/>
          </p:nvPr>
        </p:nvSpPr>
        <p:spPr>
          <a:xfrm>
            <a:off x="457200" y="6648550"/>
            <a:ext cx="5466300" cy="50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2450"/>
              <a:buNone/>
              <a:defRPr sz="2450" b="1"/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2"/>
          </p:nvPr>
        </p:nvSpPr>
        <p:spPr>
          <a:xfrm>
            <a:off x="681043" y="7230000"/>
            <a:ext cx="50184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subTitle" idx="3"/>
          </p:nvPr>
        </p:nvSpPr>
        <p:spPr>
          <a:xfrm>
            <a:off x="6410925" y="6648550"/>
            <a:ext cx="5466300" cy="50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450"/>
              <a:buNone/>
              <a:defRPr sz="24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4"/>
          </p:nvPr>
        </p:nvSpPr>
        <p:spPr>
          <a:xfrm>
            <a:off x="6634768" y="7230000"/>
            <a:ext cx="50184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ubTitle" idx="5"/>
          </p:nvPr>
        </p:nvSpPr>
        <p:spPr>
          <a:xfrm>
            <a:off x="12364500" y="6648550"/>
            <a:ext cx="5466300" cy="50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450"/>
              <a:buNone/>
              <a:defRPr sz="24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6"/>
          </p:nvPr>
        </p:nvSpPr>
        <p:spPr>
          <a:xfrm>
            <a:off x="12588343" y="7230000"/>
            <a:ext cx="50184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>
            <a:spLocks noGrp="1"/>
          </p:cNvSpPr>
          <p:nvPr>
            <p:ph type="pic" idx="2"/>
          </p:nvPr>
        </p:nvSpPr>
        <p:spPr>
          <a:xfrm>
            <a:off x="4714025" y="2864600"/>
            <a:ext cx="8925000" cy="65187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457200" y="579450"/>
            <a:ext cx="17526000" cy="142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8"/>
          <p:cNvGrpSpPr/>
          <p:nvPr/>
        </p:nvGrpSpPr>
        <p:grpSpPr>
          <a:xfrm>
            <a:off x="1292433" y="2847939"/>
            <a:ext cx="1991604" cy="1991604"/>
            <a:chOff x="0" y="0"/>
            <a:chExt cx="812800" cy="812800"/>
          </a:xfrm>
        </p:grpSpPr>
        <p:sp>
          <p:nvSpPr>
            <p:cNvPr id="163" name="Google Shape;163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7279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1292433" y="6482856"/>
            <a:ext cx="1991604" cy="1991604"/>
            <a:chOff x="0" y="0"/>
            <a:chExt cx="812800" cy="812800"/>
          </a:xfrm>
        </p:grpSpPr>
        <p:sp>
          <p:nvSpPr>
            <p:cNvPr id="166" name="Google Shape;16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72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15003983" y="2847939"/>
            <a:ext cx="1991604" cy="1991604"/>
            <a:chOff x="0" y="0"/>
            <a:chExt cx="812800" cy="812800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72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15003983" y="6482856"/>
            <a:ext cx="1991604" cy="1991604"/>
            <a:chOff x="0" y="0"/>
            <a:chExt cx="812800" cy="812800"/>
          </a:xfrm>
        </p:grpSpPr>
        <p:sp>
          <p:nvSpPr>
            <p:cNvPr id="172" name="Google Shape;17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7279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1717652" y="3226382"/>
            <a:ext cx="1103046" cy="1196598"/>
          </a:xfrm>
          <a:custGeom>
            <a:avLst/>
            <a:gdLst/>
            <a:ahLst/>
            <a:cxnLst/>
            <a:rect l="l" t="t" r="r" b="b"/>
            <a:pathLst>
              <a:path w="1103046" h="1196598" extrusionOk="0">
                <a:moveTo>
                  <a:pt x="0" y="0"/>
                </a:moveTo>
                <a:lnTo>
                  <a:pt x="1103046" y="0"/>
                </a:lnTo>
                <a:lnTo>
                  <a:pt x="1103046" y="1196598"/>
                </a:lnTo>
                <a:lnTo>
                  <a:pt x="0" y="11965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5" name="Google Shape;175;p8"/>
          <p:cNvSpPr/>
          <p:nvPr/>
        </p:nvSpPr>
        <p:spPr>
          <a:xfrm>
            <a:off x="15423511" y="6894955"/>
            <a:ext cx="1152528" cy="1167386"/>
          </a:xfrm>
          <a:custGeom>
            <a:avLst/>
            <a:gdLst/>
            <a:ahLst/>
            <a:cxnLst/>
            <a:rect l="l" t="t" r="r" b="b"/>
            <a:pathLst>
              <a:path w="1152528" h="1167386" extrusionOk="0">
                <a:moveTo>
                  <a:pt x="0" y="0"/>
                </a:moveTo>
                <a:lnTo>
                  <a:pt x="1152528" y="0"/>
                </a:lnTo>
                <a:lnTo>
                  <a:pt x="1152528" y="1167386"/>
                </a:lnTo>
                <a:lnTo>
                  <a:pt x="0" y="1167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6" name="Google Shape;176;p8"/>
          <p:cNvSpPr/>
          <p:nvPr/>
        </p:nvSpPr>
        <p:spPr>
          <a:xfrm>
            <a:off x="15585317" y="3226382"/>
            <a:ext cx="828916" cy="1196598"/>
          </a:xfrm>
          <a:custGeom>
            <a:avLst/>
            <a:gdLst/>
            <a:ahLst/>
            <a:cxnLst/>
            <a:rect l="l" t="t" r="r" b="b"/>
            <a:pathLst>
              <a:path w="828916" h="1196598" extrusionOk="0">
                <a:moveTo>
                  <a:pt x="0" y="0"/>
                </a:moveTo>
                <a:lnTo>
                  <a:pt x="828916" y="0"/>
                </a:lnTo>
                <a:lnTo>
                  <a:pt x="828916" y="1196598"/>
                </a:lnTo>
                <a:lnTo>
                  <a:pt x="0" y="11965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7" name="Google Shape;177;p8"/>
          <p:cNvSpPr/>
          <p:nvPr/>
        </p:nvSpPr>
        <p:spPr>
          <a:xfrm>
            <a:off x="1717652" y="6973189"/>
            <a:ext cx="1103046" cy="1072963"/>
          </a:xfrm>
          <a:custGeom>
            <a:avLst/>
            <a:gdLst/>
            <a:ahLst/>
            <a:cxnLst/>
            <a:rect l="l" t="t" r="r" b="b"/>
            <a:pathLst>
              <a:path w="1103046" h="1072963" extrusionOk="0">
                <a:moveTo>
                  <a:pt x="0" y="0"/>
                </a:moveTo>
                <a:lnTo>
                  <a:pt x="1103046" y="0"/>
                </a:lnTo>
                <a:lnTo>
                  <a:pt x="1103046" y="1072963"/>
                </a:lnTo>
                <a:lnTo>
                  <a:pt x="0" y="10729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8" name="Google Shape;178;p8"/>
          <p:cNvSpPr txBox="1">
            <a:spLocks noGrp="1"/>
          </p:cNvSpPr>
          <p:nvPr>
            <p:ph type="body" idx="1"/>
          </p:nvPr>
        </p:nvSpPr>
        <p:spPr>
          <a:xfrm>
            <a:off x="728975" y="8712075"/>
            <a:ext cx="30804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3"/>
          </p:nvPr>
        </p:nvSpPr>
        <p:spPr>
          <a:xfrm>
            <a:off x="14459575" y="8712075"/>
            <a:ext cx="30804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body" idx="4"/>
          </p:nvPr>
        </p:nvSpPr>
        <p:spPr>
          <a:xfrm>
            <a:off x="728975" y="4976663"/>
            <a:ext cx="30804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5"/>
          </p:nvPr>
        </p:nvSpPr>
        <p:spPr>
          <a:xfrm>
            <a:off x="14459575" y="4976663"/>
            <a:ext cx="3080400" cy="95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79450"/>
            <a:ext cx="175260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50"/>
              <a:buFont typeface="Zilla Slab"/>
              <a:buNone/>
              <a:defRPr sz="10050" i="0" u="none" strike="noStrike" cap="none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2495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556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–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556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55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–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55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»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55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55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55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55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•"/>
              <a:defRPr sz="200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8500"/>
          <a:stretch/>
        </p:blipFill>
        <p:spPr>
          <a:xfrm>
            <a:off x="15680875" y="6536150"/>
            <a:ext cx="2068500" cy="375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 t="20898"/>
          <a:stretch/>
        </p:blipFill>
        <p:spPr>
          <a:xfrm>
            <a:off x="538625" y="-1"/>
            <a:ext cx="2068500" cy="32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5">
            <a:alphaModFix/>
          </a:blip>
          <a:srcRect b="59153"/>
          <a:stretch/>
        </p:blipFill>
        <p:spPr>
          <a:xfrm>
            <a:off x="538625" y="8612644"/>
            <a:ext cx="2068500" cy="16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6">
            <a:alphaModFix/>
          </a:blip>
          <a:srcRect t="71242"/>
          <a:stretch/>
        </p:blipFill>
        <p:spPr>
          <a:xfrm>
            <a:off x="15679700" y="-1"/>
            <a:ext cx="2068500" cy="11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/>
          <p:nvPr/>
        </p:nvSpPr>
        <p:spPr>
          <a:xfrm>
            <a:off x="538637" y="3861976"/>
            <a:ext cx="2068476" cy="4114800"/>
          </a:xfrm>
          <a:custGeom>
            <a:avLst/>
            <a:gdLst/>
            <a:ahLst/>
            <a:cxnLst/>
            <a:rect l="l" t="t" r="r" b="b"/>
            <a:pathLst>
              <a:path w="2068476" h="4114800" extrusionOk="0">
                <a:moveTo>
                  <a:pt x="0" y="0"/>
                </a:moveTo>
                <a:lnTo>
                  <a:pt x="2068476" y="0"/>
                </a:lnTo>
                <a:lnTo>
                  <a:pt x="20684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1" name="Google Shape;191;p9"/>
          <p:cNvSpPr/>
          <p:nvPr/>
        </p:nvSpPr>
        <p:spPr>
          <a:xfrm>
            <a:off x="15680887" y="1804576"/>
            <a:ext cx="2068476" cy="4114800"/>
          </a:xfrm>
          <a:custGeom>
            <a:avLst/>
            <a:gdLst/>
            <a:ahLst/>
            <a:cxnLst/>
            <a:rect l="l" t="t" r="r" b="b"/>
            <a:pathLst>
              <a:path w="2068476" h="4114800" extrusionOk="0">
                <a:moveTo>
                  <a:pt x="0" y="0"/>
                </a:moveTo>
                <a:lnTo>
                  <a:pt x="2068476" y="0"/>
                </a:lnTo>
                <a:lnTo>
                  <a:pt x="20684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2" name="Google Shape;192;p9"/>
          <p:cNvSpPr/>
          <p:nvPr/>
        </p:nvSpPr>
        <p:spPr>
          <a:xfrm>
            <a:off x="3802188" y="2389939"/>
            <a:ext cx="10955266" cy="5507122"/>
          </a:xfrm>
          <a:custGeom>
            <a:avLst/>
            <a:gdLst/>
            <a:ahLst/>
            <a:cxnLst/>
            <a:rect l="l" t="t" r="r" b="b"/>
            <a:pathLst>
              <a:path w="10955266" h="5507122" extrusionOk="0">
                <a:moveTo>
                  <a:pt x="0" y="0"/>
                </a:moveTo>
                <a:lnTo>
                  <a:pt x="10955266" y="0"/>
                </a:lnTo>
                <a:lnTo>
                  <a:pt x="10955266" y="5507122"/>
                </a:lnTo>
                <a:lnTo>
                  <a:pt x="0" y="55071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3" name="Google Shape;193;p9"/>
          <p:cNvSpPr txBox="1"/>
          <p:nvPr/>
        </p:nvSpPr>
        <p:spPr>
          <a:xfrm>
            <a:off x="3404841" y="4115763"/>
            <a:ext cx="11478300" cy="4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300" b="1">
                <a:solidFill>
                  <a:srgbClr val="FFFFFF"/>
                </a:solidFill>
                <a:latin typeface="Zilla Slab"/>
                <a:ea typeface="Zilla Slab"/>
                <a:cs typeface="Zilla Slab"/>
                <a:sym typeface="Zilla Slab"/>
              </a:rPr>
              <a:t>Interpretable Scorecard Model for Early Diabetes Classification</a:t>
            </a:r>
            <a:endParaRPr sz="5300" b="1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300" b="1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00" b="1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4895176" y="8612650"/>
            <a:ext cx="87693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47">
                <a:latin typeface="Assistant"/>
                <a:ea typeface="Assistant"/>
                <a:cs typeface="Assistant"/>
                <a:sym typeface="Assistant"/>
              </a:rPr>
              <a:t>Devin Setiawan, Sien Gong, Anto Felix, Maisoon Rahman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3246473" y="1057875"/>
            <a:ext cx="3730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ssistant"/>
                <a:ea typeface="Assistant"/>
                <a:cs typeface="Assistant"/>
                <a:sym typeface="Assistant"/>
              </a:rPr>
              <a:t>EECS 835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3246473" y="621700"/>
            <a:ext cx="19893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Class Name</a:t>
            </a:r>
            <a:endParaRPr/>
          </a:p>
        </p:txBody>
      </p:sp>
      <p:grpSp>
        <p:nvGrpSpPr>
          <p:cNvPr id="197" name="Google Shape;197;p9"/>
          <p:cNvGrpSpPr/>
          <p:nvPr/>
        </p:nvGrpSpPr>
        <p:grpSpPr>
          <a:xfrm>
            <a:off x="538637" y="2566212"/>
            <a:ext cx="2068476" cy="2068476"/>
            <a:chOff x="0" y="0"/>
            <a:chExt cx="812800" cy="812800"/>
          </a:xfrm>
        </p:grpSpPr>
        <p:sp>
          <p:nvSpPr>
            <p:cNvPr id="198" name="Google Shape;198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15679702" y="497736"/>
            <a:ext cx="2068476" cy="2068476"/>
            <a:chOff x="0" y="0"/>
            <a:chExt cx="812800" cy="812800"/>
          </a:xfrm>
        </p:grpSpPr>
        <p:sp>
          <p:nvSpPr>
            <p:cNvPr id="201" name="Google Shape;201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9"/>
          <p:cNvGrpSpPr/>
          <p:nvPr/>
        </p:nvGrpSpPr>
        <p:grpSpPr>
          <a:xfrm>
            <a:off x="15679702" y="5143500"/>
            <a:ext cx="2068476" cy="2068476"/>
            <a:chOff x="0" y="0"/>
            <a:chExt cx="812800" cy="812800"/>
          </a:xfrm>
        </p:grpSpPr>
        <p:sp>
          <p:nvSpPr>
            <p:cNvPr id="204" name="Google Shape;204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538637" y="7189824"/>
            <a:ext cx="2068476" cy="2068476"/>
            <a:chOff x="0" y="0"/>
            <a:chExt cx="812800" cy="812800"/>
          </a:xfrm>
        </p:grpSpPr>
        <p:sp>
          <p:nvSpPr>
            <p:cNvPr id="207" name="Google Shape;207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7279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/>
          <p:nvPr/>
        </p:nvSpPr>
        <p:spPr>
          <a:xfrm>
            <a:off x="6667625" y="2033223"/>
            <a:ext cx="5016197" cy="5016197"/>
          </a:xfrm>
          <a:custGeom>
            <a:avLst/>
            <a:gdLst/>
            <a:ahLst/>
            <a:cxnLst/>
            <a:rect l="l" t="t" r="r" b="b"/>
            <a:pathLst>
              <a:path w="5016197" h="5016197" extrusionOk="0">
                <a:moveTo>
                  <a:pt x="0" y="0"/>
                </a:moveTo>
                <a:lnTo>
                  <a:pt x="5016197" y="0"/>
                </a:lnTo>
                <a:lnTo>
                  <a:pt x="5016197" y="5016197"/>
                </a:lnTo>
                <a:lnTo>
                  <a:pt x="0" y="5016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5" name="Google Shape;395;p18"/>
          <p:cNvSpPr txBox="1"/>
          <p:nvPr/>
        </p:nvSpPr>
        <p:spPr>
          <a:xfrm>
            <a:off x="7226283" y="1869419"/>
            <a:ext cx="3769500" cy="4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67" b="0" i="0" u="none" strike="noStrike" cap="none">
                <a:solidFill>
                  <a:srgbClr val="597279"/>
                </a:solidFill>
                <a:latin typeface="Zilla Slab"/>
                <a:ea typeface="Zilla Slab"/>
                <a:cs typeface="Zilla Slab"/>
                <a:sym typeface="Zilla Slab"/>
              </a:rPr>
              <a:t>03</a:t>
            </a:r>
            <a:endParaRPr/>
          </a:p>
        </p:txBody>
      </p:sp>
      <p:grpSp>
        <p:nvGrpSpPr>
          <p:cNvPr id="396" name="Google Shape;396;p18"/>
          <p:cNvGrpSpPr/>
          <p:nvPr/>
        </p:nvGrpSpPr>
        <p:grpSpPr>
          <a:xfrm>
            <a:off x="10449524" y="798924"/>
            <a:ext cx="2468636" cy="2468636"/>
            <a:chOff x="0" y="0"/>
            <a:chExt cx="812800" cy="812800"/>
          </a:xfrm>
        </p:grpSpPr>
        <p:sp>
          <p:nvSpPr>
            <p:cNvPr id="397" name="Google Shape;397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18"/>
          <p:cNvGrpSpPr/>
          <p:nvPr/>
        </p:nvGrpSpPr>
        <p:grpSpPr>
          <a:xfrm>
            <a:off x="-2174716" y="3515699"/>
            <a:ext cx="4349455" cy="4349455"/>
            <a:chOff x="0" y="0"/>
            <a:chExt cx="812800" cy="812800"/>
          </a:xfrm>
        </p:grpSpPr>
        <p:sp>
          <p:nvSpPr>
            <p:cNvPr id="400" name="Google Shape;400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18"/>
          <p:cNvGrpSpPr/>
          <p:nvPr/>
        </p:nvGrpSpPr>
        <p:grpSpPr>
          <a:xfrm>
            <a:off x="758897" y="3515699"/>
            <a:ext cx="4349455" cy="4349455"/>
            <a:chOff x="0" y="0"/>
            <a:chExt cx="812800" cy="812800"/>
          </a:xfrm>
        </p:grpSpPr>
        <p:sp>
          <p:nvSpPr>
            <p:cNvPr id="403" name="Google Shape;403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1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0" y="7720469"/>
            <a:ext cx="18288118" cy="2566545"/>
            <a:chOff x="0" y="-38100"/>
            <a:chExt cx="4816592" cy="675958"/>
          </a:xfrm>
        </p:grpSpPr>
        <p:sp>
          <p:nvSpPr>
            <p:cNvPr id="406" name="Google Shape;406;p18"/>
            <p:cNvSpPr/>
            <p:nvPr/>
          </p:nvSpPr>
          <p:spPr>
            <a:xfrm>
              <a:off x="0" y="0"/>
              <a:ext cx="4816592" cy="637858"/>
            </a:xfrm>
            <a:custGeom>
              <a:avLst/>
              <a:gdLst/>
              <a:ahLst/>
              <a:cxnLst/>
              <a:rect l="l" t="t" r="r" b="b"/>
              <a:pathLst>
                <a:path w="4816592" h="63785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637858"/>
                  </a:lnTo>
                  <a:lnTo>
                    <a:pt x="0" y="637858"/>
                  </a:lnTo>
                  <a:close/>
                </a:path>
              </a:pathLst>
            </a:custGeom>
            <a:solidFill>
              <a:srgbClr val="EDF0F1">
                <a:alpha val="63919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Google Shape;407;p18"/>
            <p:cNvSpPr txBox="1"/>
            <p:nvPr/>
          </p:nvSpPr>
          <p:spPr>
            <a:xfrm>
              <a:off x="0" y="-38100"/>
              <a:ext cx="4816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18"/>
          <p:cNvGrpSpPr/>
          <p:nvPr/>
        </p:nvGrpSpPr>
        <p:grpSpPr>
          <a:xfrm>
            <a:off x="0" y="654263"/>
            <a:ext cx="4760199" cy="2065689"/>
            <a:chOff x="0" y="-192881"/>
            <a:chExt cx="6346932" cy="2754252"/>
          </a:xfrm>
        </p:grpSpPr>
        <p:grpSp>
          <p:nvGrpSpPr>
            <p:cNvPr id="409" name="Google Shape;409;p18"/>
            <p:cNvGrpSpPr/>
            <p:nvPr/>
          </p:nvGrpSpPr>
          <p:grpSpPr>
            <a:xfrm>
              <a:off x="0" y="1841372"/>
              <a:ext cx="6346932" cy="719999"/>
              <a:chOff x="0" y="-38100"/>
              <a:chExt cx="1253715" cy="142222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avLst/>
                <a:gdLst/>
                <a:ahLst/>
                <a:cxnLst/>
                <a:rect l="l" t="t" r="r" b="b"/>
                <a:pathLst>
                  <a:path w="1253715" h="104122" extrusionOk="0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Google Shape;411;p18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8"/>
            <p:cNvGrpSpPr/>
            <p:nvPr/>
          </p:nvGrpSpPr>
          <p:grpSpPr>
            <a:xfrm>
              <a:off x="0" y="-192881"/>
              <a:ext cx="6346932" cy="719999"/>
              <a:chOff x="0" y="-38100"/>
              <a:chExt cx="1253715" cy="142222"/>
            </a:xfrm>
          </p:grpSpPr>
          <p:sp>
            <p:nvSpPr>
              <p:cNvPr id="413" name="Google Shape;413;p18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avLst/>
                <a:gdLst/>
                <a:ahLst/>
                <a:cxnLst/>
                <a:rect l="l" t="t" r="r" b="b"/>
                <a:pathLst>
                  <a:path w="1253715" h="104122" extrusionOk="0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Google Shape;414;p18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8"/>
            <p:cNvGrpSpPr/>
            <p:nvPr/>
          </p:nvGrpSpPr>
          <p:grpSpPr>
            <a:xfrm>
              <a:off x="0" y="824245"/>
              <a:ext cx="6346932" cy="719999"/>
              <a:chOff x="0" y="-38100"/>
              <a:chExt cx="1253715" cy="142222"/>
            </a:xfrm>
          </p:grpSpPr>
          <p:sp>
            <p:nvSpPr>
              <p:cNvPr id="416" name="Google Shape;416;p18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avLst/>
                <a:gdLst/>
                <a:ahLst/>
                <a:cxnLst/>
                <a:rect l="l" t="t" r="r" b="b"/>
                <a:pathLst>
                  <a:path w="1253715" h="104122" extrusionOk="0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Google Shape;417;p18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8" name="Google Shape;418;p18"/>
          <p:cNvSpPr/>
          <p:nvPr/>
        </p:nvSpPr>
        <p:spPr>
          <a:xfrm>
            <a:off x="13142820" y="2719952"/>
            <a:ext cx="5145180" cy="5145180"/>
          </a:xfrm>
          <a:custGeom>
            <a:avLst/>
            <a:gdLst/>
            <a:ahLst/>
            <a:cxnLst/>
            <a:rect l="l" t="t" r="r" b="b"/>
            <a:pathLst>
              <a:path w="5145180" h="5145180" extrusionOk="0">
                <a:moveTo>
                  <a:pt x="0" y="0"/>
                </a:moveTo>
                <a:lnTo>
                  <a:pt x="5145180" y="0"/>
                </a:lnTo>
                <a:lnTo>
                  <a:pt x="5145180" y="5145179"/>
                </a:lnTo>
                <a:lnTo>
                  <a:pt x="0" y="51451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3645536" y="5314569"/>
            <a:ext cx="1781061" cy="2034049"/>
            <a:chOff x="0" y="-38100"/>
            <a:chExt cx="268228" cy="306328"/>
          </a:xfrm>
        </p:grpSpPr>
        <p:sp>
          <p:nvSpPr>
            <p:cNvPr id="420" name="Google Shape;420;p18"/>
            <p:cNvSpPr/>
            <p:nvPr/>
          </p:nvSpPr>
          <p:spPr>
            <a:xfrm>
              <a:off x="0" y="0"/>
              <a:ext cx="268228" cy="268228"/>
            </a:xfrm>
            <a:custGeom>
              <a:avLst/>
              <a:gdLst/>
              <a:ahLst/>
              <a:cxnLst/>
              <a:rect l="l" t="t" r="r" b="b"/>
              <a:pathLst>
                <a:path w="268228" h="268228" extrusionOk="0">
                  <a:moveTo>
                    <a:pt x="0" y="0"/>
                  </a:moveTo>
                  <a:lnTo>
                    <a:pt x="268228" y="0"/>
                  </a:lnTo>
                  <a:lnTo>
                    <a:pt x="268228" y="268228"/>
                  </a:lnTo>
                  <a:lnTo>
                    <a:pt x="0" y="268228"/>
                  </a:lnTo>
                  <a:close/>
                </a:path>
              </a:pathLst>
            </a:custGeom>
            <a:solidFill>
              <a:srgbClr val="A9B9BD">
                <a:alpha val="3255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0" y="-38100"/>
              <a:ext cx="2682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25" tIns="114225" rIns="114225" bIns="114225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8"/>
          <p:cNvGrpSpPr/>
          <p:nvPr/>
        </p:nvGrpSpPr>
        <p:grpSpPr>
          <a:xfrm>
            <a:off x="16004237" y="2983491"/>
            <a:ext cx="1781061" cy="2034049"/>
            <a:chOff x="0" y="-38100"/>
            <a:chExt cx="268228" cy="306328"/>
          </a:xfrm>
        </p:grpSpPr>
        <p:sp>
          <p:nvSpPr>
            <p:cNvPr id="423" name="Google Shape;423;p18"/>
            <p:cNvSpPr/>
            <p:nvPr/>
          </p:nvSpPr>
          <p:spPr>
            <a:xfrm>
              <a:off x="0" y="0"/>
              <a:ext cx="268228" cy="268228"/>
            </a:xfrm>
            <a:custGeom>
              <a:avLst/>
              <a:gdLst/>
              <a:ahLst/>
              <a:cxnLst/>
              <a:rect l="l" t="t" r="r" b="b"/>
              <a:pathLst>
                <a:path w="268228" h="268228" extrusionOk="0">
                  <a:moveTo>
                    <a:pt x="0" y="0"/>
                  </a:moveTo>
                  <a:lnTo>
                    <a:pt x="268228" y="0"/>
                  </a:lnTo>
                  <a:lnTo>
                    <a:pt x="268228" y="268228"/>
                  </a:lnTo>
                  <a:lnTo>
                    <a:pt x="0" y="268228"/>
                  </a:lnTo>
                  <a:close/>
                </a:path>
              </a:pathLst>
            </a:custGeom>
            <a:solidFill>
              <a:srgbClr val="A9B9BD">
                <a:alpha val="3255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Google Shape;424;p18"/>
            <p:cNvSpPr txBox="1"/>
            <p:nvPr/>
          </p:nvSpPr>
          <p:spPr>
            <a:xfrm>
              <a:off x="0" y="-38100"/>
              <a:ext cx="2682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25" tIns="114225" rIns="114225" bIns="114225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18"/>
          <p:cNvGrpSpPr/>
          <p:nvPr/>
        </p:nvGrpSpPr>
        <p:grpSpPr>
          <a:xfrm>
            <a:off x="16004237" y="5314569"/>
            <a:ext cx="1781061" cy="2034049"/>
            <a:chOff x="0" y="-38100"/>
            <a:chExt cx="268228" cy="306328"/>
          </a:xfrm>
        </p:grpSpPr>
        <p:sp>
          <p:nvSpPr>
            <p:cNvPr id="426" name="Google Shape;426;p18"/>
            <p:cNvSpPr/>
            <p:nvPr/>
          </p:nvSpPr>
          <p:spPr>
            <a:xfrm>
              <a:off x="0" y="0"/>
              <a:ext cx="268228" cy="268228"/>
            </a:xfrm>
            <a:custGeom>
              <a:avLst/>
              <a:gdLst/>
              <a:ahLst/>
              <a:cxnLst/>
              <a:rect l="l" t="t" r="r" b="b"/>
              <a:pathLst>
                <a:path w="268228" h="268228" extrusionOk="0">
                  <a:moveTo>
                    <a:pt x="0" y="0"/>
                  </a:moveTo>
                  <a:lnTo>
                    <a:pt x="268228" y="0"/>
                  </a:lnTo>
                  <a:lnTo>
                    <a:pt x="268228" y="268228"/>
                  </a:lnTo>
                  <a:lnTo>
                    <a:pt x="0" y="268228"/>
                  </a:lnTo>
                  <a:close/>
                </a:path>
              </a:pathLst>
            </a:custGeom>
            <a:solidFill>
              <a:srgbClr val="A9B9BD">
                <a:alpha val="4392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Google Shape;427;p18"/>
            <p:cNvSpPr txBox="1"/>
            <p:nvPr/>
          </p:nvSpPr>
          <p:spPr>
            <a:xfrm>
              <a:off x="0" y="-38100"/>
              <a:ext cx="2682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25" tIns="114225" rIns="114225" bIns="114225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18"/>
          <p:cNvSpPr txBox="1"/>
          <p:nvPr/>
        </p:nvSpPr>
        <p:spPr>
          <a:xfrm>
            <a:off x="971675" y="7982275"/>
            <a:ext cx="16344900" cy="1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34">
                <a:latin typeface="Zilla Slab"/>
                <a:ea typeface="Zilla Slab"/>
                <a:cs typeface="Zilla Slab"/>
                <a:sym typeface="Zilla Slab"/>
              </a:rPr>
              <a:t>Preliminary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9"/>
          <p:cNvSpPr txBox="1"/>
          <p:nvPr/>
        </p:nvSpPr>
        <p:spPr>
          <a:xfrm>
            <a:off x="804259" y="1454726"/>
            <a:ext cx="166794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Zilla Slab"/>
                <a:ea typeface="Zilla Slab"/>
                <a:cs typeface="Zilla Slab"/>
                <a:sym typeface="Zilla Slab"/>
              </a:rPr>
              <a:t>Does a simple model exist in the first place?</a:t>
            </a:r>
            <a:endParaRPr sz="6600" dirty="0"/>
          </a:p>
        </p:txBody>
      </p:sp>
      <p:pic>
        <p:nvPicPr>
          <p:cNvPr id="434" name="Google Shape;4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527" y="3718124"/>
            <a:ext cx="12532851" cy="4019975"/>
          </a:xfrm>
          <a:prstGeom prst="rect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5" name="Google Shape;4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9778" y="6705776"/>
            <a:ext cx="2572822" cy="257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/>
          <p:nvPr/>
        </p:nvSpPr>
        <p:spPr>
          <a:xfrm>
            <a:off x="-1313510" y="-1713256"/>
            <a:ext cx="5705577" cy="5705577"/>
          </a:xfrm>
          <a:custGeom>
            <a:avLst/>
            <a:gdLst/>
            <a:ahLst/>
            <a:cxnLst/>
            <a:rect l="l" t="t" r="r" b="b"/>
            <a:pathLst>
              <a:path w="5705577" h="5705577" extrusionOk="0">
                <a:moveTo>
                  <a:pt x="0" y="0"/>
                </a:moveTo>
                <a:lnTo>
                  <a:pt x="5705577" y="0"/>
                </a:lnTo>
                <a:lnTo>
                  <a:pt x="5705577" y="5705577"/>
                </a:lnTo>
                <a:lnTo>
                  <a:pt x="0" y="57055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4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1" name="Google Shape;441;p20"/>
          <p:cNvSpPr/>
          <p:nvPr/>
        </p:nvSpPr>
        <p:spPr>
          <a:xfrm>
            <a:off x="13974776" y="-2420560"/>
            <a:ext cx="4313224" cy="4313224"/>
          </a:xfrm>
          <a:custGeom>
            <a:avLst/>
            <a:gdLst/>
            <a:ahLst/>
            <a:cxnLst/>
            <a:rect l="l" t="t" r="r" b="b"/>
            <a:pathLst>
              <a:path w="4313224" h="4313224" extrusionOk="0">
                <a:moveTo>
                  <a:pt x="0" y="0"/>
                </a:moveTo>
                <a:lnTo>
                  <a:pt x="4313224" y="0"/>
                </a:lnTo>
                <a:lnTo>
                  <a:pt x="4313224" y="4313224"/>
                </a:lnTo>
                <a:lnTo>
                  <a:pt x="0" y="43132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2" name="Google Shape;442;p20"/>
          <p:cNvSpPr/>
          <p:nvPr/>
        </p:nvSpPr>
        <p:spPr>
          <a:xfrm>
            <a:off x="1539279" y="5304136"/>
            <a:ext cx="5400395" cy="5170662"/>
          </a:xfrm>
          <a:custGeom>
            <a:avLst/>
            <a:gdLst/>
            <a:ahLst/>
            <a:cxnLst/>
            <a:rect l="l" t="t" r="r" b="b"/>
            <a:pathLst>
              <a:path w="5400395" h="5170662" extrusionOk="0">
                <a:moveTo>
                  <a:pt x="0" y="0"/>
                </a:moveTo>
                <a:lnTo>
                  <a:pt x="5400395" y="0"/>
                </a:lnTo>
                <a:lnTo>
                  <a:pt x="5400395" y="5170662"/>
                </a:lnTo>
                <a:lnTo>
                  <a:pt x="0" y="51706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07766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43" name="Google Shape;443;p20"/>
          <p:cNvGrpSpPr/>
          <p:nvPr/>
        </p:nvGrpSpPr>
        <p:grpSpPr>
          <a:xfrm>
            <a:off x="16965061" y="5159474"/>
            <a:ext cx="1322946" cy="5128093"/>
            <a:chOff x="0" y="-38100"/>
            <a:chExt cx="348428" cy="1350600"/>
          </a:xfrm>
        </p:grpSpPr>
        <p:sp>
          <p:nvSpPr>
            <p:cNvPr id="444" name="Google Shape;444;p20"/>
            <p:cNvSpPr/>
            <p:nvPr/>
          </p:nvSpPr>
          <p:spPr>
            <a:xfrm>
              <a:off x="0" y="0"/>
              <a:ext cx="348428" cy="1312359"/>
            </a:xfrm>
            <a:custGeom>
              <a:avLst/>
              <a:gdLst/>
              <a:ahLst/>
              <a:cxnLst/>
              <a:rect l="l" t="t" r="r" b="b"/>
              <a:pathLst>
                <a:path w="348428" h="1312359" extrusionOk="0">
                  <a:moveTo>
                    <a:pt x="0" y="0"/>
                  </a:moveTo>
                  <a:lnTo>
                    <a:pt x="348428" y="0"/>
                  </a:lnTo>
                  <a:lnTo>
                    <a:pt x="348428" y="1312359"/>
                  </a:lnTo>
                  <a:lnTo>
                    <a:pt x="0" y="1312359"/>
                  </a:lnTo>
                  <a:close/>
                </a:path>
              </a:pathLst>
            </a:custGeom>
            <a:solidFill>
              <a:srgbClr val="A9B9BD">
                <a:alpha val="3333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Google Shape;445;p20"/>
            <p:cNvSpPr txBox="1"/>
            <p:nvPr/>
          </p:nvSpPr>
          <p:spPr>
            <a:xfrm>
              <a:off x="0" y="-38100"/>
              <a:ext cx="348300" cy="13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20"/>
          <p:cNvGrpSpPr/>
          <p:nvPr/>
        </p:nvGrpSpPr>
        <p:grpSpPr>
          <a:xfrm>
            <a:off x="7547685" y="501074"/>
            <a:ext cx="3192819" cy="910593"/>
            <a:chOff x="0" y="-192881"/>
            <a:chExt cx="4257093" cy="1214124"/>
          </a:xfrm>
        </p:grpSpPr>
        <p:grpSp>
          <p:nvGrpSpPr>
            <p:cNvPr id="447" name="Google Shape;447;p20"/>
            <p:cNvGrpSpPr/>
            <p:nvPr/>
          </p:nvGrpSpPr>
          <p:grpSpPr>
            <a:xfrm>
              <a:off x="0" y="-192881"/>
              <a:ext cx="962888" cy="1214124"/>
              <a:chOff x="0" y="-38100"/>
              <a:chExt cx="190200" cy="239827"/>
            </a:xfrm>
          </p:grpSpPr>
          <p:sp>
            <p:nvSpPr>
              <p:cNvPr id="448" name="Google Shape;448;p20"/>
              <p:cNvSpPr/>
              <p:nvPr/>
            </p:nvSpPr>
            <p:spPr>
              <a:xfrm>
                <a:off x="0" y="0"/>
                <a:ext cx="190150" cy="201727"/>
              </a:xfrm>
              <a:custGeom>
                <a:avLst/>
                <a:gdLst/>
                <a:ahLst/>
                <a:cxnLst/>
                <a:rect l="l" t="t" r="r" b="b"/>
                <a:pathLst>
                  <a:path w="190150" h="201727" extrusionOk="0">
                    <a:moveTo>
                      <a:pt x="0" y="0"/>
                    </a:moveTo>
                    <a:lnTo>
                      <a:pt x="190150" y="0"/>
                    </a:lnTo>
                    <a:lnTo>
                      <a:pt x="190150" y="201727"/>
                    </a:lnTo>
                    <a:lnTo>
                      <a:pt x="0" y="201727"/>
                    </a:lnTo>
                    <a:close/>
                  </a:path>
                </a:pathLst>
              </a:custGeom>
              <a:solidFill>
                <a:srgbClr val="A9B9BD">
                  <a:alpha val="3333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Google Shape;449;p20"/>
              <p:cNvSpPr txBox="1"/>
              <p:nvPr/>
            </p:nvSpPr>
            <p:spPr>
              <a:xfrm>
                <a:off x="0" y="-38100"/>
                <a:ext cx="190200" cy="2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20"/>
            <p:cNvGrpSpPr/>
            <p:nvPr/>
          </p:nvGrpSpPr>
          <p:grpSpPr>
            <a:xfrm>
              <a:off x="1647102" y="-192881"/>
              <a:ext cx="962888" cy="1214124"/>
              <a:chOff x="0" y="-38100"/>
              <a:chExt cx="190200" cy="239827"/>
            </a:xfrm>
          </p:grpSpPr>
          <p:sp>
            <p:nvSpPr>
              <p:cNvPr id="451" name="Google Shape;451;p20"/>
              <p:cNvSpPr/>
              <p:nvPr/>
            </p:nvSpPr>
            <p:spPr>
              <a:xfrm>
                <a:off x="0" y="0"/>
                <a:ext cx="190150" cy="201727"/>
              </a:xfrm>
              <a:custGeom>
                <a:avLst/>
                <a:gdLst/>
                <a:ahLst/>
                <a:cxnLst/>
                <a:rect l="l" t="t" r="r" b="b"/>
                <a:pathLst>
                  <a:path w="190150" h="201727" extrusionOk="0">
                    <a:moveTo>
                      <a:pt x="0" y="0"/>
                    </a:moveTo>
                    <a:lnTo>
                      <a:pt x="190150" y="0"/>
                    </a:lnTo>
                    <a:lnTo>
                      <a:pt x="190150" y="201727"/>
                    </a:lnTo>
                    <a:lnTo>
                      <a:pt x="0" y="201727"/>
                    </a:lnTo>
                    <a:close/>
                  </a:path>
                </a:pathLst>
              </a:custGeom>
              <a:solidFill>
                <a:srgbClr val="A9B9BD">
                  <a:alpha val="3333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Google Shape;452;p20"/>
              <p:cNvSpPr txBox="1"/>
              <p:nvPr/>
            </p:nvSpPr>
            <p:spPr>
              <a:xfrm>
                <a:off x="0" y="-38100"/>
                <a:ext cx="190200" cy="2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20"/>
            <p:cNvGrpSpPr/>
            <p:nvPr/>
          </p:nvGrpSpPr>
          <p:grpSpPr>
            <a:xfrm>
              <a:off x="3294205" y="-192881"/>
              <a:ext cx="962888" cy="1214124"/>
              <a:chOff x="0" y="-38100"/>
              <a:chExt cx="190200" cy="239827"/>
            </a:xfrm>
          </p:grpSpPr>
          <p:sp>
            <p:nvSpPr>
              <p:cNvPr id="454" name="Google Shape;454;p20"/>
              <p:cNvSpPr/>
              <p:nvPr/>
            </p:nvSpPr>
            <p:spPr>
              <a:xfrm>
                <a:off x="0" y="0"/>
                <a:ext cx="190150" cy="201727"/>
              </a:xfrm>
              <a:custGeom>
                <a:avLst/>
                <a:gdLst/>
                <a:ahLst/>
                <a:cxnLst/>
                <a:rect l="l" t="t" r="r" b="b"/>
                <a:pathLst>
                  <a:path w="190150" h="201727" extrusionOk="0">
                    <a:moveTo>
                      <a:pt x="0" y="0"/>
                    </a:moveTo>
                    <a:lnTo>
                      <a:pt x="190150" y="0"/>
                    </a:lnTo>
                    <a:lnTo>
                      <a:pt x="190150" y="201727"/>
                    </a:lnTo>
                    <a:lnTo>
                      <a:pt x="0" y="201727"/>
                    </a:lnTo>
                    <a:close/>
                  </a:path>
                </a:pathLst>
              </a:custGeom>
              <a:solidFill>
                <a:srgbClr val="A9B9BD">
                  <a:alpha val="3333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Google Shape;455;p20"/>
              <p:cNvSpPr txBox="1"/>
              <p:nvPr/>
            </p:nvSpPr>
            <p:spPr>
              <a:xfrm>
                <a:off x="0" y="-38100"/>
                <a:ext cx="190200" cy="2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6" name="Google Shape;456;p20"/>
          <p:cNvSpPr txBox="1"/>
          <p:nvPr/>
        </p:nvSpPr>
        <p:spPr>
          <a:xfrm>
            <a:off x="2480779" y="1702164"/>
            <a:ext cx="13326300" cy="9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028" u="sng">
                <a:latin typeface="Zilla Slab"/>
                <a:ea typeface="Zilla Slab"/>
                <a:cs typeface="Zilla Slab"/>
                <a:sym typeface="Zilla Slab"/>
              </a:rPr>
              <a:t>Rashomon Set Theory</a:t>
            </a:r>
            <a:endParaRPr sz="5028" u="sng"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228">
                <a:latin typeface="Zilla Slab"/>
                <a:ea typeface="Zilla Slab"/>
                <a:cs typeface="Zilla Slab"/>
                <a:sym typeface="Zilla Slab"/>
              </a:rPr>
              <a:t>In the possible scenario where </a:t>
            </a:r>
            <a:r>
              <a:rPr lang="en-US" sz="6228" b="1">
                <a:latin typeface="Zilla Slab"/>
                <a:ea typeface="Zilla Slab"/>
                <a:cs typeface="Zilla Slab"/>
                <a:sym typeface="Zilla Slab"/>
              </a:rPr>
              <a:t>all algorithms perform similarly</a:t>
            </a:r>
            <a:r>
              <a:rPr lang="en-US" sz="6228">
                <a:latin typeface="Zilla Slab"/>
                <a:ea typeface="Zilla Slab"/>
                <a:cs typeface="Zilla Slab"/>
                <a:sym typeface="Zilla Slab"/>
              </a:rPr>
              <a:t>, and when their models tend to </a:t>
            </a:r>
            <a:r>
              <a:rPr lang="en-US" sz="6228" b="1">
                <a:latin typeface="Zilla Slab"/>
                <a:ea typeface="Zilla Slab"/>
                <a:cs typeface="Zilla Slab"/>
                <a:sym typeface="Zilla Slab"/>
              </a:rPr>
              <a:t>generalize well on validation data</a:t>
            </a:r>
            <a:r>
              <a:rPr lang="en-US" sz="6228">
                <a:latin typeface="Zilla Slab"/>
                <a:ea typeface="Zilla Slab"/>
                <a:cs typeface="Zilla Slab"/>
                <a:sym typeface="Zilla Slab"/>
              </a:rPr>
              <a:t>, </a:t>
            </a:r>
            <a:r>
              <a:rPr lang="en-US" sz="6228">
                <a:solidFill>
                  <a:srgbClr val="FF0000"/>
                </a:solidFill>
                <a:latin typeface="Zilla Slab"/>
                <a:ea typeface="Zilla Slab"/>
                <a:cs typeface="Zilla Slab"/>
                <a:sym typeface="Zilla Slab"/>
              </a:rPr>
              <a:t>simpler models are likely to exist</a:t>
            </a:r>
            <a:endParaRPr sz="6228">
              <a:solidFill>
                <a:srgbClr val="FF0000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528"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28">
              <a:latin typeface="Zilla Slab"/>
              <a:ea typeface="Zilla Slab"/>
              <a:cs typeface="Zilla Slab"/>
              <a:sym typeface="Zilla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1"/>
          <p:cNvGrpSpPr/>
          <p:nvPr/>
        </p:nvGrpSpPr>
        <p:grpSpPr>
          <a:xfrm>
            <a:off x="0" y="-153501"/>
            <a:ext cx="13367089" cy="10440716"/>
            <a:chOff x="0" y="-38100"/>
            <a:chExt cx="3520527" cy="2749800"/>
          </a:xfrm>
        </p:grpSpPr>
        <p:sp>
          <p:nvSpPr>
            <p:cNvPr id="462" name="Google Shape;462;p21"/>
            <p:cNvSpPr/>
            <p:nvPr/>
          </p:nvSpPr>
          <p:spPr>
            <a:xfrm>
              <a:off x="0" y="0"/>
              <a:ext cx="3520527" cy="2711661"/>
            </a:xfrm>
            <a:custGeom>
              <a:avLst/>
              <a:gdLst/>
              <a:ahLst/>
              <a:cxnLst/>
              <a:rect l="l" t="t" r="r" b="b"/>
              <a:pathLst>
                <a:path w="3520527" h="2711661" extrusionOk="0">
                  <a:moveTo>
                    <a:pt x="0" y="0"/>
                  </a:moveTo>
                  <a:lnTo>
                    <a:pt x="3520527" y="0"/>
                  </a:lnTo>
                  <a:lnTo>
                    <a:pt x="3520527" y="2711661"/>
                  </a:lnTo>
                  <a:lnTo>
                    <a:pt x="0" y="2711661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Google Shape;463;p21"/>
            <p:cNvSpPr txBox="1"/>
            <p:nvPr/>
          </p:nvSpPr>
          <p:spPr>
            <a:xfrm>
              <a:off x="0" y="-38100"/>
              <a:ext cx="3520500" cy="274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21"/>
          <p:cNvGrpSpPr/>
          <p:nvPr/>
        </p:nvGrpSpPr>
        <p:grpSpPr>
          <a:xfrm>
            <a:off x="-218660" y="5702355"/>
            <a:ext cx="6521176" cy="3395833"/>
            <a:chOff x="0" y="-38100"/>
            <a:chExt cx="1717500" cy="894370"/>
          </a:xfrm>
        </p:grpSpPr>
        <p:sp>
          <p:nvSpPr>
            <p:cNvPr id="465" name="Google Shape;465;p21"/>
            <p:cNvSpPr/>
            <p:nvPr/>
          </p:nvSpPr>
          <p:spPr>
            <a:xfrm>
              <a:off x="0" y="0"/>
              <a:ext cx="1717487" cy="856270"/>
            </a:xfrm>
            <a:custGeom>
              <a:avLst/>
              <a:gdLst/>
              <a:ahLst/>
              <a:cxnLst/>
              <a:rect l="l" t="t" r="r" b="b"/>
              <a:pathLst>
                <a:path w="1717487" h="856270" extrusionOk="0">
                  <a:moveTo>
                    <a:pt x="0" y="0"/>
                  </a:moveTo>
                  <a:lnTo>
                    <a:pt x="1717487" y="0"/>
                  </a:lnTo>
                  <a:lnTo>
                    <a:pt x="1717487" y="856270"/>
                  </a:lnTo>
                  <a:lnTo>
                    <a:pt x="0" y="8562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 cmpd="sng">
              <a:solidFill>
                <a:srgbClr val="597279"/>
              </a:solidFill>
              <a:prstDash val="dot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Google Shape;466;p21"/>
            <p:cNvSpPr txBox="1"/>
            <p:nvPr/>
          </p:nvSpPr>
          <p:spPr>
            <a:xfrm>
              <a:off x="0" y="-38100"/>
              <a:ext cx="1717500" cy="89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1"/>
          <p:cNvGrpSpPr/>
          <p:nvPr/>
        </p:nvGrpSpPr>
        <p:grpSpPr>
          <a:xfrm>
            <a:off x="12171846" y="882102"/>
            <a:ext cx="3952728" cy="3952728"/>
            <a:chOff x="0" y="0"/>
            <a:chExt cx="812800" cy="812800"/>
          </a:xfrm>
        </p:grpSpPr>
        <p:sp>
          <p:nvSpPr>
            <p:cNvPr id="468" name="Google Shape;468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rnd" cmpd="sng">
              <a:solidFill>
                <a:srgbClr val="597279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21"/>
          <p:cNvSpPr/>
          <p:nvPr/>
        </p:nvSpPr>
        <p:spPr>
          <a:xfrm>
            <a:off x="13453200" y="5452200"/>
            <a:ext cx="4834800" cy="4834800"/>
          </a:xfrm>
          <a:custGeom>
            <a:avLst/>
            <a:gdLst/>
            <a:ahLst/>
            <a:cxnLst/>
            <a:rect l="l" t="t" r="r" b="b"/>
            <a:pathLst>
              <a:path w="4834800" h="4834800" extrusionOk="0">
                <a:moveTo>
                  <a:pt x="0" y="0"/>
                </a:moveTo>
                <a:lnTo>
                  <a:pt x="4834800" y="0"/>
                </a:lnTo>
                <a:lnTo>
                  <a:pt x="4834800" y="4834800"/>
                </a:lnTo>
                <a:lnTo>
                  <a:pt x="0" y="483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71" name="Google Shape;471;p21"/>
          <p:cNvGrpSpPr/>
          <p:nvPr/>
        </p:nvGrpSpPr>
        <p:grpSpPr>
          <a:xfrm>
            <a:off x="3930405" y="1822095"/>
            <a:ext cx="10427259" cy="5981257"/>
            <a:chOff x="0" y="-38100"/>
            <a:chExt cx="2746256" cy="1575300"/>
          </a:xfrm>
        </p:grpSpPr>
        <p:sp>
          <p:nvSpPr>
            <p:cNvPr id="472" name="Google Shape;472;p21"/>
            <p:cNvSpPr/>
            <p:nvPr/>
          </p:nvSpPr>
          <p:spPr>
            <a:xfrm>
              <a:off x="0" y="0"/>
              <a:ext cx="2746256" cy="1537196"/>
            </a:xfrm>
            <a:custGeom>
              <a:avLst/>
              <a:gdLst/>
              <a:ahLst/>
              <a:cxnLst/>
              <a:rect l="l" t="t" r="r" b="b"/>
              <a:pathLst>
                <a:path w="2746256" h="1537196" extrusionOk="0">
                  <a:moveTo>
                    <a:pt x="33411" y="0"/>
                  </a:moveTo>
                  <a:lnTo>
                    <a:pt x="2712845" y="0"/>
                  </a:lnTo>
                  <a:cubicBezTo>
                    <a:pt x="2731297" y="0"/>
                    <a:pt x="2746256" y="14959"/>
                    <a:pt x="2746256" y="33411"/>
                  </a:cubicBezTo>
                  <a:lnTo>
                    <a:pt x="2746256" y="1503785"/>
                  </a:lnTo>
                  <a:cubicBezTo>
                    <a:pt x="2746256" y="1512646"/>
                    <a:pt x="2742736" y="1521145"/>
                    <a:pt x="2736470" y="1527410"/>
                  </a:cubicBezTo>
                  <a:cubicBezTo>
                    <a:pt x="2730204" y="1533676"/>
                    <a:pt x="2721706" y="1537196"/>
                    <a:pt x="2712845" y="1537196"/>
                  </a:cubicBezTo>
                  <a:lnTo>
                    <a:pt x="33411" y="1537196"/>
                  </a:lnTo>
                  <a:cubicBezTo>
                    <a:pt x="14959" y="1537196"/>
                    <a:pt x="0" y="1522238"/>
                    <a:pt x="0" y="1503785"/>
                  </a:cubicBezTo>
                  <a:lnTo>
                    <a:pt x="0" y="33411"/>
                  </a:lnTo>
                  <a:cubicBezTo>
                    <a:pt x="0" y="14959"/>
                    <a:pt x="14959" y="0"/>
                    <a:pt x="33411" y="0"/>
                  </a:cubicBezTo>
                  <a:close/>
                </a:path>
              </a:pathLst>
            </a:custGeom>
            <a:solidFill>
              <a:srgbClr val="597279">
                <a:alpha val="6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 txBox="1"/>
            <p:nvPr/>
          </p:nvSpPr>
          <p:spPr>
            <a:xfrm>
              <a:off x="0" y="-38100"/>
              <a:ext cx="2746200" cy="15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21"/>
          <p:cNvSpPr/>
          <p:nvPr/>
        </p:nvSpPr>
        <p:spPr>
          <a:xfrm rot="5400000" flipH="1">
            <a:off x="0" y="0"/>
            <a:ext cx="4834800" cy="4834800"/>
          </a:xfrm>
          <a:custGeom>
            <a:avLst/>
            <a:gdLst/>
            <a:ahLst/>
            <a:cxnLst/>
            <a:rect l="l" t="t" r="r" b="b"/>
            <a:pathLst>
              <a:path w="4834800" h="4834800" extrusionOk="0">
                <a:moveTo>
                  <a:pt x="0" y="4834800"/>
                </a:moveTo>
                <a:lnTo>
                  <a:pt x="4834800" y="4834800"/>
                </a:lnTo>
                <a:lnTo>
                  <a:pt x="4834800" y="0"/>
                </a:lnTo>
                <a:lnTo>
                  <a:pt x="0" y="0"/>
                </a:lnTo>
                <a:lnTo>
                  <a:pt x="0" y="483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75" name="Google Shape;4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400" y="1235675"/>
            <a:ext cx="15491274" cy="7662365"/>
          </a:xfrm>
          <a:prstGeom prst="rect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6" name="Google Shape;476;p21"/>
          <p:cNvSpPr txBox="1"/>
          <p:nvPr/>
        </p:nvSpPr>
        <p:spPr>
          <a:xfrm>
            <a:off x="4674488" y="3739475"/>
            <a:ext cx="8939100" cy="2146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595959"/>
                </a:solidFill>
              </a:rPr>
              <a:t>Scorecard Model is Likely Possible!!!!</a:t>
            </a:r>
            <a:endParaRPr sz="5000" b="1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2"/>
          <p:cNvSpPr txBox="1"/>
          <p:nvPr/>
        </p:nvSpPr>
        <p:spPr>
          <a:xfrm>
            <a:off x="2476500" y="445075"/>
            <a:ext cx="133350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72">
                <a:latin typeface="Zilla Slab"/>
                <a:ea typeface="Zilla Slab"/>
                <a:cs typeface="Zilla Slab"/>
                <a:sym typeface="Zilla Slab"/>
              </a:rPr>
              <a:t>Correlation Based Feature Importance</a:t>
            </a:r>
            <a:endParaRPr sz="200"/>
          </a:p>
        </p:txBody>
      </p:sp>
      <p:grpSp>
        <p:nvGrpSpPr>
          <p:cNvPr id="482" name="Google Shape;482;p22"/>
          <p:cNvGrpSpPr/>
          <p:nvPr/>
        </p:nvGrpSpPr>
        <p:grpSpPr>
          <a:xfrm>
            <a:off x="-592215" y="2623109"/>
            <a:ext cx="10942324" cy="6924524"/>
            <a:chOff x="0" y="-38100"/>
            <a:chExt cx="2881910" cy="1823731"/>
          </a:xfrm>
        </p:grpSpPr>
        <p:sp>
          <p:nvSpPr>
            <p:cNvPr id="483" name="Google Shape;483;p22"/>
            <p:cNvSpPr/>
            <p:nvPr/>
          </p:nvSpPr>
          <p:spPr>
            <a:xfrm>
              <a:off x="0" y="0"/>
              <a:ext cx="2881910" cy="1785631"/>
            </a:xfrm>
            <a:custGeom>
              <a:avLst/>
              <a:gdLst/>
              <a:ahLst/>
              <a:cxnLst/>
              <a:rect l="l" t="t" r="r" b="b"/>
              <a:pathLst>
                <a:path w="2881910" h="1785631" extrusionOk="0">
                  <a:moveTo>
                    <a:pt x="53772" y="0"/>
                  </a:moveTo>
                  <a:lnTo>
                    <a:pt x="2828138" y="0"/>
                  </a:lnTo>
                  <a:cubicBezTo>
                    <a:pt x="2857835" y="0"/>
                    <a:pt x="2881910" y="24075"/>
                    <a:pt x="2881910" y="53772"/>
                  </a:cubicBezTo>
                  <a:lnTo>
                    <a:pt x="2881910" y="1731859"/>
                  </a:lnTo>
                  <a:cubicBezTo>
                    <a:pt x="2881910" y="1746120"/>
                    <a:pt x="2876244" y="1759797"/>
                    <a:pt x="2866160" y="1769881"/>
                  </a:cubicBezTo>
                  <a:cubicBezTo>
                    <a:pt x="2856076" y="1779966"/>
                    <a:pt x="2842399" y="1785631"/>
                    <a:pt x="2828138" y="1785631"/>
                  </a:cubicBezTo>
                  <a:lnTo>
                    <a:pt x="53772" y="1785631"/>
                  </a:lnTo>
                  <a:cubicBezTo>
                    <a:pt x="24075" y="1785631"/>
                    <a:pt x="0" y="1761556"/>
                    <a:pt x="0" y="1731859"/>
                  </a:cubicBezTo>
                  <a:lnTo>
                    <a:pt x="0" y="53772"/>
                  </a:lnTo>
                  <a:cubicBezTo>
                    <a:pt x="0" y="24075"/>
                    <a:pt x="24075" y="0"/>
                    <a:pt x="53772" y="0"/>
                  </a:cubicBezTo>
                  <a:close/>
                </a:path>
              </a:pathLst>
            </a:custGeom>
            <a:solidFill>
              <a:srgbClr val="597279">
                <a:alpha val="30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 txBox="1"/>
            <p:nvPr/>
          </p:nvSpPr>
          <p:spPr>
            <a:xfrm>
              <a:off x="0" y="-38100"/>
              <a:ext cx="2881800" cy="18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p22"/>
          <p:cNvSpPr txBox="1"/>
          <p:nvPr/>
        </p:nvSpPr>
        <p:spPr>
          <a:xfrm>
            <a:off x="12714627" y="4181170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Polyuria</a:t>
            </a:r>
            <a:endParaRPr/>
          </a:p>
        </p:txBody>
      </p:sp>
      <p:sp>
        <p:nvSpPr>
          <p:cNvPr id="486" name="Google Shape;486;p22"/>
          <p:cNvSpPr txBox="1"/>
          <p:nvPr/>
        </p:nvSpPr>
        <p:spPr>
          <a:xfrm>
            <a:off x="12714627" y="4607966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Polydipsia</a:t>
            </a:r>
            <a:endParaRPr/>
          </a:p>
        </p:txBody>
      </p:sp>
      <p:grpSp>
        <p:nvGrpSpPr>
          <p:cNvPr id="487" name="Google Shape;487;p22"/>
          <p:cNvGrpSpPr/>
          <p:nvPr/>
        </p:nvGrpSpPr>
        <p:grpSpPr>
          <a:xfrm>
            <a:off x="11173097" y="4028789"/>
            <a:ext cx="1130339" cy="1206520"/>
            <a:chOff x="0" y="-38100"/>
            <a:chExt cx="565311" cy="603411"/>
          </a:xfrm>
        </p:grpSpPr>
        <p:sp>
          <p:nvSpPr>
            <p:cNvPr id="488" name="Google Shape;488;p22"/>
            <p:cNvSpPr/>
            <p:nvPr/>
          </p:nvSpPr>
          <p:spPr>
            <a:xfrm>
              <a:off x="0" y="0"/>
              <a:ext cx="565311" cy="565311"/>
            </a:xfrm>
            <a:custGeom>
              <a:avLst/>
              <a:gdLst/>
              <a:ahLst/>
              <a:cxnLst/>
              <a:rect l="l" t="t" r="r" b="b"/>
              <a:pathLst>
                <a:path w="565311" h="565311" extrusionOk="0">
                  <a:moveTo>
                    <a:pt x="130135" y="0"/>
                  </a:moveTo>
                  <a:lnTo>
                    <a:pt x="435176" y="0"/>
                  </a:lnTo>
                  <a:cubicBezTo>
                    <a:pt x="507048" y="0"/>
                    <a:pt x="565311" y="58263"/>
                    <a:pt x="565311" y="130135"/>
                  </a:cubicBezTo>
                  <a:lnTo>
                    <a:pt x="565311" y="435176"/>
                  </a:lnTo>
                  <a:cubicBezTo>
                    <a:pt x="565311" y="507048"/>
                    <a:pt x="507048" y="565311"/>
                    <a:pt x="435176" y="565311"/>
                  </a:cubicBezTo>
                  <a:lnTo>
                    <a:pt x="130135" y="565311"/>
                  </a:lnTo>
                  <a:cubicBezTo>
                    <a:pt x="95621" y="565311"/>
                    <a:pt x="62521" y="551601"/>
                    <a:pt x="38116" y="527196"/>
                  </a:cubicBezTo>
                  <a:cubicBezTo>
                    <a:pt x="13711" y="502791"/>
                    <a:pt x="0" y="469690"/>
                    <a:pt x="0" y="435176"/>
                  </a:cubicBezTo>
                  <a:lnTo>
                    <a:pt x="0" y="130135"/>
                  </a:lnTo>
                  <a:cubicBezTo>
                    <a:pt x="0" y="58263"/>
                    <a:pt x="58263" y="0"/>
                    <a:pt x="130135" y="0"/>
                  </a:cubicBez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 txBox="1"/>
            <p:nvPr/>
          </p:nvSpPr>
          <p:spPr>
            <a:xfrm>
              <a:off x="0" y="-38100"/>
              <a:ext cx="5652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22"/>
          <p:cNvSpPr txBox="1"/>
          <p:nvPr/>
        </p:nvSpPr>
        <p:spPr>
          <a:xfrm>
            <a:off x="11093953" y="4038300"/>
            <a:ext cx="12885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3" b="0" i="0" u="none" strike="noStrike" cap="none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 dirty="0"/>
          </a:p>
        </p:txBody>
      </p:sp>
      <p:grpSp>
        <p:nvGrpSpPr>
          <p:cNvPr id="491" name="Google Shape;491;p22"/>
          <p:cNvGrpSpPr/>
          <p:nvPr/>
        </p:nvGrpSpPr>
        <p:grpSpPr>
          <a:xfrm>
            <a:off x="11173097" y="6469673"/>
            <a:ext cx="1130339" cy="1206520"/>
            <a:chOff x="0" y="-38100"/>
            <a:chExt cx="565311" cy="603411"/>
          </a:xfrm>
        </p:grpSpPr>
        <p:sp>
          <p:nvSpPr>
            <p:cNvPr id="492" name="Google Shape;492;p22"/>
            <p:cNvSpPr/>
            <p:nvPr/>
          </p:nvSpPr>
          <p:spPr>
            <a:xfrm>
              <a:off x="0" y="0"/>
              <a:ext cx="565311" cy="565311"/>
            </a:xfrm>
            <a:custGeom>
              <a:avLst/>
              <a:gdLst/>
              <a:ahLst/>
              <a:cxnLst/>
              <a:rect l="l" t="t" r="r" b="b"/>
              <a:pathLst>
                <a:path w="565311" h="565311" extrusionOk="0">
                  <a:moveTo>
                    <a:pt x="130135" y="0"/>
                  </a:moveTo>
                  <a:lnTo>
                    <a:pt x="435176" y="0"/>
                  </a:lnTo>
                  <a:cubicBezTo>
                    <a:pt x="507048" y="0"/>
                    <a:pt x="565311" y="58263"/>
                    <a:pt x="565311" y="130135"/>
                  </a:cubicBezTo>
                  <a:lnTo>
                    <a:pt x="565311" y="435176"/>
                  </a:lnTo>
                  <a:cubicBezTo>
                    <a:pt x="565311" y="507048"/>
                    <a:pt x="507048" y="565311"/>
                    <a:pt x="435176" y="565311"/>
                  </a:cubicBezTo>
                  <a:lnTo>
                    <a:pt x="130135" y="565311"/>
                  </a:lnTo>
                  <a:cubicBezTo>
                    <a:pt x="95621" y="565311"/>
                    <a:pt x="62521" y="551601"/>
                    <a:pt x="38116" y="527196"/>
                  </a:cubicBezTo>
                  <a:cubicBezTo>
                    <a:pt x="13711" y="502791"/>
                    <a:pt x="0" y="469690"/>
                    <a:pt x="0" y="435176"/>
                  </a:cubicBezTo>
                  <a:lnTo>
                    <a:pt x="0" y="130135"/>
                  </a:lnTo>
                  <a:cubicBezTo>
                    <a:pt x="0" y="58263"/>
                    <a:pt x="58263" y="0"/>
                    <a:pt x="130135" y="0"/>
                  </a:cubicBezTo>
                  <a:close/>
                </a:path>
              </a:pathLst>
            </a:custGeom>
            <a:solidFill>
              <a:srgbClr val="597279">
                <a:alpha val="7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 txBox="1"/>
            <p:nvPr/>
          </p:nvSpPr>
          <p:spPr>
            <a:xfrm>
              <a:off x="0" y="-38100"/>
              <a:ext cx="5652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4" name="Google Shape;494;p22"/>
          <p:cNvSpPr txBox="1"/>
          <p:nvPr/>
        </p:nvSpPr>
        <p:spPr>
          <a:xfrm>
            <a:off x="11253023" y="6446291"/>
            <a:ext cx="9705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02</a:t>
            </a:r>
            <a:endParaRPr sz="1200" dirty="0"/>
          </a:p>
        </p:txBody>
      </p:sp>
      <p:pic>
        <p:nvPicPr>
          <p:cNvPr id="495" name="Google Shape;495;p22"/>
          <p:cNvPicPr preferRelativeResize="0"/>
          <p:nvPr/>
        </p:nvPicPr>
        <p:blipFill rotWithShape="1">
          <a:blip r:embed="rId3">
            <a:alphaModFix/>
          </a:blip>
          <a:srcRect t="5195"/>
          <a:stretch/>
        </p:blipFill>
        <p:spPr>
          <a:xfrm>
            <a:off x="103338" y="3349977"/>
            <a:ext cx="10094367" cy="5441726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6" name="Google Shape;496;p22"/>
          <p:cNvSpPr txBox="1"/>
          <p:nvPr/>
        </p:nvSpPr>
        <p:spPr>
          <a:xfrm>
            <a:off x="12714627" y="4992566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Gender</a:t>
            </a:r>
            <a:endParaRPr/>
          </a:p>
        </p:txBody>
      </p:sp>
      <p:sp>
        <p:nvSpPr>
          <p:cNvPr id="497" name="Google Shape;497;p22"/>
          <p:cNvSpPr txBox="1"/>
          <p:nvPr/>
        </p:nvSpPr>
        <p:spPr>
          <a:xfrm>
            <a:off x="12714627" y="3806109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u="sng">
                <a:latin typeface="Assistant"/>
                <a:ea typeface="Assistant"/>
                <a:cs typeface="Assistant"/>
                <a:sym typeface="Assistant"/>
              </a:rPr>
              <a:t>Important Features:</a:t>
            </a:r>
            <a:endParaRPr u="sng"/>
          </a:p>
        </p:txBody>
      </p:sp>
      <p:sp>
        <p:nvSpPr>
          <p:cNvPr id="498" name="Google Shape;498;p22"/>
          <p:cNvSpPr txBox="1"/>
          <p:nvPr/>
        </p:nvSpPr>
        <p:spPr>
          <a:xfrm>
            <a:off x="12714627" y="6662470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Itching</a:t>
            </a:r>
            <a:endParaRPr/>
          </a:p>
        </p:txBody>
      </p:sp>
      <p:sp>
        <p:nvSpPr>
          <p:cNvPr id="499" name="Google Shape;499;p22"/>
          <p:cNvSpPr txBox="1"/>
          <p:nvPr/>
        </p:nvSpPr>
        <p:spPr>
          <a:xfrm>
            <a:off x="12714627" y="7089266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Delayed_healing</a:t>
            </a:r>
            <a:endParaRPr/>
          </a:p>
        </p:txBody>
      </p:sp>
      <p:sp>
        <p:nvSpPr>
          <p:cNvPr id="500" name="Google Shape;500;p22"/>
          <p:cNvSpPr txBox="1"/>
          <p:nvPr/>
        </p:nvSpPr>
        <p:spPr>
          <a:xfrm>
            <a:off x="12714627" y="7473866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Obesity</a:t>
            </a:r>
            <a:endParaRPr/>
          </a:p>
        </p:txBody>
      </p:sp>
      <p:sp>
        <p:nvSpPr>
          <p:cNvPr id="501" name="Google Shape;501;p22"/>
          <p:cNvSpPr txBox="1"/>
          <p:nvPr/>
        </p:nvSpPr>
        <p:spPr>
          <a:xfrm>
            <a:off x="12714627" y="6287409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u="sng">
                <a:latin typeface="Assistant"/>
                <a:ea typeface="Assistant"/>
                <a:cs typeface="Assistant"/>
                <a:sym typeface="Assistant"/>
              </a:rPr>
              <a:t>Unimportant Features:</a:t>
            </a:r>
            <a:endParaRPr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"/>
          <p:cNvSpPr txBox="1"/>
          <p:nvPr/>
        </p:nvSpPr>
        <p:spPr>
          <a:xfrm>
            <a:off x="2476500" y="445075"/>
            <a:ext cx="133350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72">
                <a:latin typeface="Zilla Slab"/>
                <a:ea typeface="Zilla Slab"/>
                <a:cs typeface="Zilla Slab"/>
                <a:sym typeface="Zilla Slab"/>
              </a:rPr>
              <a:t>SHAP Feature Importance</a:t>
            </a:r>
            <a:endParaRPr sz="200"/>
          </a:p>
        </p:txBody>
      </p:sp>
      <p:grpSp>
        <p:nvGrpSpPr>
          <p:cNvPr id="507" name="Google Shape;507;p23"/>
          <p:cNvGrpSpPr/>
          <p:nvPr/>
        </p:nvGrpSpPr>
        <p:grpSpPr>
          <a:xfrm>
            <a:off x="-592215" y="2623109"/>
            <a:ext cx="10942324" cy="6924524"/>
            <a:chOff x="0" y="-38100"/>
            <a:chExt cx="2881910" cy="1823731"/>
          </a:xfrm>
        </p:grpSpPr>
        <p:sp>
          <p:nvSpPr>
            <p:cNvPr id="508" name="Google Shape;508;p23"/>
            <p:cNvSpPr/>
            <p:nvPr/>
          </p:nvSpPr>
          <p:spPr>
            <a:xfrm>
              <a:off x="0" y="0"/>
              <a:ext cx="2881910" cy="1785631"/>
            </a:xfrm>
            <a:custGeom>
              <a:avLst/>
              <a:gdLst/>
              <a:ahLst/>
              <a:cxnLst/>
              <a:rect l="l" t="t" r="r" b="b"/>
              <a:pathLst>
                <a:path w="2881910" h="1785631" extrusionOk="0">
                  <a:moveTo>
                    <a:pt x="53772" y="0"/>
                  </a:moveTo>
                  <a:lnTo>
                    <a:pt x="2828138" y="0"/>
                  </a:lnTo>
                  <a:cubicBezTo>
                    <a:pt x="2857835" y="0"/>
                    <a:pt x="2881910" y="24075"/>
                    <a:pt x="2881910" y="53772"/>
                  </a:cubicBezTo>
                  <a:lnTo>
                    <a:pt x="2881910" y="1731859"/>
                  </a:lnTo>
                  <a:cubicBezTo>
                    <a:pt x="2881910" y="1746120"/>
                    <a:pt x="2876244" y="1759797"/>
                    <a:pt x="2866160" y="1769881"/>
                  </a:cubicBezTo>
                  <a:cubicBezTo>
                    <a:pt x="2856076" y="1779966"/>
                    <a:pt x="2842399" y="1785631"/>
                    <a:pt x="2828138" y="1785631"/>
                  </a:cubicBezTo>
                  <a:lnTo>
                    <a:pt x="53772" y="1785631"/>
                  </a:lnTo>
                  <a:cubicBezTo>
                    <a:pt x="24075" y="1785631"/>
                    <a:pt x="0" y="1761556"/>
                    <a:pt x="0" y="1731859"/>
                  </a:cubicBezTo>
                  <a:lnTo>
                    <a:pt x="0" y="53772"/>
                  </a:lnTo>
                  <a:cubicBezTo>
                    <a:pt x="0" y="24075"/>
                    <a:pt x="24075" y="0"/>
                    <a:pt x="53772" y="0"/>
                  </a:cubicBezTo>
                  <a:close/>
                </a:path>
              </a:pathLst>
            </a:custGeom>
            <a:solidFill>
              <a:srgbClr val="597279">
                <a:alpha val="30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 txBox="1"/>
            <p:nvPr/>
          </p:nvSpPr>
          <p:spPr>
            <a:xfrm>
              <a:off x="0" y="-38100"/>
              <a:ext cx="2881800" cy="18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p23"/>
          <p:cNvSpPr txBox="1"/>
          <p:nvPr/>
        </p:nvSpPr>
        <p:spPr>
          <a:xfrm>
            <a:off x="12714627" y="4181170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Polyuria</a:t>
            </a:r>
            <a:endParaRPr/>
          </a:p>
        </p:txBody>
      </p:sp>
      <p:sp>
        <p:nvSpPr>
          <p:cNvPr id="511" name="Google Shape;511;p23"/>
          <p:cNvSpPr txBox="1"/>
          <p:nvPr/>
        </p:nvSpPr>
        <p:spPr>
          <a:xfrm>
            <a:off x="12714627" y="4607966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Polydipsia</a:t>
            </a:r>
            <a:endParaRPr/>
          </a:p>
        </p:txBody>
      </p:sp>
      <p:grpSp>
        <p:nvGrpSpPr>
          <p:cNvPr id="512" name="Google Shape;512;p23"/>
          <p:cNvGrpSpPr/>
          <p:nvPr/>
        </p:nvGrpSpPr>
        <p:grpSpPr>
          <a:xfrm>
            <a:off x="11173097" y="4028789"/>
            <a:ext cx="1130339" cy="1206520"/>
            <a:chOff x="0" y="-38100"/>
            <a:chExt cx="565311" cy="603411"/>
          </a:xfrm>
        </p:grpSpPr>
        <p:sp>
          <p:nvSpPr>
            <p:cNvPr id="513" name="Google Shape;513;p23"/>
            <p:cNvSpPr/>
            <p:nvPr/>
          </p:nvSpPr>
          <p:spPr>
            <a:xfrm>
              <a:off x="0" y="0"/>
              <a:ext cx="565311" cy="565311"/>
            </a:xfrm>
            <a:custGeom>
              <a:avLst/>
              <a:gdLst/>
              <a:ahLst/>
              <a:cxnLst/>
              <a:rect l="l" t="t" r="r" b="b"/>
              <a:pathLst>
                <a:path w="565311" h="565311" extrusionOk="0">
                  <a:moveTo>
                    <a:pt x="130135" y="0"/>
                  </a:moveTo>
                  <a:lnTo>
                    <a:pt x="435176" y="0"/>
                  </a:lnTo>
                  <a:cubicBezTo>
                    <a:pt x="507048" y="0"/>
                    <a:pt x="565311" y="58263"/>
                    <a:pt x="565311" y="130135"/>
                  </a:cubicBezTo>
                  <a:lnTo>
                    <a:pt x="565311" y="435176"/>
                  </a:lnTo>
                  <a:cubicBezTo>
                    <a:pt x="565311" y="507048"/>
                    <a:pt x="507048" y="565311"/>
                    <a:pt x="435176" y="565311"/>
                  </a:cubicBezTo>
                  <a:lnTo>
                    <a:pt x="130135" y="565311"/>
                  </a:lnTo>
                  <a:cubicBezTo>
                    <a:pt x="95621" y="565311"/>
                    <a:pt x="62521" y="551601"/>
                    <a:pt x="38116" y="527196"/>
                  </a:cubicBezTo>
                  <a:cubicBezTo>
                    <a:pt x="13711" y="502791"/>
                    <a:pt x="0" y="469690"/>
                    <a:pt x="0" y="435176"/>
                  </a:cubicBezTo>
                  <a:lnTo>
                    <a:pt x="0" y="130135"/>
                  </a:lnTo>
                  <a:cubicBezTo>
                    <a:pt x="0" y="58263"/>
                    <a:pt x="58263" y="0"/>
                    <a:pt x="130135" y="0"/>
                  </a:cubicBez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0" y="-38100"/>
              <a:ext cx="5652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5" name="Google Shape;515;p23"/>
          <p:cNvSpPr txBox="1"/>
          <p:nvPr/>
        </p:nvSpPr>
        <p:spPr>
          <a:xfrm>
            <a:off x="11093953" y="4038300"/>
            <a:ext cx="12885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3" b="0" i="0" u="none" strike="noStrike" cap="non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/>
          </a:p>
        </p:txBody>
      </p:sp>
      <p:grpSp>
        <p:nvGrpSpPr>
          <p:cNvPr id="516" name="Google Shape;516;p23"/>
          <p:cNvGrpSpPr/>
          <p:nvPr/>
        </p:nvGrpSpPr>
        <p:grpSpPr>
          <a:xfrm>
            <a:off x="11173097" y="6469673"/>
            <a:ext cx="1130339" cy="1206520"/>
            <a:chOff x="0" y="-38100"/>
            <a:chExt cx="565311" cy="603411"/>
          </a:xfrm>
        </p:grpSpPr>
        <p:sp>
          <p:nvSpPr>
            <p:cNvPr id="517" name="Google Shape;517;p23"/>
            <p:cNvSpPr/>
            <p:nvPr/>
          </p:nvSpPr>
          <p:spPr>
            <a:xfrm>
              <a:off x="0" y="0"/>
              <a:ext cx="565311" cy="565311"/>
            </a:xfrm>
            <a:custGeom>
              <a:avLst/>
              <a:gdLst/>
              <a:ahLst/>
              <a:cxnLst/>
              <a:rect l="l" t="t" r="r" b="b"/>
              <a:pathLst>
                <a:path w="565311" h="565311" extrusionOk="0">
                  <a:moveTo>
                    <a:pt x="130135" y="0"/>
                  </a:moveTo>
                  <a:lnTo>
                    <a:pt x="435176" y="0"/>
                  </a:lnTo>
                  <a:cubicBezTo>
                    <a:pt x="507048" y="0"/>
                    <a:pt x="565311" y="58263"/>
                    <a:pt x="565311" y="130135"/>
                  </a:cubicBezTo>
                  <a:lnTo>
                    <a:pt x="565311" y="435176"/>
                  </a:lnTo>
                  <a:cubicBezTo>
                    <a:pt x="565311" y="507048"/>
                    <a:pt x="507048" y="565311"/>
                    <a:pt x="435176" y="565311"/>
                  </a:cubicBezTo>
                  <a:lnTo>
                    <a:pt x="130135" y="565311"/>
                  </a:lnTo>
                  <a:cubicBezTo>
                    <a:pt x="95621" y="565311"/>
                    <a:pt x="62521" y="551601"/>
                    <a:pt x="38116" y="527196"/>
                  </a:cubicBezTo>
                  <a:cubicBezTo>
                    <a:pt x="13711" y="502791"/>
                    <a:pt x="0" y="469690"/>
                    <a:pt x="0" y="435176"/>
                  </a:cubicBezTo>
                  <a:lnTo>
                    <a:pt x="0" y="130135"/>
                  </a:lnTo>
                  <a:cubicBezTo>
                    <a:pt x="0" y="58263"/>
                    <a:pt x="58263" y="0"/>
                    <a:pt x="130135" y="0"/>
                  </a:cubicBezTo>
                  <a:close/>
                </a:path>
              </a:pathLst>
            </a:custGeom>
            <a:solidFill>
              <a:srgbClr val="597279">
                <a:alpha val="71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0" y="-38100"/>
              <a:ext cx="5652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23"/>
          <p:cNvSpPr txBox="1"/>
          <p:nvPr/>
        </p:nvSpPr>
        <p:spPr>
          <a:xfrm>
            <a:off x="11253023" y="6446291"/>
            <a:ext cx="9705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02</a:t>
            </a:r>
            <a:endParaRPr sz="1200" dirty="0"/>
          </a:p>
        </p:txBody>
      </p:sp>
      <p:sp>
        <p:nvSpPr>
          <p:cNvPr id="520" name="Google Shape;520;p23"/>
          <p:cNvSpPr txBox="1"/>
          <p:nvPr/>
        </p:nvSpPr>
        <p:spPr>
          <a:xfrm>
            <a:off x="12714627" y="4992566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Gender</a:t>
            </a:r>
            <a:endParaRPr/>
          </a:p>
        </p:txBody>
      </p:sp>
      <p:sp>
        <p:nvSpPr>
          <p:cNvPr id="521" name="Google Shape;521;p23"/>
          <p:cNvSpPr txBox="1"/>
          <p:nvPr/>
        </p:nvSpPr>
        <p:spPr>
          <a:xfrm>
            <a:off x="12714627" y="3806109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u="sng">
                <a:latin typeface="Assistant"/>
                <a:ea typeface="Assistant"/>
                <a:cs typeface="Assistant"/>
                <a:sym typeface="Assistant"/>
              </a:rPr>
              <a:t>Important Features:</a:t>
            </a:r>
            <a:endParaRPr u="sng"/>
          </a:p>
        </p:txBody>
      </p:sp>
      <p:sp>
        <p:nvSpPr>
          <p:cNvPr id="522" name="Google Shape;522;p23"/>
          <p:cNvSpPr txBox="1"/>
          <p:nvPr/>
        </p:nvSpPr>
        <p:spPr>
          <a:xfrm>
            <a:off x="12714627" y="6662470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muscle_stiffness</a:t>
            </a:r>
            <a:endParaRPr/>
          </a:p>
        </p:txBody>
      </p:sp>
      <p:sp>
        <p:nvSpPr>
          <p:cNvPr id="523" name="Google Shape;523;p23"/>
          <p:cNvSpPr txBox="1"/>
          <p:nvPr/>
        </p:nvSpPr>
        <p:spPr>
          <a:xfrm>
            <a:off x="12714627" y="7089266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alopecia</a:t>
            </a:r>
            <a:endParaRPr/>
          </a:p>
        </p:txBody>
      </p:sp>
      <p:sp>
        <p:nvSpPr>
          <p:cNvPr id="524" name="Google Shape;524;p23"/>
          <p:cNvSpPr txBox="1"/>
          <p:nvPr/>
        </p:nvSpPr>
        <p:spPr>
          <a:xfrm>
            <a:off x="12714627" y="7473866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Obesity</a:t>
            </a:r>
            <a:endParaRPr/>
          </a:p>
        </p:txBody>
      </p:sp>
      <p:sp>
        <p:nvSpPr>
          <p:cNvPr id="525" name="Google Shape;525;p23"/>
          <p:cNvSpPr txBox="1"/>
          <p:nvPr/>
        </p:nvSpPr>
        <p:spPr>
          <a:xfrm>
            <a:off x="12714627" y="6287409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u="sng">
                <a:latin typeface="Assistant"/>
                <a:ea typeface="Assistant"/>
                <a:cs typeface="Assistant"/>
                <a:sym typeface="Assistant"/>
              </a:rPr>
              <a:t>Unimportant Features:</a:t>
            </a:r>
            <a:endParaRPr u="sng"/>
          </a:p>
        </p:txBody>
      </p:sp>
      <p:pic>
        <p:nvPicPr>
          <p:cNvPr id="526" name="Google Shape;5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22567">
            <a:off x="13741734" y="1487171"/>
            <a:ext cx="4154156" cy="1884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700" y="2959822"/>
            <a:ext cx="7912474" cy="64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13" y="427550"/>
            <a:ext cx="16767773" cy="9431899"/>
          </a:xfrm>
          <a:prstGeom prst="rect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3" name="Google Shape;533;p24"/>
          <p:cNvSpPr/>
          <p:nvPr/>
        </p:nvSpPr>
        <p:spPr>
          <a:xfrm>
            <a:off x="760125" y="427550"/>
            <a:ext cx="16767900" cy="9432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4"/>
          <p:cNvSpPr txBox="1"/>
          <p:nvPr/>
        </p:nvSpPr>
        <p:spPr>
          <a:xfrm>
            <a:off x="5214900" y="3014150"/>
            <a:ext cx="78582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u="sng">
                <a:solidFill>
                  <a:srgbClr val="595959"/>
                </a:solidFill>
              </a:rPr>
              <a:t>Next Time</a:t>
            </a:r>
            <a:endParaRPr sz="5000" b="1" u="sng">
              <a:solidFill>
                <a:srgbClr val="595959"/>
              </a:solidFill>
            </a:endParaRPr>
          </a:p>
        </p:txBody>
      </p:sp>
      <p:sp>
        <p:nvSpPr>
          <p:cNvPr id="535" name="Google Shape;535;p24"/>
          <p:cNvSpPr txBox="1"/>
          <p:nvPr/>
        </p:nvSpPr>
        <p:spPr>
          <a:xfrm>
            <a:off x="2521200" y="4312875"/>
            <a:ext cx="13245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Char char="●"/>
            </a:pPr>
            <a:r>
              <a:rPr lang="en-US" sz="3500">
                <a:solidFill>
                  <a:srgbClr val="595959"/>
                </a:solidFill>
              </a:rPr>
              <a:t>How is the scorecard generated? (FasterRisk Algorithm)</a:t>
            </a:r>
            <a:endParaRPr sz="3500">
              <a:solidFill>
                <a:srgbClr val="595959"/>
              </a:solidFill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Char char="●"/>
            </a:pPr>
            <a:r>
              <a:rPr lang="en-US" sz="3500">
                <a:solidFill>
                  <a:srgbClr val="595959"/>
                </a:solidFill>
              </a:rPr>
              <a:t>How well the scorecard perform compare to other models?</a:t>
            </a:r>
            <a:endParaRPr sz="3500">
              <a:solidFill>
                <a:srgbClr val="595959"/>
              </a:solidFill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500"/>
              <a:buChar char="●"/>
            </a:pPr>
            <a:r>
              <a:rPr lang="en-US" sz="3500">
                <a:solidFill>
                  <a:srgbClr val="595959"/>
                </a:solidFill>
              </a:rPr>
              <a:t>Does the feature identified matches with the important feature identified by other methods?</a:t>
            </a:r>
            <a:endParaRPr sz="35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7279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>
            <a:off x="6667625" y="2033223"/>
            <a:ext cx="5016197" cy="5016197"/>
          </a:xfrm>
          <a:custGeom>
            <a:avLst/>
            <a:gdLst/>
            <a:ahLst/>
            <a:cxnLst/>
            <a:rect l="l" t="t" r="r" b="b"/>
            <a:pathLst>
              <a:path w="5016197" h="5016197" extrusionOk="0">
                <a:moveTo>
                  <a:pt x="0" y="0"/>
                </a:moveTo>
                <a:lnTo>
                  <a:pt x="5016197" y="0"/>
                </a:lnTo>
                <a:lnTo>
                  <a:pt x="5016197" y="5016197"/>
                </a:lnTo>
                <a:lnTo>
                  <a:pt x="0" y="5016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4" name="Google Shape;214;p10"/>
          <p:cNvSpPr txBox="1"/>
          <p:nvPr/>
        </p:nvSpPr>
        <p:spPr>
          <a:xfrm>
            <a:off x="6963576" y="2033225"/>
            <a:ext cx="4295100" cy="4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67" b="0" i="0" u="none" strike="noStrike" cap="none">
                <a:solidFill>
                  <a:srgbClr val="597279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/>
          </a:p>
        </p:txBody>
      </p:sp>
      <p:grpSp>
        <p:nvGrpSpPr>
          <p:cNvPr id="215" name="Google Shape;215;p10"/>
          <p:cNvGrpSpPr/>
          <p:nvPr/>
        </p:nvGrpSpPr>
        <p:grpSpPr>
          <a:xfrm>
            <a:off x="10449524" y="798924"/>
            <a:ext cx="2468636" cy="2468636"/>
            <a:chOff x="0" y="0"/>
            <a:chExt cx="812800" cy="812800"/>
          </a:xfrm>
        </p:grpSpPr>
        <p:sp>
          <p:nvSpPr>
            <p:cNvPr id="216" name="Google Shape;216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0"/>
          <p:cNvGrpSpPr/>
          <p:nvPr/>
        </p:nvGrpSpPr>
        <p:grpSpPr>
          <a:xfrm>
            <a:off x="0" y="7720470"/>
            <a:ext cx="18288000" cy="2566530"/>
            <a:chOff x="0" y="-38100"/>
            <a:chExt cx="4816593" cy="675958"/>
          </a:xfrm>
        </p:grpSpPr>
        <p:sp>
          <p:nvSpPr>
            <p:cNvPr id="219" name="Google Shape;219;p10"/>
            <p:cNvSpPr/>
            <p:nvPr/>
          </p:nvSpPr>
          <p:spPr>
            <a:xfrm>
              <a:off x="0" y="0"/>
              <a:ext cx="4816592" cy="637858"/>
            </a:xfrm>
            <a:custGeom>
              <a:avLst/>
              <a:gdLst/>
              <a:ahLst/>
              <a:cxnLst/>
              <a:rect l="l" t="t" r="r" b="b"/>
              <a:pathLst>
                <a:path w="4816592" h="63785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637858"/>
                  </a:lnTo>
                  <a:lnTo>
                    <a:pt x="0" y="637858"/>
                  </a:lnTo>
                  <a:close/>
                </a:path>
              </a:pathLst>
            </a:custGeom>
            <a:solidFill>
              <a:srgbClr val="EDF0F1">
                <a:alpha val="63921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0" y="-38100"/>
              <a:ext cx="4816593" cy="675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0"/>
          <p:cNvGrpSpPr/>
          <p:nvPr/>
        </p:nvGrpSpPr>
        <p:grpSpPr>
          <a:xfrm>
            <a:off x="13527802" y="5158416"/>
            <a:ext cx="4760198" cy="2065689"/>
            <a:chOff x="0" y="-192881"/>
            <a:chExt cx="6346930" cy="2754252"/>
          </a:xfrm>
        </p:grpSpPr>
        <p:grpSp>
          <p:nvGrpSpPr>
            <p:cNvPr id="222" name="Google Shape;222;p10"/>
            <p:cNvGrpSpPr/>
            <p:nvPr/>
          </p:nvGrpSpPr>
          <p:grpSpPr>
            <a:xfrm>
              <a:off x="0" y="1841372"/>
              <a:ext cx="6346930" cy="719999"/>
              <a:chOff x="0" y="-38100"/>
              <a:chExt cx="1253715" cy="142222"/>
            </a:xfrm>
          </p:grpSpPr>
          <p:sp>
            <p:nvSpPr>
              <p:cNvPr id="223" name="Google Shape;223;p10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avLst/>
                <a:gdLst/>
                <a:ahLst/>
                <a:cxnLst/>
                <a:rect l="l" t="t" r="r" b="b"/>
                <a:pathLst>
                  <a:path w="1253715" h="104122" extrusionOk="0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88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Google Shape;224;p10"/>
              <p:cNvSpPr txBox="1"/>
              <p:nvPr/>
            </p:nvSpPr>
            <p:spPr>
              <a:xfrm>
                <a:off x="0" y="-38100"/>
                <a:ext cx="1253715" cy="142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10"/>
            <p:cNvGrpSpPr/>
            <p:nvPr/>
          </p:nvGrpSpPr>
          <p:grpSpPr>
            <a:xfrm>
              <a:off x="0" y="-192881"/>
              <a:ext cx="6346930" cy="719999"/>
              <a:chOff x="0" y="-38100"/>
              <a:chExt cx="1253715" cy="142222"/>
            </a:xfrm>
          </p:grpSpPr>
          <p:sp>
            <p:nvSpPr>
              <p:cNvPr id="226" name="Google Shape;226;p10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avLst/>
                <a:gdLst/>
                <a:ahLst/>
                <a:cxnLst/>
                <a:rect l="l" t="t" r="r" b="b"/>
                <a:pathLst>
                  <a:path w="1253715" h="104122" extrusionOk="0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88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Google Shape;227;p10"/>
              <p:cNvSpPr txBox="1"/>
              <p:nvPr/>
            </p:nvSpPr>
            <p:spPr>
              <a:xfrm>
                <a:off x="0" y="-38100"/>
                <a:ext cx="1253715" cy="142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0"/>
            <p:cNvGrpSpPr/>
            <p:nvPr/>
          </p:nvGrpSpPr>
          <p:grpSpPr>
            <a:xfrm>
              <a:off x="0" y="824245"/>
              <a:ext cx="6346930" cy="719999"/>
              <a:chOff x="0" y="-38100"/>
              <a:chExt cx="1253715" cy="142222"/>
            </a:xfrm>
          </p:grpSpPr>
          <p:sp>
            <p:nvSpPr>
              <p:cNvPr id="229" name="Google Shape;229;p10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avLst/>
                <a:gdLst/>
                <a:ahLst/>
                <a:cxnLst/>
                <a:rect l="l" t="t" r="r" b="b"/>
                <a:pathLst>
                  <a:path w="1253715" h="104122" extrusionOk="0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88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Google Shape;230;p10"/>
              <p:cNvSpPr txBox="1"/>
              <p:nvPr/>
            </p:nvSpPr>
            <p:spPr>
              <a:xfrm>
                <a:off x="0" y="-38100"/>
                <a:ext cx="1253715" cy="142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10"/>
          <p:cNvSpPr/>
          <p:nvPr/>
        </p:nvSpPr>
        <p:spPr>
          <a:xfrm rot="5400000" flipH="1">
            <a:off x="0" y="501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32" name="Google Shape;232;p10"/>
          <p:cNvGrpSpPr/>
          <p:nvPr/>
        </p:nvGrpSpPr>
        <p:grpSpPr>
          <a:xfrm>
            <a:off x="921094" y="781443"/>
            <a:ext cx="2272613" cy="2417274"/>
            <a:chOff x="0" y="-38100"/>
            <a:chExt cx="598548" cy="636648"/>
          </a:xfrm>
        </p:grpSpPr>
        <p:sp>
          <p:nvSpPr>
            <p:cNvPr id="233" name="Google Shape;233;p10"/>
            <p:cNvSpPr/>
            <p:nvPr/>
          </p:nvSpPr>
          <p:spPr>
            <a:xfrm>
              <a:off x="0" y="0"/>
              <a:ext cx="598548" cy="598548"/>
            </a:xfrm>
            <a:custGeom>
              <a:avLst/>
              <a:gdLst/>
              <a:ahLst/>
              <a:cxnLst/>
              <a:rect l="l" t="t" r="r" b="b"/>
              <a:pathLst>
                <a:path w="598548" h="598548" extrusionOk="0">
                  <a:moveTo>
                    <a:pt x="0" y="0"/>
                  </a:moveTo>
                  <a:lnTo>
                    <a:pt x="598548" y="0"/>
                  </a:lnTo>
                  <a:lnTo>
                    <a:pt x="598548" y="598548"/>
                  </a:lnTo>
                  <a:lnTo>
                    <a:pt x="0" y="598548"/>
                  </a:lnTo>
                  <a:close/>
                </a:path>
              </a:pathLst>
            </a:custGeom>
            <a:solidFill>
              <a:srgbClr val="F1F1F1">
                <a:alpha val="26666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Google Shape;234;p10"/>
            <p:cNvSpPr txBox="1"/>
            <p:nvPr/>
          </p:nvSpPr>
          <p:spPr>
            <a:xfrm>
              <a:off x="0" y="-38100"/>
              <a:ext cx="598548" cy="636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10"/>
          <p:cNvGrpSpPr/>
          <p:nvPr/>
        </p:nvGrpSpPr>
        <p:grpSpPr>
          <a:xfrm>
            <a:off x="16015387" y="-139651"/>
            <a:ext cx="2272613" cy="4980790"/>
            <a:chOff x="0" y="-38100"/>
            <a:chExt cx="598548" cy="1311813"/>
          </a:xfrm>
        </p:grpSpPr>
        <p:sp>
          <p:nvSpPr>
            <p:cNvPr id="236" name="Google Shape;236;p10"/>
            <p:cNvSpPr/>
            <p:nvPr/>
          </p:nvSpPr>
          <p:spPr>
            <a:xfrm>
              <a:off x="0" y="0"/>
              <a:ext cx="598548" cy="1273713"/>
            </a:xfrm>
            <a:custGeom>
              <a:avLst/>
              <a:gdLst/>
              <a:ahLst/>
              <a:cxnLst/>
              <a:rect l="l" t="t" r="r" b="b"/>
              <a:pathLst>
                <a:path w="598548" h="1273713" extrusionOk="0">
                  <a:moveTo>
                    <a:pt x="0" y="0"/>
                  </a:moveTo>
                  <a:lnTo>
                    <a:pt x="598548" y="0"/>
                  </a:lnTo>
                  <a:lnTo>
                    <a:pt x="598548" y="1273713"/>
                  </a:lnTo>
                  <a:lnTo>
                    <a:pt x="0" y="1273713"/>
                  </a:lnTo>
                  <a:close/>
                </a:path>
              </a:pathLst>
            </a:custGeom>
            <a:solidFill>
              <a:srgbClr val="F1F1F1">
                <a:alpha val="26666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Google Shape;237;p10"/>
            <p:cNvSpPr txBox="1"/>
            <p:nvPr/>
          </p:nvSpPr>
          <p:spPr>
            <a:xfrm>
              <a:off x="0" y="-38100"/>
              <a:ext cx="598548" cy="1311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0"/>
          <p:cNvSpPr txBox="1"/>
          <p:nvPr/>
        </p:nvSpPr>
        <p:spPr>
          <a:xfrm>
            <a:off x="3523409" y="7989464"/>
            <a:ext cx="11241300" cy="1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34">
                <a:latin typeface="Zilla Slab"/>
                <a:ea typeface="Zilla Slab"/>
                <a:cs typeface="Zilla Slab"/>
                <a:sym typeface="Zilla Slab"/>
              </a:rPr>
              <a:t>Background</a:t>
            </a:r>
            <a:endParaRPr/>
          </a:p>
        </p:txBody>
      </p:sp>
      <p:grpSp>
        <p:nvGrpSpPr>
          <p:cNvPr id="239" name="Google Shape;239;p10"/>
          <p:cNvGrpSpPr/>
          <p:nvPr/>
        </p:nvGrpSpPr>
        <p:grpSpPr>
          <a:xfrm>
            <a:off x="921094" y="6050689"/>
            <a:ext cx="4718061" cy="425804"/>
            <a:chOff x="0" y="0"/>
            <a:chExt cx="6290748" cy="567738"/>
          </a:xfrm>
        </p:grpSpPr>
        <p:sp>
          <p:nvSpPr>
            <p:cNvPr id="240" name="Google Shape;240;p10"/>
            <p:cNvSpPr/>
            <p:nvPr/>
          </p:nvSpPr>
          <p:spPr>
            <a:xfrm>
              <a:off x="0" y="0"/>
              <a:ext cx="2813118" cy="567738"/>
            </a:xfrm>
            <a:custGeom>
              <a:avLst/>
              <a:gdLst/>
              <a:ahLst/>
              <a:cxnLst/>
              <a:rect l="l" t="t" r="r" b="b"/>
              <a:pathLst>
                <a:path w="2813118" h="567738" extrusionOk="0">
                  <a:moveTo>
                    <a:pt x="0" y="0"/>
                  </a:moveTo>
                  <a:lnTo>
                    <a:pt x="2813118" y="0"/>
                  </a:lnTo>
                  <a:lnTo>
                    <a:pt x="2813118" y="567738"/>
                  </a:lnTo>
                  <a:lnTo>
                    <a:pt x="0" y="5677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 amt="30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3477630" y="0"/>
              <a:ext cx="2813118" cy="567738"/>
            </a:xfrm>
            <a:custGeom>
              <a:avLst/>
              <a:gdLst/>
              <a:ahLst/>
              <a:cxnLst/>
              <a:rect l="l" t="t" r="r" b="b"/>
              <a:pathLst>
                <a:path w="2813118" h="567738" extrusionOk="0">
                  <a:moveTo>
                    <a:pt x="0" y="0"/>
                  </a:moveTo>
                  <a:lnTo>
                    <a:pt x="2813118" y="0"/>
                  </a:lnTo>
                  <a:lnTo>
                    <a:pt x="2813118" y="567738"/>
                  </a:lnTo>
                  <a:lnTo>
                    <a:pt x="0" y="5677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 amt="30000"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1"/>
          <p:cNvGrpSpPr/>
          <p:nvPr/>
        </p:nvGrpSpPr>
        <p:grpSpPr>
          <a:xfrm>
            <a:off x="86198" y="4998838"/>
            <a:ext cx="18202339" cy="5288702"/>
            <a:chOff x="0" y="-38100"/>
            <a:chExt cx="4794000" cy="1392900"/>
          </a:xfrm>
        </p:grpSpPr>
        <p:sp>
          <p:nvSpPr>
            <p:cNvPr id="247" name="Google Shape;247;p11"/>
            <p:cNvSpPr/>
            <p:nvPr/>
          </p:nvSpPr>
          <p:spPr>
            <a:xfrm>
              <a:off x="0" y="0"/>
              <a:ext cx="4793890" cy="1354667"/>
            </a:xfrm>
            <a:custGeom>
              <a:avLst/>
              <a:gdLst/>
              <a:ahLst/>
              <a:cxnLst/>
              <a:rect l="l" t="t" r="r" b="b"/>
              <a:pathLst>
                <a:path w="4793890" h="1354667" extrusionOk="0">
                  <a:moveTo>
                    <a:pt x="0" y="0"/>
                  </a:moveTo>
                  <a:lnTo>
                    <a:pt x="4793890" y="0"/>
                  </a:lnTo>
                  <a:lnTo>
                    <a:pt x="479389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Google Shape;248;p11"/>
            <p:cNvSpPr txBox="1"/>
            <p:nvPr/>
          </p:nvSpPr>
          <p:spPr>
            <a:xfrm>
              <a:off x="0" y="-38100"/>
              <a:ext cx="47940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1"/>
          <p:cNvSpPr txBox="1"/>
          <p:nvPr/>
        </p:nvSpPr>
        <p:spPr>
          <a:xfrm>
            <a:off x="2897487" y="596001"/>
            <a:ext cx="124929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72">
                <a:latin typeface="Zilla Slab"/>
                <a:ea typeface="Zilla Slab"/>
                <a:cs typeface="Zilla Slab"/>
                <a:sym typeface="Zilla Slab"/>
              </a:rPr>
              <a:t>Our Goal</a:t>
            </a:r>
            <a:endParaRPr/>
          </a:p>
        </p:txBody>
      </p:sp>
      <p:pic>
        <p:nvPicPr>
          <p:cNvPr id="250" name="Google Shape;2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63" y="2533650"/>
            <a:ext cx="4532475" cy="4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/>
          <p:cNvPicPr preferRelativeResize="0"/>
          <p:nvPr/>
        </p:nvPicPr>
        <p:blipFill rotWithShape="1">
          <a:blip r:embed="rId4">
            <a:alphaModFix/>
          </a:blip>
          <a:srcRect b="34110"/>
          <a:stretch/>
        </p:blipFill>
        <p:spPr>
          <a:xfrm>
            <a:off x="9531575" y="3072946"/>
            <a:ext cx="7165418" cy="34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 txBox="1"/>
          <p:nvPr/>
        </p:nvSpPr>
        <p:spPr>
          <a:xfrm>
            <a:off x="2040924" y="6927210"/>
            <a:ext cx="468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Assistant"/>
                <a:ea typeface="Assistant"/>
                <a:cs typeface="Assistant"/>
                <a:sym typeface="Assistant"/>
              </a:rPr>
              <a:t>Dataset</a:t>
            </a:r>
            <a:endParaRPr sz="5000"/>
          </a:p>
        </p:txBody>
      </p:sp>
      <p:sp>
        <p:nvSpPr>
          <p:cNvPr id="253" name="Google Shape;253;p11"/>
          <p:cNvSpPr txBox="1"/>
          <p:nvPr/>
        </p:nvSpPr>
        <p:spPr>
          <a:xfrm>
            <a:off x="10773686" y="6927210"/>
            <a:ext cx="468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Assistant"/>
                <a:ea typeface="Assistant"/>
                <a:cs typeface="Assistant"/>
                <a:sym typeface="Assistant"/>
              </a:rPr>
              <a:t>Scorecard</a:t>
            </a:r>
            <a:endParaRPr sz="5000"/>
          </a:p>
        </p:txBody>
      </p:sp>
      <p:cxnSp>
        <p:nvCxnSpPr>
          <p:cNvPr id="254" name="Google Shape;254;p11"/>
          <p:cNvCxnSpPr>
            <a:stCxn id="250" idx="3"/>
          </p:cNvCxnSpPr>
          <p:nvPr/>
        </p:nvCxnSpPr>
        <p:spPr>
          <a:xfrm>
            <a:off x="6647738" y="4799888"/>
            <a:ext cx="221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-1313510" y="-1713256"/>
            <a:ext cx="5705577" cy="5705577"/>
          </a:xfrm>
          <a:custGeom>
            <a:avLst/>
            <a:gdLst/>
            <a:ahLst/>
            <a:cxnLst/>
            <a:rect l="l" t="t" r="r" b="b"/>
            <a:pathLst>
              <a:path w="5705577" h="5705577" extrusionOk="0">
                <a:moveTo>
                  <a:pt x="0" y="0"/>
                </a:moveTo>
                <a:lnTo>
                  <a:pt x="5705577" y="0"/>
                </a:lnTo>
                <a:lnTo>
                  <a:pt x="5705577" y="5705577"/>
                </a:lnTo>
                <a:lnTo>
                  <a:pt x="0" y="57055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4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0" name="Google Shape;260;p12"/>
          <p:cNvSpPr/>
          <p:nvPr/>
        </p:nvSpPr>
        <p:spPr>
          <a:xfrm>
            <a:off x="13974776" y="-2420560"/>
            <a:ext cx="4313224" cy="4313224"/>
          </a:xfrm>
          <a:custGeom>
            <a:avLst/>
            <a:gdLst/>
            <a:ahLst/>
            <a:cxnLst/>
            <a:rect l="l" t="t" r="r" b="b"/>
            <a:pathLst>
              <a:path w="4313224" h="4313224" extrusionOk="0">
                <a:moveTo>
                  <a:pt x="0" y="0"/>
                </a:moveTo>
                <a:lnTo>
                  <a:pt x="4313224" y="0"/>
                </a:lnTo>
                <a:lnTo>
                  <a:pt x="4313224" y="4313224"/>
                </a:lnTo>
                <a:lnTo>
                  <a:pt x="0" y="43132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1" name="Google Shape;261;p12"/>
          <p:cNvSpPr/>
          <p:nvPr/>
        </p:nvSpPr>
        <p:spPr>
          <a:xfrm>
            <a:off x="1539279" y="5304136"/>
            <a:ext cx="5400395" cy="5170662"/>
          </a:xfrm>
          <a:custGeom>
            <a:avLst/>
            <a:gdLst/>
            <a:ahLst/>
            <a:cxnLst/>
            <a:rect l="l" t="t" r="r" b="b"/>
            <a:pathLst>
              <a:path w="5400395" h="5170662" extrusionOk="0">
                <a:moveTo>
                  <a:pt x="0" y="0"/>
                </a:moveTo>
                <a:lnTo>
                  <a:pt x="5400395" y="0"/>
                </a:lnTo>
                <a:lnTo>
                  <a:pt x="5400395" y="5170662"/>
                </a:lnTo>
                <a:lnTo>
                  <a:pt x="0" y="51706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07766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62" name="Google Shape;262;p12"/>
          <p:cNvGrpSpPr/>
          <p:nvPr/>
        </p:nvGrpSpPr>
        <p:grpSpPr>
          <a:xfrm>
            <a:off x="16965061" y="5159474"/>
            <a:ext cx="1322946" cy="5128093"/>
            <a:chOff x="0" y="-38100"/>
            <a:chExt cx="348428" cy="1350600"/>
          </a:xfrm>
        </p:grpSpPr>
        <p:sp>
          <p:nvSpPr>
            <p:cNvPr id="263" name="Google Shape;263;p12"/>
            <p:cNvSpPr/>
            <p:nvPr/>
          </p:nvSpPr>
          <p:spPr>
            <a:xfrm>
              <a:off x="0" y="0"/>
              <a:ext cx="348428" cy="1312359"/>
            </a:xfrm>
            <a:custGeom>
              <a:avLst/>
              <a:gdLst/>
              <a:ahLst/>
              <a:cxnLst/>
              <a:rect l="l" t="t" r="r" b="b"/>
              <a:pathLst>
                <a:path w="348428" h="1312359" extrusionOk="0">
                  <a:moveTo>
                    <a:pt x="0" y="0"/>
                  </a:moveTo>
                  <a:lnTo>
                    <a:pt x="348428" y="0"/>
                  </a:lnTo>
                  <a:lnTo>
                    <a:pt x="348428" y="1312359"/>
                  </a:lnTo>
                  <a:lnTo>
                    <a:pt x="0" y="1312359"/>
                  </a:lnTo>
                  <a:close/>
                </a:path>
              </a:pathLst>
            </a:custGeom>
            <a:solidFill>
              <a:srgbClr val="A9B9BD">
                <a:alpha val="3333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Google Shape;264;p12"/>
            <p:cNvSpPr txBox="1"/>
            <p:nvPr/>
          </p:nvSpPr>
          <p:spPr>
            <a:xfrm>
              <a:off x="0" y="-38100"/>
              <a:ext cx="348300" cy="13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12"/>
          <p:cNvGrpSpPr/>
          <p:nvPr/>
        </p:nvGrpSpPr>
        <p:grpSpPr>
          <a:xfrm>
            <a:off x="7547685" y="501074"/>
            <a:ext cx="3192819" cy="910593"/>
            <a:chOff x="0" y="-192881"/>
            <a:chExt cx="4257093" cy="1214124"/>
          </a:xfrm>
        </p:grpSpPr>
        <p:grpSp>
          <p:nvGrpSpPr>
            <p:cNvPr id="266" name="Google Shape;266;p12"/>
            <p:cNvGrpSpPr/>
            <p:nvPr/>
          </p:nvGrpSpPr>
          <p:grpSpPr>
            <a:xfrm>
              <a:off x="0" y="-192881"/>
              <a:ext cx="962888" cy="1214124"/>
              <a:chOff x="0" y="-38100"/>
              <a:chExt cx="190200" cy="239827"/>
            </a:xfrm>
          </p:grpSpPr>
          <p:sp>
            <p:nvSpPr>
              <p:cNvPr id="267" name="Google Shape;267;p12"/>
              <p:cNvSpPr/>
              <p:nvPr/>
            </p:nvSpPr>
            <p:spPr>
              <a:xfrm>
                <a:off x="0" y="0"/>
                <a:ext cx="190150" cy="201727"/>
              </a:xfrm>
              <a:custGeom>
                <a:avLst/>
                <a:gdLst/>
                <a:ahLst/>
                <a:cxnLst/>
                <a:rect l="l" t="t" r="r" b="b"/>
                <a:pathLst>
                  <a:path w="190150" h="201727" extrusionOk="0">
                    <a:moveTo>
                      <a:pt x="0" y="0"/>
                    </a:moveTo>
                    <a:lnTo>
                      <a:pt x="190150" y="0"/>
                    </a:lnTo>
                    <a:lnTo>
                      <a:pt x="190150" y="201727"/>
                    </a:lnTo>
                    <a:lnTo>
                      <a:pt x="0" y="201727"/>
                    </a:lnTo>
                    <a:close/>
                  </a:path>
                </a:pathLst>
              </a:custGeom>
              <a:solidFill>
                <a:srgbClr val="A9B9BD">
                  <a:alpha val="3333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Google Shape;268;p12"/>
              <p:cNvSpPr txBox="1"/>
              <p:nvPr/>
            </p:nvSpPr>
            <p:spPr>
              <a:xfrm>
                <a:off x="0" y="-38100"/>
                <a:ext cx="190200" cy="2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" name="Google Shape;269;p12"/>
            <p:cNvGrpSpPr/>
            <p:nvPr/>
          </p:nvGrpSpPr>
          <p:grpSpPr>
            <a:xfrm>
              <a:off x="1647102" y="-192881"/>
              <a:ext cx="962888" cy="1214124"/>
              <a:chOff x="0" y="-38100"/>
              <a:chExt cx="190200" cy="239827"/>
            </a:xfrm>
          </p:grpSpPr>
          <p:sp>
            <p:nvSpPr>
              <p:cNvPr id="270" name="Google Shape;270;p12"/>
              <p:cNvSpPr/>
              <p:nvPr/>
            </p:nvSpPr>
            <p:spPr>
              <a:xfrm>
                <a:off x="0" y="0"/>
                <a:ext cx="190150" cy="201727"/>
              </a:xfrm>
              <a:custGeom>
                <a:avLst/>
                <a:gdLst/>
                <a:ahLst/>
                <a:cxnLst/>
                <a:rect l="l" t="t" r="r" b="b"/>
                <a:pathLst>
                  <a:path w="190150" h="201727" extrusionOk="0">
                    <a:moveTo>
                      <a:pt x="0" y="0"/>
                    </a:moveTo>
                    <a:lnTo>
                      <a:pt x="190150" y="0"/>
                    </a:lnTo>
                    <a:lnTo>
                      <a:pt x="190150" y="201727"/>
                    </a:lnTo>
                    <a:lnTo>
                      <a:pt x="0" y="201727"/>
                    </a:lnTo>
                    <a:close/>
                  </a:path>
                </a:pathLst>
              </a:custGeom>
              <a:solidFill>
                <a:srgbClr val="A9B9BD">
                  <a:alpha val="3333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Google Shape;271;p12"/>
              <p:cNvSpPr txBox="1"/>
              <p:nvPr/>
            </p:nvSpPr>
            <p:spPr>
              <a:xfrm>
                <a:off x="0" y="-38100"/>
                <a:ext cx="190200" cy="2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" name="Google Shape;272;p12"/>
            <p:cNvGrpSpPr/>
            <p:nvPr/>
          </p:nvGrpSpPr>
          <p:grpSpPr>
            <a:xfrm>
              <a:off x="3294205" y="-192881"/>
              <a:ext cx="962888" cy="1214124"/>
              <a:chOff x="0" y="-38100"/>
              <a:chExt cx="190200" cy="239827"/>
            </a:xfrm>
          </p:grpSpPr>
          <p:sp>
            <p:nvSpPr>
              <p:cNvPr id="273" name="Google Shape;273;p12"/>
              <p:cNvSpPr/>
              <p:nvPr/>
            </p:nvSpPr>
            <p:spPr>
              <a:xfrm>
                <a:off x="0" y="0"/>
                <a:ext cx="190150" cy="201727"/>
              </a:xfrm>
              <a:custGeom>
                <a:avLst/>
                <a:gdLst/>
                <a:ahLst/>
                <a:cxnLst/>
                <a:rect l="l" t="t" r="r" b="b"/>
                <a:pathLst>
                  <a:path w="190150" h="201727" extrusionOk="0">
                    <a:moveTo>
                      <a:pt x="0" y="0"/>
                    </a:moveTo>
                    <a:lnTo>
                      <a:pt x="190150" y="0"/>
                    </a:lnTo>
                    <a:lnTo>
                      <a:pt x="190150" y="201727"/>
                    </a:lnTo>
                    <a:lnTo>
                      <a:pt x="0" y="201727"/>
                    </a:lnTo>
                    <a:close/>
                  </a:path>
                </a:pathLst>
              </a:custGeom>
              <a:solidFill>
                <a:srgbClr val="A9B9BD">
                  <a:alpha val="3333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Google Shape;274;p12"/>
              <p:cNvSpPr txBox="1"/>
              <p:nvPr/>
            </p:nvSpPr>
            <p:spPr>
              <a:xfrm>
                <a:off x="0" y="-38100"/>
                <a:ext cx="190200" cy="2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5" name="Google Shape;275;p12"/>
          <p:cNvSpPr txBox="1"/>
          <p:nvPr/>
        </p:nvSpPr>
        <p:spPr>
          <a:xfrm>
            <a:off x="2480779" y="1702164"/>
            <a:ext cx="13326300" cy="9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028" u="sng">
                <a:latin typeface="Zilla Slab"/>
                <a:ea typeface="Zilla Slab"/>
                <a:cs typeface="Zilla Slab"/>
                <a:sym typeface="Zilla Slab"/>
              </a:rPr>
              <a:t>Interpretable Model</a:t>
            </a:r>
            <a:endParaRPr sz="5028" u="sng"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5828">
                <a:latin typeface="Zilla Slab"/>
                <a:ea typeface="Zilla Slab"/>
                <a:cs typeface="Zilla Slab"/>
                <a:sym typeface="Zilla Slab"/>
              </a:rPr>
              <a:t>Models designed to be </a:t>
            </a:r>
            <a:r>
              <a:rPr lang="en-US" sz="5828" b="1">
                <a:latin typeface="Zilla Slab"/>
                <a:ea typeface="Zilla Slab"/>
                <a:cs typeface="Zilla Slab"/>
                <a:sym typeface="Zilla Slab"/>
              </a:rPr>
              <a:t>inherently transparent</a:t>
            </a:r>
            <a:r>
              <a:rPr lang="en-US" sz="5828">
                <a:latin typeface="Zilla Slab"/>
                <a:ea typeface="Zilla Slab"/>
                <a:cs typeface="Zilla Slab"/>
                <a:sym typeface="Zilla Slab"/>
              </a:rPr>
              <a:t>, allowing humans to directly understand how inputs influence outputs without requiring additional explanations.</a:t>
            </a:r>
            <a:endParaRPr sz="5828"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9528"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28">
              <a:latin typeface="Zilla Slab"/>
              <a:ea typeface="Zilla Slab"/>
              <a:cs typeface="Zilla Slab"/>
              <a:sym typeface="Zilla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3"/>
          <p:cNvGrpSpPr/>
          <p:nvPr/>
        </p:nvGrpSpPr>
        <p:grpSpPr>
          <a:xfrm>
            <a:off x="125" y="5895800"/>
            <a:ext cx="18288211" cy="4391225"/>
            <a:chOff x="0" y="-38100"/>
            <a:chExt cx="4793890" cy="1156529"/>
          </a:xfrm>
        </p:grpSpPr>
        <p:sp>
          <p:nvSpPr>
            <p:cNvPr id="281" name="Google Shape;281;p13"/>
            <p:cNvSpPr/>
            <p:nvPr/>
          </p:nvSpPr>
          <p:spPr>
            <a:xfrm>
              <a:off x="0" y="0"/>
              <a:ext cx="4793890" cy="1118429"/>
            </a:xfrm>
            <a:custGeom>
              <a:avLst/>
              <a:gdLst/>
              <a:ahLst/>
              <a:cxnLst/>
              <a:rect l="l" t="t" r="r" b="b"/>
              <a:pathLst>
                <a:path w="4793890" h="1118429" extrusionOk="0">
                  <a:moveTo>
                    <a:pt x="0" y="0"/>
                  </a:moveTo>
                  <a:lnTo>
                    <a:pt x="4793890" y="0"/>
                  </a:lnTo>
                  <a:lnTo>
                    <a:pt x="4793890" y="1118429"/>
                  </a:lnTo>
                  <a:lnTo>
                    <a:pt x="0" y="1118429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Google Shape;282;p13"/>
            <p:cNvSpPr txBox="1"/>
            <p:nvPr/>
          </p:nvSpPr>
          <p:spPr>
            <a:xfrm>
              <a:off x="0" y="-38100"/>
              <a:ext cx="4793890" cy="11565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3"/>
          <p:cNvSpPr/>
          <p:nvPr/>
        </p:nvSpPr>
        <p:spPr>
          <a:xfrm>
            <a:off x="430614" y="3053823"/>
            <a:ext cx="5492736" cy="5594454"/>
          </a:xfrm>
          <a:custGeom>
            <a:avLst/>
            <a:gdLst/>
            <a:ahLst/>
            <a:cxnLst/>
            <a:rect l="l" t="t" r="r" b="b"/>
            <a:pathLst>
              <a:path w="5492736" h="5594454" extrusionOk="0">
                <a:moveTo>
                  <a:pt x="0" y="0"/>
                </a:moveTo>
                <a:lnTo>
                  <a:pt x="5492736" y="0"/>
                </a:lnTo>
                <a:lnTo>
                  <a:pt x="5492736" y="5594454"/>
                </a:lnTo>
                <a:lnTo>
                  <a:pt x="0" y="55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4" name="Google Shape;284;p13"/>
          <p:cNvSpPr/>
          <p:nvPr/>
        </p:nvSpPr>
        <p:spPr>
          <a:xfrm>
            <a:off x="6397632" y="3053823"/>
            <a:ext cx="5492736" cy="5594454"/>
          </a:xfrm>
          <a:custGeom>
            <a:avLst/>
            <a:gdLst/>
            <a:ahLst/>
            <a:cxnLst/>
            <a:rect l="l" t="t" r="r" b="b"/>
            <a:pathLst>
              <a:path w="5492736" h="5594454" extrusionOk="0">
                <a:moveTo>
                  <a:pt x="0" y="0"/>
                </a:moveTo>
                <a:lnTo>
                  <a:pt x="5492736" y="0"/>
                </a:lnTo>
                <a:lnTo>
                  <a:pt x="5492736" y="5594454"/>
                </a:lnTo>
                <a:lnTo>
                  <a:pt x="0" y="55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5" name="Google Shape;285;p13"/>
          <p:cNvSpPr/>
          <p:nvPr/>
        </p:nvSpPr>
        <p:spPr>
          <a:xfrm>
            <a:off x="12364650" y="3053823"/>
            <a:ext cx="5492736" cy="5594454"/>
          </a:xfrm>
          <a:custGeom>
            <a:avLst/>
            <a:gdLst/>
            <a:ahLst/>
            <a:cxnLst/>
            <a:rect l="l" t="t" r="r" b="b"/>
            <a:pathLst>
              <a:path w="5492736" h="5594454" extrusionOk="0">
                <a:moveTo>
                  <a:pt x="0" y="0"/>
                </a:moveTo>
                <a:lnTo>
                  <a:pt x="5492736" y="0"/>
                </a:lnTo>
                <a:lnTo>
                  <a:pt x="5492736" y="5594454"/>
                </a:lnTo>
                <a:lnTo>
                  <a:pt x="0" y="55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86" name="Google Shape;286;p13"/>
          <p:cNvGrpSpPr/>
          <p:nvPr/>
        </p:nvGrpSpPr>
        <p:grpSpPr>
          <a:xfrm>
            <a:off x="1134700" y="3770080"/>
            <a:ext cx="4084544" cy="4006134"/>
            <a:chOff x="0" y="-38100"/>
            <a:chExt cx="1034874" cy="647613"/>
          </a:xfrm>
        </p:grpSpPr>
        <p:sp>
          <p:nvSpPr>
            <p:cNvPr id="287" name="Google Shape;287;p13"/>
            <p:cNvSpPr/>
            <p:nvPr/>
          </p:nvSpPr>
          <p:spPr>
            <a:xfrm>
              <a:off x="0" y="0"/>
              <a:ext cx="1034874" cy="609513"/>
            </a:xfrm>
            <a:custGeom>
              <a:avLst/>
              <a:gdLst/>
              <a:ahLst/>
              <a:cxnLst/>
              <a:rect l="l" t="t" r="r" b="b"/>
              <a:pathLst>
                <a:path w="1034874" h="609513" extrusionOk="0">
                  <a:moveTo>
                    <a:pt x="0" y="0"/>
                  </a:moveTo>
                  <a:lnTo>
                    <a:pt x="1034874" y="0"/>
                  </a:lnTo>
                  <a:lnTo>
                    <a:pt x="1034874" y="609513"/>
                  </a:lnTo>
                  <a:lnTo>
                    <a:pt x="0" y="609513"/>
                  </a:lnTo>
                  <a:close/>
                </a:path>
              </a:pathLst>
            </a:custGeom>
            <a:solidFill>
              <a:srgbClr val="597279">
                <a:alpha val="22352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Google Shape;288;p13"/>
            <p:cNvSpPr txBox="1"/>
            <p:nvPr/>
          </p:nvSpPr>
          <p:spPr>
            <a:xfrm>
              <a:off x="0" y="-38100"/>
              <a:ext cx="1034874" cy="647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3"/>
          <p:cNvGrpSpPr/>
          <p:nvPr/>
        </p:nvGrpSpPr>
        <p:grpSpPr>
          <a:xfrm>
            <a:off x="6992800" y="3770080"/>
            <a:ext cx="4084544" cy="4006134"/>
            <a:chOff x="0" y="-38100"/>
            <a:chExt cx="1034874" cy="647613"/>
          </a:xfrm>
        </p:grpSpPr>
        <p:sp>
          <p:nvSpPr>
            <p:cNvPr id="290" name="Google Shape;290;p13"/>
            <p:cNvSpPr/>
            <p:nvPr/>
          </p:nvSpPr>
          <p:spPr>
            <a:xfrm>
              <a:off x="0" y="0"/>
              <a:ext cx="1034874" cy="609513"/>
            </a:xfrm>
            <a:custGeom>
              <a:avLst/>
              <a:gdLst/>
              <a:ahLst/>
              <a:cxnLst/>
              <a:rect l="l" t="t" r="r" b="b"/>
              <a:pathLst>
                <a:path w="1034874" h="609513" extrusionOk="0">
                  <a:moveTo>
                    <a:pt x="0" y="0"/>
                  </a:moveTo>
                  <a:lnTo>
                    <a:pt x="1034874" y="0"/>
                  </a:lnTo>
                  <a:lnTo>
                    <a:pt x="1034874" y="609513"/>
                  </a:lnTo>
                  <a:lnTo>
                    <a:pt x="0" y="609513"/>
                  </a:lnTo>
                  <a:close/>
                </a:path>
              </a:pathLst>
            </a:custGeom>
            <a:solidFill>
              <a:srgbClr val="597279">
                <a:alpha val="22352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Google Shape;291;p13"/>
            <p:cNvSpPr txBox="1"/>
            <p:nvPr/>
          </p:nvSpPr>
          <p:spPr>
            <a:xfrm>
              <a:off x="0" y="-38100"/>
              <a:ext cx="1034874" cy="647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3"/>
          <p:cNvGrpSpPr/>
          <p:nvPr/>
        </p:nvGrpSpPr>
        <p:grpSpPr>
          <a:xfrm>
            <a:off x="13068725" y="3770079"/>
            <a:ext cx="4084544" cy="4006134"/>
            <a:chOff x="0" y="-38100"/>
            <a:chExt cx="1034874" cy="647613"/>
          </a:xfrm>
        </p:grpSpPr>
        <p:sp>
          <p:nvSpPr>
            <p:cNvPr id="293" name="Google Shape;293;p13"/>
            <p:cNvSpPr/>
            <p:nvPr/>
          </p:nvSpPr>
          <p:spPr>
            <a:xfrm>
              <a:off x="0" y="0"/>
              <a:ext cx="1034874" cy="609513"/>
            </a:xfrm>
            <a:custGeom>
              <a:avLst/>
              <a:gdLst/>
              <a:ahLst/>
              <a:cxnLst/>
              <a:rect l="l" t="t" r="r" b="b"/>
              <a:pathLst>
                <a:path w="1034874" h="609513" extrusionOk="0">
                  <a:moveTo>
                    <a:pt x="0" y="0"/>
                  </a:moveTo>
                  <a:lnTo>
                    <a:pt x="1034874" y="0"/>
                  </a:lnTo>
                  <a:lnTo>
                    <a:pt x="1034874" y="609513"/>
                  </a:lnTo>
                  <a:lnTo>
                    <a:pt x="0" y="609513"/>
                  </a:lnTo>
                  <a:close/>
                </a:path>
              </a:pathLst>
            </a:custGeom>
            <a:solidFill>
              <a:srgbClr val="597279">
                <a:alpha val="22352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Google Shape;294;p13"/>
            <p:cNvSpPr txBox="1"/>
            <p:nvPr/>
          </p:nvSpPr>
          <p:spPr>
            <a:xfrm>
              <a:off x="0" y="-38100"/>
              <a:ext cx="1034874" cy="647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13"/>
          <p:cNvSpPr txBox="1"/>
          <p:nvPr/>
        </p:nvSpPr>
        <p:spPr>
          <a:xfrm>
            <a:off x="994234" y="638344"/>
            <a:ext cx="162996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72">
                <a:latin typeface="Zilla Slab"/>
                <a:ea typeface="Zilla Slab"/>
                <a:cs typeface="Zilla Slab"/>
                <a:sym typeface="Zilla Slab"/>
              </a:rPr>
              <a:t>Motivation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6694463" y="7994010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Credit Card Approval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836436" y="7994010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Medical Decisions</a:t>
            </a:r>
            <a:endParaRPr/>
          </a:p>
        </p:txBody>
      </p:sp>
      <p:sp>
        <p:nvSpPr>
          <p:cNvPr id="298" name="Google Shape;298;p13"/>
          <p:cNvSpPr txBox="1"/>
          <p:nvPr/>
        </p:nvSpPr>
        <p:spPr>
          <a:xfrm>
            <a:off x="12770372" y="7994010"/>
            <a:ext cx="46812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>
                <a:latin typeface="Assistant"/>
                <a:ea typeface="Assistant"/>
                <a:cs typeface="Assistant"/>
                <a:sym typeface="Assistant"/>
              </a:rPr>
              <a:t>Criminal Justice</a:t>
            </a:r>
            <a:endParaRPr/>
          </a:p>
        </p:txBody>
      </p:sp>
      <p:pic>
        <p:nvPicPr>
          <p:cNvPr id="299" name="Google Shape;2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998" y="4453763"/>
            <a:ext cx="2331149" cy="27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5">
            <a:alphaModFix/>
          </a:blip>
          <a:srcRect r="48442"/>
          <a:stretch/>
        </p:blipFill>
        <p:spPr>
          <a:xfrm>
            <a:off x="7492513" y="4756750"/>
            <a:ext cx="3085133" cy="13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30795" y="4573025"/>
            <a:ext cx="2960428" cy="25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3"/>
          <p:cNvPicPr preferRelativeResize="0"/>
          <p:nvPr/>
        </p:nvPicPr>
        <p:blipFill rotWithShape="1">
          <a:blip r:embed="rId5">
            <a:alphaModFix/>
          </a:blip>
          <a:srcRect l="51716"/>
          <a:stretch/>
        </p:blipFill>
        <p:spPr>
          <a:xfrm>
            <a:off x="7782350" y="6229161"/>
            <a:ext cx="2505449" cy="120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/>
          <p:nvPr/>
        </p:nvSpPr>
        <p:spPr>
          <a:xfrm>
            <a:off x="-1313510" y="-1713256"/>
            <a:ext cx="5705577" cy="5705577"/>
          </a:xfrm>
          <a:custGeom>
            <a:avLst/>
            <a:gdLst/>
            <a:ahLst/>
            <a:cxnLst/>
            <a:rect l="l" t="t" r="r" b="b"/>
            <a:pathLst>
              <a:path w="5705577" h="5705577" extrusionOk="0">
                <a:moveTo>
                  <a:pt x="0" y="0"/>
                </a:moveTo>
                <a:lnTo>
                  <a:pt x="5705577" y="0"/>
                </a:lnTo>
                <a:lnTo>
                  <a:pt x="5705577" y="5705577"/>
                </a:lnTo>
                <a:lnTo>
                  <a:pt x="0" y="57055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4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8" name="Google Shape;308;p14"/>
          <p:cNvSpPr/>
          <p:nvPr/>
        </p:nvSpPr>
        <p:spPr>
          <a:xfrm>
            <a:off x="13974776" y="-2420560"/>
            <a:ext cx="4313224" cy="4313224"/>
          </a:xfrm>
          <a:custGeom>
            <a:avLst/>
            <a:gdLst/>
            <a:ahLst/>
            <a:cxnLst/>
            <a:rect l="l" t="t" r="r" b="b"/>
            <a:pathLst>
              <a:path w="4313224" h="4313224" extrusionOk="0">
                <a:moveTo>
                  <a:pt x="0" y="0"/>
                </a:moveTo>
                <a:lnTo>
                  <a:pt x="4313224" y="0"/>
                </a:lnTo>
                <a:lnTo>
                  <a:pt x="4313224" y="4313224"/>
                </a:lnTo>
                <a:lnTo>
                  <a:pt x="0" y="43132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9" name="Google Shape;309;p14"/>
          <p:cNvSpPr/>
          <p:nvPr/>
        </p:nvSpPr>
        <p:spPr>
          <a:xfrm>
            <a:off x="1539279" y="5304136"/>
            <a:ext cx="5400395" cy="5170662"/>
          </a:xfrm>
          <a:custGeom>
            <a:avLst/>
            <a:gdLst/>
            <a:ahLst/>
            <a:cxnLst/>
            <a:rect l="l" t="t" r="r" b="b"/>
            <a:pathLst>
              <a:path w="5400395" h="5170662" extrusionOk="0">
                <a:moveTo>
                  <a:pt x="0" y="0"/>
                </a:moveTo>
                <a:lnTo>
                  <a:pt x="5400395" y="0"/>
                </a:lnTo>
                <a:lnTo>
                  <a:pt x="5400395" y="5170662"/>
                </a:lnTo>
                <a:lnTo>
                  <a:pt x="0" y="51706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07766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10" name="Google Shape;310;p14"/>
          <p:cNvGrpSpPr/>
          <p:nvPr/>
        </p:nvGrpSpPr>
        <p:grpSpPr>
          <a:xfrm>
            <a:off x="16965061" y="5159474"/>
            <a:ext cx="1322946" cy="5128093"/>
            <a:chOff x="0" y="-38100"/>
            <a:chExt cx="348428" cy="1350600"/>
          </a:xfrm>
        </p:grpSpPr>
        <p:sp>
          <p:nvSpPr>
            <p:cNvPr id="311" name="Google Shape;311;p14"/>
            <p:cNvSpPr/>
            <p:nvPr/>
          </p:nvSpPr>
          <p:spPr>
            <a:xfrm>
              <a:off x="0" y="0"/>
              <a:ext cx="348428" cy="1312359"/>
            </a:xfrm>
            <a:custGeom>
              <a:avLst/>
              <a:gdLst/>
              <a:ahLst/>
              <a:cxnLst/>
              <a:rect l="l" t="t" r="r" b="b"/>
              <a:pathLst>
                <a:path w="348428" h="1312359" extrusionOk="0">
                  <a:moveTo>
                    <a:pt x="0" y="0"/>
                  </a:moveTo>
                  <a:lnTo>
                    <a:pt x="348428" y="0"/>
                  </a:lnTo>
                  <a:lnTo>
                    <a:pt x="348428" y="1312359"/>
                  </a:lnTo>
                  <a:lnTo>
                    <a:pt x="0" y="1312359"/>
                  </a:lnTo>
                  <a:close/>
                </a:path>
              </a:pathLst>
            </a:custGeom>
            <a:solidFill>
              <a:srgbClr val="A9B9BD">
                <a:alpha val="3333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Google Shape;312;p14"/>
            <p:cNvSpPr txBox="1"/>
            <p:nvPr/>
          </p:nvSpPr>
          <p:spPr>
            <a:xfrm>
              <a:off x="0" y="-38100"/>
              <a:ext cx="348300" cy="13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14"/>
          <p:cNvGrpSpPr/>
          <p:nvPr/>
        </p:nvGrpSpPr>
        <p:grpSpPr>
          <a:xfrm>
            <a:off x="7547685" y="501074"/>
            <a:ext cx="3192819" cy="910593"/>
            <a:chOff x="0" y="-192881"/>
            <a:chExt cx="4257093" cy="1214124"/>
          </a:xfrm>
        </p:grpSpPr>
        <p:grpSp>
          <p:nvGrpSpPr>
            <p:cNvPr id="314" name="Google Shape;314;p14"/>
            <p:cNvGrpSpPr/>
            <p:nvPr/>
          </p:nvGrpSpPr>
          <p:grpSpPr>
            <a:xfrm>
              <a:off x="0" y="-192881"/>
              <a:ext cx="962888" cy="1214124"/>
              <a:chOff x="0" y="-38100"/>
              <a:chExt cx="190200" cy="239827"/>
            </a:xfrm>
          </p:grpSpPr>
          <p:sp>
            <p:nvSpPr>
              <p:cNvPr id="315" name="Google Shape;315;p14"/>
              <p:cNvSpPr/>
              <p:nvPr/>
            </p:nvSpPr>
            <p:spPr>
              <a:xfrm>
                <a:off x="0" y="0"/>
                <a:ext cx="190150" cy="201727"/>
              </a:xfrm>
              <a:custGeom>
                <a:avLst/>
                <a:gdLst/>
                <a:ahLst/>
                <a:cxnLst/>
                <a:rect l="l" t="t" r="r" b="b"/>
                <a:pathLst>
                  <a:path w="190150" h="201727" extrusionOk="0">
                    <a:moveTo>
                      <a:pt x="0" y="0"/>
                    </a:moveTo>
                    <a:lnTo>
                      <a:pt x="190150" y="0"/>
                    </a:lnTo>
                    <a:lnTo>
                      <a:pt x="190150" y="201727"/>
                    </a:lnTo>
                    <a:lnTo>
                      <a:pt x="0" y="201727"/>
                    </a:lnTo>
                    <a:close/>
                  </a:path>
                </a:pathLst>
              </a:custGeom>
              <a:solidFill>
                <a:srgbClr val="A9B9BD">
                  <a:alpha val="3333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Google Shape;316;p14"/>
              <p:cNvSpPr txBox="1"/>
              <p:nvPr/>
            </p:nvSpPr>
            <p:spPr>
              <a:xfrm>
                <a:off x="0" y="-38100"/>
                <a:ext cx="190200" cy="2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>
              <a:off x="1647102" y="-192881"/>
              <a:ext cx="962888" cy="1214124"/>
              <a:chOff x="0" y="-38100"/>
              <a:chExt cx="190200" cy="239827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0" y="0"/>
                <a:ext cx="190150" cy="201727"/>
              </a:xfrm>
              <a:custGeom>
                <a:avLst/>
                <a:gdLst/>
                <a:ahLst/>
                <a:cxnLst/>
                <a:rect l="l" t="t" r="r" b="b"/>
                <a:pathLst>
                  <a:path w="190150" h="201727" extrusionOk="0">
                    <a:moveTo>
                      <a:pt x="0" y="0"/>
                    </a:moveTo>
                    <a:lnTo>
                      <a:pt x="190150" y="0"/>
                    </a:lnTo>
                    <a:lnTo>
                      <a:pt x="190150" y="201727"/>
                    </a:lnTo>
                    <a:lnTo>
                      <a:pt x="0" y="201727"/>
                    </a:lnTo>
                    <a:close/>
                  </a:path>
                </a:pathLst>
              </a:custGeom>
              <a:solidFill>
                <a:srgbClr val="A9B9BD">
                  <a:alpha val="3333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Google Shape;319;p14"/>
              <p:cNvSpPr txBox="1"/>
              <p:nvPr/>
            </p:nvSpPr>
            <p:spPr>
              <a:xfrm>
                <a:off x="0" y="-38100"/>
                <a:ext cx="190200" cy="2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14"/>
            <p:cNvGrpSpPr/>
            <p:nvPr/>
          </p:nvGrpSpPr>
          <p:grpSpPr>
            <a:xfrm>
              <a:off x="3294205" y="-192881"/>
              <a:ext cx="962888" cy="1214124"/>
              <a:chOff x="0" y="-38100"/>
              <a:chExt cx="190200" cy="239827"/>
            </a:xfrm>
          </p:grpSpPr>
          <p:sp>
            <p:nvSpPr>
              <p:cNvPr id="321" name="Google Shape;321;p14"/>
              <p:cNvSpPr/>
              <p:nvPr/>
            </p:nvSpPr>
            <p:spPr>
              <a:xfrm>
                <a:off x="0" y="0"/>
                <a:ext cx="190150" cy="201727"/>
              </a:xfrm>
              <a:custGeom>
                <a:avLst/>
                <a:gdLst/>
                <a:ahLst/>
                <a:cxnLst/>
                <a:rect l="l" t="t" r="r" b="b"/>
                <a:pathLst>
                  <a:path w="190150" h="201727" extrusionOk="0">
                    <a:moveTo>
                      <a:pt x="0" y="0"/>
                    </a:moveTo>
                    <a:lnTo>
                      <a:pt x="190150" y="0"/>
                    </a:lnTo>
                    <a:lnTo>
                      <a:pt x="190150" y="201727"/>
                    </a:lnTo>
                    <a:lnTo>
                      <a:pt x="0" y="201727"/>
                    </a:lnTo>
                    <a:close/>
                  </a:path>
                </a:pathLst>
              </a:custGeom>
              <a:solidFill>
                <a:srgbClr val="A9B9BD">
                  <a:alpha val="3333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Google Shape;322;p14"/>
              <p:cNvSpPr txBox="1"/>
              <p:nvPr/>
            </p:nvSpPr>
            <p:spPr>
              <a:xfrm>
                <a:off x="0" y="-38100"/>
                <a:ext cx="190200" cy="23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3" name="Google Shape;323;p14"/>
          <p:cNvSpPr txBox="1"/>
          <p:nvPr/>
        </p:nvSpPr>
        <p:spPr>
          <a:xfrm>
            <a:off x="2480779" y="1702164"/>
            <a:ext cx="13326300" cy="9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5028" u="sng">
                <a:latin typeface="Zilla Slab"/>
                <a:ea typeface="Zilla Slab"/>
                <a:cs typeface="Zilla Slab"/>
                <a:sym typeface="Zilla Slab"/>
              </a:rPr>
              <a:t>High-Stake Decision</a:t>
            </a:r>
            <a:endParaRPr sz="5028" u="sng"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528">
                <a:latin typeface="Zilla Slab"/>
                <a:ea typeface="Zilla Slab"/>
                <a:cs typeface="Zilla Slab"/>
                <a:sym typeface="Zilla Slab"/>
              </a:rPr>
              <a:t>When our prediction is wrong, the consequences is really bad</a:t>
            </a:r>
            <a:endParaRPr sz="9528">
              <a:latin typeface="Zilla Slab"/>
              <a:ea typeface="Zilla Slab"/>
              <a:cs typeface="Zilla Slab"/>
              <a:sym typeface="Zilla Slab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528">
              <a:latin typeface="Zilla Slab"/>
              <a:ea typeface="Zilla Slab"/>
              <a:cs typeface="Zilla Slab"/>
              <a:sym typeface="Zilla Slab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28">
              <a:latin typeface="Zilla Slab"/>
              <a:ea typeface="Zilla Slab"/>
              <a:cs typeface="Zilla Slab"/>
              <a:sym typeface="Zilla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7279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6667625" y="2033223"/>
            <a:ext cx="5016197" cy="5016197"/>
          </a:xfrm>
          <a:custGeom>
            <a:avLst/>
            <a:gdLst/>
            <a:ahLst/>
            <a:cxnLst/>
            <a:rect l="l" t="t" r="r" b="b"/>
            <a:pathLst>
              <a:path w="5016197" h="5016197" extrusionOk="0">
                <a:moveTo>
                  <a:pt x="0" y="0"/>
                </a:moveTo>
                <a:lnTo>
                  <a:pt x="5016197" y="0"/>
                </a:lnTo>
                <a:lnTo>
                  <a:pt x="5016197" y="5016197"/>
                </a:lnTo>
                <a:lnTo>
                  <a:pt x="0" y="5016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9" name="Google Shape;329;p15"/>
          <p:cNvSpPr txBox="1"/>
          <p:nvPr/>
        </p:nvSpPr>
        <p:spPr>
          <a:xfrm>
            <a:off x="6830111" y="1926575"/>
            <a:ext cx="4561800" cy="4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867" b="0" i="0" u="none" strike="noStrike" cap="none">
                <a:solidFill>
                  <a:srgbClr val="597279"/>
                </a:solidFill>
                <a:latin typeface="Zilla Slab"/>
                <a:ea typeface="Zilla Slab"/>
                <a:cs typeface="Zilla Slab"/>
                <a:sym typeface="Zilla Slab"/>
              </a:rPr>
              <a:t>02</a:t>
            </a:r>
            <a:endParaRPr/>
          </a:p>
        </p:txBody>
      </p:sp>
      <p:grpSp>
        <p:nvGrpSpPr>
          <p:cNvPr id="330" name="Google Shape;330;p15"/>
          <p:cNvGrpSpPr/>
          <p:nvPr/>
        </p:nvGrpSpPr>
        <p:grpSpPr>
          <a:xfrm>
            <a:off x="10449524" y="798924"/>
            <a:ext cx="2468636" cy="2468636"/>
            <a:chOff x="0" y="0"/>
            <a:chExt cx="812800" cy="812800"/>
          </a:xfrm>
        </p:grpSpPr>
        <p:sp>
          <p:nvSpPr>
            <p:cNvPr id="331" name="Google Shape;331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2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15"/>
          <p:cNvGrpSpPr/>
          <p:nvPr/>
        </p:nvGrpSpPr>
        <p:grpSpPr>
          <a:xfrm>
            <a:off x="0" y="7720469"/>
            <a:ext cx="18288118" cy="2566545"/>
            <a:chOff x="0" y="-38100"/>
            <a:chExt cx="4816592" cy="675958"/>
          </a:xfrm>
        </p:grpSpPr>
        <p:sp>
          <p:nvSpPr>
            <p:cNvPr id="334" name="Google Shape;334;p15"/>
            <p:cNvSpPr/>
            <p:nvPr/>
          </p:nvSpPr>
          <p:spPr>
            <a:xfrm>
              <a:off x="0" y="0"/>
              <a:ext cx="4816592" cy="637858"/>
            </a:xfrm>
            <a:custGeom>
              <a:avLst/>
              <a:gdLst/>
              <a:ahLst/>
              <a:cxnLst/>
              <a:rect l="l" t="t" r="r" b="b"/>
              <a:pathLst>
                <a:path w="4816592" h="63785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637858"/>
                  </a:lnTo>
                  <a:lnTo>
                    <a:pt x="0" y="637858"/>
                  </a:lnTo>
                  <a:close/>
                </a:path>
              </a:pathLst>
            </a:custGeom>
            <a:solidFill>
              <a:srgbClr val="EDF0F1">
                <a:alpha val="63919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Google Shape;335;p15"/>
            <p:cNvSpPr txBox="1"/>
            <p:nvPr/>
          </p:nvSpPr>
          <p:spPr>
            <a:xfrm>
              <a:off x="0" y="-38100"/>
              <a:ext cx="4816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16744950" y="4779031"/>
            <a:ext cx="3086120" cy="3086120"/>
            <a:chOff x="0" y="0"/>
            <a:chExt cx="812800" cy="812800"/>
          </a:xfrm>
        </p:grpSpPr>
        <p:sp>
          <p:nvSpPr>
            <p:cNvPr id="337" name="Google Shape;337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1591634" y="0"/>
            <a:ext cx="3086120" cy="3086120"/>
            <a:chOff x="0" y="0"/>
            <a:chExt cx="812800" cy="812800"/>
          </a:xfrm>
        </p:grpSpPr>
        <p:sp>
          <p:nvSpPr>
            <p:cNvPr id="340" name="Google Shape;340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13658850" y="4779031"/>
            <a:ext cx="3086120" cy="3086120"/>
            <a:chOff x="0" y="0"/>
            <a:chExt cx="812800" cy="812800"/>
          </a:xfrm>
        </p:grpSpPr>
        <p:sp>
          <p:nvSpPr>
            <p:cNvPr id="343" name="Google Shape;343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9BD">
                <a:alpha val="4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15"/>
          <p:cNvGrpSpPr/>
          <p:nvPr/>
        </p:nvGrpSpPr>
        <p:grpSpPr>
          <a:xfrm>
            <a:off x="-1494466" y="0"/>
            <a:ext cx="3086120" cy="3086120"/>
            <a:chOff x="0" y="0"/>
            <a:chExt cx="812800" cy="812800"/>
          </a:xfrm>
        </p:grpSpPr>
        <p:sp>
          <p:nvSpPr>
            <p:cNvPr id="346" name="Google Shape;346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9BD">
                <a:alpha val="4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5"/>
          <p:cNvSpPr/>
          <p:nvPr/>
        </p:nvSpPr>
        <p:spPr>
          <a:xfrm flipH="1">
            <a:off x="0" y="4541321"/>
            <a:ext cx="3430303" cy="3323810"/>
          </a:xfrm>
          <a:custGeom>
            <a:avLst/>
            <a:gdLst/>
            <a:ahLst/>
            <a:cxnLst/>
            <a:rect l="l" t="t" r="r" b="b"/>
            <a:pathLst>
              <a:path w="3430303" h="3323810" extrusionOk="0">
                <a:moveTo>
                  <a:pt x="3430303" y="0"/>
                </a:moveTo>
                <a:lnTo>
                  <a:pt x="0" y="0"/>
                </a:lnTo>
                <a:lnTo>
                  <a:pt x="0" y="3323810"/>
                </a:lnTo>
                <a:lnTo>
                  <a:pt x="3430303" y="3323810"/>
                </a:lnTo>
                <a:lnTo>
                  <a:pt x="3430303" y="0"/>
                </a:lnTo>
                <a:close/>
              </a:path>
            </a:pathLst>
          </a:custGeom>
          <a:blipFill rotWithShape="1">
            <a:blip r:embed="rId4">
              <a:alphaModFix amt="27000"/>
            </a:blip>
            <a:stretch>
              <a:fillRect r="-92019" b="-98526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9" name="Google Shape;349;p15"/>
          <p:cNvSpPr/>
          <p:nvPr/>
        </p:nvSpPr>
        <p:spPr>
          <a:xfrm flipH="1">
            <a:off x="14857697" y="0"/>
            <a:ext cx="3430303" cy="3323810"/>
          </a:xfrm>
          <a:custGeom>
            <a:avLst/>
            <a:gdLst/>
            <a:ahLst/>
            <a:cxnLst/>
            <a:rect l="l" t="t" r="r" b="b"/>
            <a:pathLst>
              <a:path w="3430303" h="3323810" extrusionOk="0">
                <a:moveTo>
                  <a:pt x="3430303" y="0"/>
                </a:moveTo>
                <a:lnTo>
                  <a:pt x="0" y="0"/>
                </a:lnTo>
                <a:lnTo>
                  <a:pt x="0" y="3323810"/>
                </a:lnTo>
                <a:lnTo>
                  <a:pt x="3430303" y="3323810"/>
                </a:lnTo>
                <a:lnTo>
                  <a:pt x="3430303" y="0"/>
                </a:lnTo>
                <a:close/>
              </a:path>
            </a:pathLst>
          </a:custGeom>
          <a:blipFill rotWithShape="1">
            <a:blip r:embed="rId4">
              <a:alphaModFix amt="27000"/>
            </a:blip>
            <a:stretch>
              <a:fillRect l="-92019" t="-98526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0" name="Google Shape;350;p15"/>
          <p:cNvSpPr/>
          <p:nvPr/>
        </p:nvSpPr>
        <p:spPr>
          <a:xfrm>
            <a:off x="1965955" y="374321"/>
            <a:ext cx="2337459" cy="2337459"/>
          </a:xfrm>
          <a:custGeom>
            <a:avLst/>
            <a:gdLst/>
            <a:ahLst/>
            <a:cxnLst/>
            <a:rect l="l" t="t" r="r" b="b"/>
            <a:pathLst>
              <a:path w="2337459" h="2337459" extrusionOk="0">
                <a:moveTo>
                  <a:pt x="0" y="0"/>
                </a:moveTo>
                <a:lnTo>
                  <a:pt x="2337459" y="0"/>
                </a:lnTo>
                <a:lnTo>
                  <a:pt x="2337459" y="2337458"/>
                </a:lnTo>
                <a:lnTo>
                  <a:pt x="0" y="2337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1" name="Google Shape;351;p15"/>
          <p:cNvSpPr/>
          <p:nvPr/>
        </p:nvSpPr>
        <p:spPr>
          <a:xfrm>
            <a:off x="14033171" y="5143500"/>
            <a:ext cx="2337459" cy="2337459"/>
          </a:xfrm>
          <a:custGeom>
            <a:avLst/>
            <a:gdLst/>
            <a:ahLst/>
            <a:cxnLst/>
            <a:rect l="l" t="t" r="r" b="b"/>
            <a:pathLst>
              <a:path w="2337459" h="2337459" extrusionOk="0">
                <a:moveTo>
                  <a:pt x="0" y="0"/>
                </a:moveTo>
                <a:lnTo>
                  <a:pt x="2337458" y="0"/>
                </a:lnTo>
                <a:lnTo>
                  <a:pt x="2337458" y="2337459"/>
                </a:lnTo>
                <a:lnTo>
                  <a:pt x="0" y="2337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2" name="Google Shape;352;p15"/>
          <p:cNvSpPr txBox="1"/>
          <p:nvPr/>
        </p:nvSpPr>
        <p:spPr>
          <a:xfrm>
            <a:off x="2773644" y="7932314"/>
            <a:ext cx="12740700" cy="1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34">
                <a:latin typeface="Zilla Slab"/>
                <a:ea typeface="Zilla Slab"/>
                <a:cs typeface="Zilla Slab"/>
                <a:sym typeface="Zilla Slab"/>
              </a:rPr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16"/>
          <p:cNvGrpSpPr/>
          <p:nvPr/>
        </p:nvGrpSpPr>
        <p:grpSpPr>
          <a:xfrm>
            <a:off x="0" y="-153500"/>
            <a:ext cx="13367002" cy="10440500"/>
            <a:chOff x="0" y="-38100"/>
            <a:chExt cx="3520527" cy="2749761"/>
          </a:xfrm>
        </p:grpSpPr>
        <p:sp>
          <p:nvSpPr>
            <p:cNvPr id="358" name="Google Shape;358;p16"/>
            <p:cNvSpPr/>
            <p:nvPr/>
          </p:nvSpPr>
          <p:spPr>
            <a:xfrm>
              <a:off x="0" y="0"/>
              <a:ext cx="3520527" cy="2711661"/>
            </a:xfrm>
            <a:custGeom>
              <a:avLst/>
              <a:gdLst/>
              <a:ahLst/>
              <a:cxnLst/>
              <a:rect l="l" t="t" r="r" b="b"/>
              <a:pathLst>
                <a:path w="3520527" h="2711661" extrusionOk="0">
                  <a:moveTo>
                    <a:pt x="0" y="0"/>
                  </a:moveTo>
                  <a:lnTo>
                    <a:pt x="3520527" y="0"/>
                  </a:lnTo>
                  <a:lnTo>
                    <a:pt x="3520527" y="2711661"/>
                  </a:lnTo>
                  <a:lnTo>
                    <a:pt x="0" y="2711661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Google Shape;359;p16"/>
            <p:cNvSpPr txBox="1"/>
            <p:nvPr/>
          </p:nvSpPr>
          <p:spPr>
            <a:xfrm>
              <a:off x="0" y="-38100"/>
              <a:ext cx="3520527" cy="2749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16"/>
          <p:cNvGrpSpPr/>
          <p:nvPr/>
        </p:nvGrpSpPr>
        <p:grpSpPr>
          <a:xfrm>
            <a:off x="-218660" y="5702356"/>
            <a:ext cx="6521084" cy="3395810"/>
            <a:chOff x="0" y="-38100"/>
            <a:chExt cx="1717487" cy="894370"/>
          </a:xfrm>
        </p:grpSpPr>
        <p:sp>
          <p:nvSpPr>
            <p:cNvPr id="361" name="Google Shape;361;p16"/>
            <p:cNvSpPr/>
            <p:nvPr/>
          </p:nvSpPr>
          <p:spPr>
            <a:xfrm>
              <a:off x="0" y="0"/>
              <a:ext cx="1717487" cy="856270"/>
            </a:xfrm>
            <a:custGeom>
              <a:avLst/>
              <a:gdLst/>
              <a:ahLst/>
              <a:cxnLst/>
              <a:rect l="l" t="t" r="r" b="b"/>
              <a:pathLst>
                <a:path w="1717487" h="856270" extrusionOk="0">
                  <a:moveTo>
                    <a:pt x="0" y="0"/>
                  </a:moveTo>
                  <a:lnTo>
                    <a:pt x="1717487" y="0"/>
                  </a:lnTo>
                  <a:lnTo>
                    <a:pt x="1717487" y="856270"/>
                  </a:lnTo>
                  <a:lnTo>
                    <a:pt x="0" y="8562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 cmpd="sng">
              <a:solidFill>
                <a:srgbClr val="597279"/>
              </a:solidFill>
              <a:prstDash val="dot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Google Shape;362;p16"/>
            <p:cNvSpPr txBox="1"/>
            <p:nvPr/>
          </p:nvSpPr>
          <p:spPr>
            <a:xfrm>
              <a:off x="0" y="-38100"/>
              <a:ext cx="1717487" cy="894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16"/>
          <p:cNvGrpSpPr/>
          <p:nvPr/>
        </p:nvGrpSpPr>
        <p:grpSpPr>
          <a:xfrm>
            <a:off x="12171846" y="882102"/>
            <a:ext cx="3952698" cy="3952698"/>
            <a:chOff x="0" y="0"/>
            <a:chExt cx="812800" cy="812800"/>
          </a:xfrm>
        </p:grpSpPr>
        <p:sp>
          <p:nvSpPr>
            <p:cNvPr id="364" name="Google Shape;364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rnd" cmpd="sng">
              <a:solidFill>
                <a:srgbClr val="597279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16"/>
          <p:cNvSpPr/>
          <p:nvPr/>
        </p:nvSpPr>
        <p:spPr>
          <a:xfrm>
            <a:off x="13453200" y="5452200"/>
            <a:ext cx="4834800" cy="4834800"/>
          </a:xfrm>
          <a:custGeom>
            <a:avLst/>
            <a:gdLst/>
            <a:ahLst/>
            <a:cxnLst/>
            <a:rect l="l" t="t" r="r" b="b"/>
            <a:pathLst>
              <a:path w="4834800" h="4834800" extrusionOk="0">
                <a:moveTo>
                  <a:pt x="0" y="0"/>
                </a:moveTo>
                <a:lnTo>
                  <a:pt x="4834800" y="0"/>
                </a:lnTo>
                <a:lnTo>
                  <a:pt x="4834800" y="4834800"/>
                </a:lnTo>
                <a:lnTo>
                  <a:pt x="0" y="483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67" name="Google Shape;367;p16"/>
          <p:cNvGrpSpPr/>
          <p:nvPr/>
        </p:nvGrpSpPr>
        <p:grpSpPr>
          <a:xfrm>
            <a:off x="3930405" y="1822096"/>
            <a:ext cx="10427191" cy="5981203"/>
            <a:chOff x="0" y="-38100"/>
            <a:chExt cx="2746256" cy="1575296"/>
          </a:xfrm>
        </p:grpSpPr>
        <p:sp>
          <p:nvSpPr>
            <p:cNvPr id="368" name="Google Shape;368;p16"/>
            <p:cNvSpPr/>
            <p:nvPr/>
          </p:nvSpPr>
          <p:spPr>
            <a:xfrm>
              <a:off x="0" y="0"/>
              <a:ext cx="2746256" cy="1537196"/>
            </a:xfrm>
            <a:custGeom>
              <a:avLst/>
              <a:gdLst/>
              <a:ahLst/>
              <a:cxnLst/>
              <a:rect l="l" t="t" r="r" b="b"/>
              <a:pathLst>
                <a:path w="2746256" h="1537196" extrusionOk="0">
                  <a:moveTo>
                    <a:pt x="33411" y="0"/>
                  </a:moveTo>
                  <a:lnTo>
                    <a:pt x="2712845" y="0"/>
                  </a:lnTo>
                  <a:cubicBezTo>
                    <a:pt x="2731297" y="0"/>
                    <a:pt x="2746256" y="14959"/>
                    <a:pt x="2746256" y="33411"/>
                  </a:cubicBezTo>
                  <a:lnTo>
                    <a:pt x="2746256" y="1503785"/>
                  </a:lnTo>
                  <a:cubicBezTo>
                    <a:pt x="2746256" y="1512646"/>
                    <a:pt x="2742736" y="1521145"/>
                    <a:pt x="2736470" y="1527410"/>
                  </a:cubicBezTo>
                  <a:cubicBezTo>
                    <a:pt x="2730204" y="1533676"/>
                    <a:pt x="2721706" y="1537196"/>
                    <a:pt x="2712845" y="1537196"/>
                  </a:cubicBezTo>
                  <a:lnTo>
                    <a:pt x="33411" y="1537196"/>
                  </a:lnTo>
                  <a:cubicBezTo>
                    <a:pt x="14959" y="1537196"/>
                    <a:pt x="0" y="1522238"/>
                    <a:pt x="0" y="1503785"/>
                  </a:cubicBezTo>
                  <a:lnTo>
                    <a:pt x="0" y="33411"/>
                  </a:lnTo>
                  <a:cubicBezTo>
                    <a:pt x="0" y="14959"/>
                    <a:pt x="14959" y="0"/>
                    <a:pt x="33411" y="0"/>
                  </a:cubicBezTo>
                  <a:close/>
                </a:path>
              </a:pathLst>
            </a:custGeom>
            <a:solidFill>
              <a:srgbClr val="597279">
                <a:alpha val="6666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 txBox="1"/>
            <p:nvPr/>
          </p:nvSpPr>
          <p:spPr>
            <a:xfrm>
              <a:off x="0" y="-38100"/>
              <a:ext cx="2746256" cy="15752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16"/>
          <p:cNvSpPr/>
          <p:nvPr/>
        </p:nvSpPr>
        <p:spPr>
          <a:xfrm rot="5400000" flipH="1">
            <a:off x="0" y="0"/>
            <a:ext cx="4834800" cy="4834800"/>
          </a:xfrm>
          <a:custGeom>
            <a:avLst/>
            <a:gdLst/>
            <a:ahLst/>
            <a:cxnLst/>
            <a:rect l="l" t="t" r="r" b="b"/>
            <a:pathLst>
              <a:path w="4834800" h="4834800" extrusionOk="0">
                <a:moveTo>
                  <a:pt x="0" y="4834800"/>
                </a:moveTo>
                <a:lnTo>
                  <a:pt x="4834800" y="4834800"/>
                </a:lnTo>
                <a:lnTo>
                  <a:pt x="4834800" y="0"/>
                </a:lnTo>
                <a:lnTo>
                  <a:pt x="0" y="0"/>
                </a:lnTo>
                <a:lnTo>
                  <a:pt x="0" y="483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71" name="Google Shape;37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488" y="1296175"/>
            <a:ext cx="14531102" cy="7541225"/>
          </a:xfrm>
          <a:prstGeom prst="rect">
            <a:avLst/>
          </a:prstGeom>
          <a:noFill/>
          <a:ln w="762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17"/>
          <p:cNvGrpSpPr/>
          <p:nvPr/>
        </p:nvGrpSpPr>
        <p:grpSpPr>
          <a:xfrm>
            <a:off x="0" y="3916197"/>
            <a:ext cx="13160055" cy="1722274"/>
            <a:chOff x="0" y="-38100"/>
            <a:chExt cx="3466000" cy="453600"/>
          </a:xfrm>
        </p:grpSpPr>
        <p:sp>
          <p:nvSpPr>
            <p:cNvPr id="377" name="Google Shape;377;p17"/>
            <p:cNvSpPr/>
            <p:nvPr/>
          </p:nvSpPr>
          <p:spPr>
            <a:xfrm>
              <a:off x="0" y="0"/>
              <a:ext cx="3466000" cy="415472"/>
            </a:xfrm>
            <a:custGeom>
              <a:avLst/>
              <a:gdLst/>
              <a:ahLst/>
              <a:cxnLst/>
              <a:rect l="l" t="t" r="r" b="b"/>
              <a:pathLst>
                <a:path w="3466000" h="415472" extrusionOk="0">
                  <a:moveTo>
                    <a:pt x="0" y="0"/>
                  </a:moveTo>
                  <a:lnTo>
                    <a:pt x="3466000" y="0"/>
                  </a:lnTo>
                  <a:lnTo>
                    <a:pt x="3466000" y="415472"/>
                  </a:lnTo>
                  <a:lnTo>
                    <a:pt x="0" y="415472"/>
                  </a:lnTo>
                  <a:close/>
                </a:path>
              </a:pathLst>
            </a:custGeom>
            <a:solidFill>
              <a:srgbClr val="597279">
                <a:alpha val="1725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Google Shape;378;p17"/>
            <p:cNvSpPr txBox="1"/>
            <p:nvPr/>
          </p:nvSpPr>
          <p:spPr>
            <a:xfrm>
              <a:off x="0" y="-38100"/>
              <a:ext cx="34659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17"/>
          <p:cNvGrpSpPr/>
          <p:nvPr/>
        </p:nvGrpSpPr>
        <p:grpSpPr>
          <a:xfrm>
            <a:off x="0" y="5937936"/>
            <a:ext cx="13160055" cy="1722274"/>
            <a:chOff x="0" y="-38100"/>
            <a:chExt cx="3466000" cy="453600"/>
          </a:xfrm>
        </p:grpSpPr>
        <p:sp>
          <p:nvSpPr>
            <p:cNvPr id="380" name="Google Shape;380;p17"/>
            <p:cNvSpPr/>
            <p:nvPr/>
          </p:nvSpPr>
          <p:spPr>
            <a:xfrm>
              <a:off x="0" y="0"/>
              <a:ext cx="3466000" cy="415472"/>
            </a:xfrm>
            <a:custGeom>
              <a:avLst/>
              <a:gdLst/>
              <a:ahLst/>
              <a:cxnLst/>
              <a:rect l="l" t="t" r="r" b="b"/>
              <a:pathLst>
                <a:path w="3466000" h="415472" extrusionOk="0">
                  <a:moveTo>
                    <a:pt x="0" y="0"/>
                  </a:moveTo>
                  <a:lnTo>
                    <a:pt x="3466000" y="0"/>
                  </a:lnTo>
                  <a:lnTo>
                    <a:pt x="3466000" y="415472"/>
                  </a:lnTo>
                  <a:lnTo>
                    <a:pt x="0" y="415472"/>
                  </a:lnTo>
                  <a:close/>
                </a:path>
              </a:pathLst>
            </a:custGeom>
            <a:solidFill>
              <a:srgbClr val="597279">
                <a:alpha val="1725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Google Shape;381;p17"/>
            <p:cNvSpPr txBox="1"/>
            <p:nvPr/>
          </p:nvSpPr>
          <p:spPr>
            <a:xfrm>
              <a:off x="0" y="-38100"/>
              <a:ext cx="34659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17"/>
          <p:cNvSpPr txBox="1"/>
          <p:nvPr/>
        </p:nvSpPr>
        <p:spPr>
          <a:xfrm>
            <a:off x="1028700" y="796430"/>
            <a:ext cx="9570900" cy="27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72">
                <a:latin typeface="Zilla Slab"/>
                <a:ea typeface="Zilla Slab"/>
                <a:cs typeface="Zilla Slab"/>
                <a:sym typeface="Zilla Slab"/>
              </a:rPr>
              <a:t>Two Big Question</a:t>
            </a:r>
            <a:endParaRPr/>
          </a:p>
        </p:txBody>
      </p:sp>
      <p:sp>
        <p:nvSpPr>
          <p:cNvPr id="383" name="Google Shape;383;p17"/>
          <p:cNvSpPr txBox="1"/>
          <p:nvPr/>
        </p:nvSpPr>
        <p:spPr>
          <a:xfrm>
            <a:off x="1028700" y="4018115"/>
            <a:ext cx="13563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72" b="0" i="0" u="none" strike="noStrike" cap="non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/>
          </a:p>
        </p:txBody>
      </p:sp>
      <p:sp>
        <p:nvSpPr>
          <p:cNvPr id="384" name="Google Shape;384;p17"/>
          <p:cNvSpPr txBox="1"/>
          <p:nvPr/>
        </p:nvSpPr>
        <p:spPr>
          <a:xfrm>
            <a:off x="798998" y="6007851"/>
            <a:ext cx="1815600" cy="15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1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72" b="0" i="0" u="none" strike="noStrike" cap="non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02</a:t>
            </a:r>
            <a:endParaRPr/>
          </a:p>
        </p:txBody>
      </p:sp>
      <p:sp>
        <p:nvSpPr>
          <p:cNvPr id="385" name="Google Shape;385;p17"/>
          <p:cNvSpPr txBox="1"/>
          <p:nvPr/>
        </p:nvSpPr>
        <p:spPr>
          <a:xfrm>
            <a:off x="2889801" y="4771800"/>
            <a:ext cx="69210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nter"/>
                <a:ea typeface="Inter"/>
                <a:cs typeface="Inter"/>
                <a:sym typeface="Inter"/>
              </a:rPr>
              <a:t>How well does a simple scorecard model compares to other machine learning models?</a:t>
            </a:r>
            <a:endParaRPr/>
          </a:p>
        </p:txBody>
      </p:sp>
      <p:sp>
        <p:nvSpPr>
          <p:cNvPr id="386" name="Google Shape;386;p17"/>
          <p:cNvSpPr txBox="1"/>
          <p:nvPr/>
        </p:nvSpPr>
        <p:spPr>
          <a:xfrm>
            <a:off x="2889810" y="4323843"/>
            <a:ext cx="625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3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1">
                <a:latin typeface="Inter"/>
                <a:ea typeface="Inter"/>
                <a:cs typeface="Inter"/>
                <a:sym typeface="Inter"/>
              </a:rPr>
              <a:t>Simple Scorecard Model?</a:t>
            </a:r>
            <a:endParaRPr/>
          </a:p>
        </p:txBody>
      </p:sp>
      <p:sp>
        <p:nvSpPr>
          <p:cNvPr id="387" name="Google Shape;387;p17"/>
          <p:cNvSpPr txBox="1"/>
          <p:nvPr/>
        </p:nvSpPr>
        <p:spPr>
          <a:xfrm>
            <a:off x="2889795" y="6761525"/>
            <a:ext cx="64929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Inter"/>
                <a:ea typeface="Inter"/>
                <a:cs typeface="Inter"/>
                <a:sym typeface="Inter"/>
              </a:rPr>
              <a:t>Are the features picked by the scorecard model matches with important features in the dataset?</a:t>
            </a:r>
            <a:endParaRPr/>
          </a:p>
        </p:txBody>
      </p:sp>
      <p:sp>
        <p:nvSpPr>
          <p:cNvPr id="388" name="Google Shape;388;p17"/>
          <p:cNvSpPr txBox="1"/>
          <p:nvPr/>
        </p:nvSpPr>
        <p:spPr>
          <a:xfrm>
            <a:off x="2889810" y="6313579"/>
            <a:ext cx="6254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3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1">
                <a:latin typeface="Inter"/>
                <a:ea typeface="Inter"/>
                <a:cs typeface="Inter"/>
                <a:sym typeface="Inter"/>
              </a:rPr>
              <a:t>Is it actually picking the right features?</a:t>
            </a:r>
            <a:endParaRPr/>
          </a:p>
        </p:txBody>
      </p:sp>
      <p:pic>
        <p:nvPicPr>
          <p:cNvPr id="389" name="Google Shape;389;p17"/>
          <p:cNvPicPr preferRelativeResize="0"/>
          <p:nvPr/>
        </p:nvPicPr>
        <p:blipFill rotWithShape="1">
          <a:blip r:embed="rId3">
            <a:alphaModFix/>
          </a:blip>
          <a:srcRect l="52761"/>
          <a:stretch/>
        </p:blipFill>
        <p:spPr>
          <a:xfrm>
            <a:off x="9648825" y="0"/>
            <a:ext cx="8639174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</Words>
  <Application>Microsoft Office PowerPoint</Application>
  <PresentationFormat>Custom</PresentationFormat>
  <Paragraphs>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Inter</vt:lpstr>
      <vt:lpstr>Calibri</vt:lpstr>
      <vt:lpstr>Zilla Slab</vt:lpstr>
      <vt:lpstr>Assistant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Setiawan, Devin Ryandi</cp:lastModifiedBy>
  <cp:revision>3</cp:revision>
  <dcterms:modified xsi:type="dcterms:W3CDTF">2024-12-05T03:53:47Z</dcterms:modified>
</cp:coreProperties>
</file>