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9"/>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50" r:id="rId69"/>
    <p:sldId id="434" r:id="rId70"/>
    <p:sldId id="420" r:id="rId71"/>
    <p:sldId id="430" r:id="rId72"/>
    <p:sldId id="422" r:id="rId73"/>
    <p:sldId id="415" r:id="rId74"/>
    <p:sldId id="416" r:id="rId75"/>
    <p:sldId id="451" r:id="rId76"/>
    <p:sldId id="452" r:id="rId77"/>
    <p:sldId id="455" r:id="rId78"/>
    <p:sldId id="453" r:id="rId79"/>
    <p:sldId id="454" r:id="rId80"/>
    <p:sldId id="456" r:id="rId81"/>
    <p:sldId id="457" r:id="rId82"/>
    <p:sldId id="458" r:id="rId83"/>
    <p:sldId id="459" r:id="rId84"/>
    <p:sldId id="435" r:id="rId85"/>
    <p:sldId id="425" r:id="rId86"/>
    <p:sldId id="428" r:id="rId87"/>
    <p:sldId id="429" r:id="rId8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0"/>
    <p:restoredTop sz="71505"/>
  </p:normalViewPr>
  <p:slideViewPr>
    <p:cSldViewPr snapToGrid="0">
      <p:cViewPr>
        <p:scale>
          <a:sx n="139" d="100"/>
          <a:sy n="139" d="100"/>
        </p:scale>
        <p:origin x="2504" y="57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68</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73</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74</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post</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title</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 </a:t>
            </a:r>
            <a:r>
              <a:rPr lang="en-US" sz="1800" dirty="0">
                <a:solidFill>
                  <a:srgbClr val="66D9EF"/>
                </a:solidFill>
                <a:latin typeface="Monaco" charset="0"/>
              </a:rPr>
              <a:t>true</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a:solidFill>
                  <a:srgbClr val="A6E22E"/>
                </a:solidFill>
                <a:latin typeface="Monaco" charset="0"/>
              </a:rPr>
              <a:t>input</a:t>
            </a:r>
            <a:r>
              <a:rPr lang="en-US" sz="2400" dirty="0" err="1">
                <a:solidFill>
                  <a:srgbClr val="F8F8F2"/>
                </a:solidFill>
                <a:latin typeface="Monaco" charset="0"/>
              </a:rPr>
              <a:t>.</a:t>
            </a:r>
            <a:r>
              <a:rPr lang="en-US" sz="2400" dirty="0" err="1">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40490" y="900751"/>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previousSibling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nextSibling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lastChild</a:t>
            </a:r>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a:solidFill>
                  <a:srgbClr val="F8F8F2"/>
                </a:solidFill>
                <a:latin typeface="Monaco" charset="0"/>
              </a:rPr>
              <a:t>( </a:t>
            </a:r>
            <a:r>
              <a:rPr lang="en-US" sz="2800" dirty="0" err="1">
                <a:solidFill>
                  <a:srgbClr val="A6E22E"/>
                </a:solidFill>
                <a:latin typeface="Monaco" charset="0"/>
              </a:rPr>
              <a:t>childEl</a:t>
            </a:r>
            <a:r>
              <a:rPr lang="en-US" sz="2800" dirty="0">
                <a:solidFill>
                  <a:srgbClr val="F8F8F2"/>
                </a:solidFill>
                <a:latin typeface="Monaco" charset="0"/>
              </a:rPr>
              <a:t> </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post with markup using JavaScript</a:t>
            </a:r>
          </a:p>
          <a:p>
            <a:pPr marL="457200" lvl="1" indent="-457200">
              <a:lnSpc>
                <a:spcPct val="100000"/>
              </a:lnSpc>
              <a:spcBef>
                <a:spcPts val="0"/>
              </a:spcBef>
              <a:buFont typeface="+mj-lt"/>
              <a:buAutoNum type="arabicPeriod"/>
            </a:pPr>
            <a:r>
              <a:rPr lang="en-US" dirty="0" smtClean="0"/>
              <a:t>Append post to the list of other posts on the page</a:t>
            </a:r>
          </a:p>
          <a:p>
            <a:pPr marL="457200" lvl="1" indent="-457200">
              <a:lnSpc>
                <a:spcPct val="100000"/>
              </a:lnSpc>
              <a:spcBef>
                <a:spcPts val="0"/>
              </a:spcBef>
              <a:buFont typeface="+mj-lt"/>
              <a:buAutoNum type="arabicPeriod"/>
            </a:pP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#4</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Write a function to append post content to the page</a:t>
            </a:r>
          </a:p>
          <a:p>
            <a:pPr marL="457200" lvl="1" indent="-457200">
              <a:lnSpc>
                <a:spcPct val="100000"/>
              </a:lnSpc>
              <a:spcBef>
                <a:spcPts val="0"/>
              </a:spcBef>
              <a:buFont typeface="+mj-lt"/>
              <a:buAutoNum type="arabicPeriod"/>
            </a:pPr>
            <a:r>
              <a:rPr lang="en-US" dirty="0" smtClean="0"/>
              <a:t>Create a post object with a title and content</a:t>
            </a:r>
          </a:p>
          <a:p>
            <a:pPr marL="457200" lvl="1" indent="-457200">
              <a:lnSpc>
                <a:spcPct val="100000"/>
              </a:lnSpc>
              <a:spcBef>
                <a:spcPts val="0"/>
              </a:spcBef>
              <a:buFont typeface="+mj-lt"/>
              <a:buAutoNum type="arabicPeriod"/>
            </a:pPr>
            <a:r>
              <a:rPr lang="en-US"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#5</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form with preset values</a:t>
            </a:r>
          </a:p>
          <a:p>
            <a:pPr marL="457200" lvl="1" indent="-457200">
              <a:lnSpc>
                <a:spcPct val="100000"/>
              </a:lnSpc>
              <a:spcBef>
                <a:spcPts val="0"/>
              </a:spcBef>
              <a:buFont typeface="+mj-lt"/>
              <a:buAutoNum type="arabicPeriod"/>
            </a:pPr>
            <a:r>
              <a:rPr lang="en-US"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lnSpcReduction="10000"/>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a:solidFill>
                  <a:srgbClr val="A6E22E"/>
                </a:solidFill>
                <a:latin typeface="Monaco" charset="0"/>
              </a:rPr>
              <a:t>sayHi</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smtClean="0">
                <a:solidFill>
                  <a:srgbClr val="A6E22E"/>
                </a:solidFill>
                <a:latin typeface="Monaco" charset="0"/>
              </a:rPr>
              <a:t>e</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arguments</a:t>
            </a:r>
            <a:r>
              <a:rPr lang="en-US" sz="2000" dirty="0">
                <a:solidFill>
                  <a:srgbClr val="F8F8F2"/>
                </a:solidFill>
                <a:latin typeface="Monaco" charset="0"/>
              </a:rPr>
              <a:t>[</a:t>
            </a:r>
            <a:r>
              <a:rPr lang="en-US" sz="2000" dirty="0">
                <a:solidFill>
                  <a:srgbClr val="AE81FF"/>
                </a:solidFill>
                <a:latin typeface="Monaco" charset="0"/>
              </a:rPr>
              <a:t>0</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event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smtClean="0">
                <a:solidFill>
                  <a:srgbClr val="E6DB74"/>
                </a:solidFill>
                <a:latin typeface="Monaco" charset="0"/>
              </a:rPr>
              <a:t>2</a:t>
            </a:r>
            <a:r>
              <a:rPr lang="en-US" sz="2000" dirty="0" smtClean="0">
                <a:solidFill>
                  <a:srgbClr val="F8F8F2"/>
                </a:solidFill>
                <a:latin typeface="Monaco" charset="0"/>
              </a:rPr>
              <a:t>,  </a:t>
            </a: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slug"</a:t>
            </a:r>
            <a:r>
              <a:rPr lang="en-US" sz="2000" dirty="0">
                <a:solidFill>
                  <a:srgbClr val="F8F8F2"/>
                </a:solidFill>
                <a:latin typeface="Monaco" charset="0"/>
              </a:rPr>
              <a:t>: </a:t>
            </a:r>
            <a:r>
              <a:rPr lang="en-US" sz="2000" dirty="0">
                <a:solidFill>
                  <a:srgbClr val="E6DB74"/>
                </a:solidFill>
                <a:latin typeface="Monaco" charset="0"/>
              </a:rPr>
              <a:t>"hello-</a:t>
            </a:r>
            <a:r>
              <a:rPr lang="en-US" sz="2000" dirty="0" err="1">
                <a:solidFill>
                  <a:srgbClr val="E6DB74"/>
                </a:solidFill>
                <a:latin typeface="Monaco" charset="0"/>
              </a:rPr>
              <a:t>json</a:t>
            </a:r>
            <a:r>
              <a:rPr lang="en-US" sz="2000" dirty="0">
                <a:solidFill>
                  <a:srgbClr val="E6DB74"/>
                </a:solidFill>
                <a:latin typeface="Monaco" charset="0"/>
              </a:rPr>
              <a: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E6DB74"/>
                </a:solidFill>
                <a:latin typeface="Monaco" charset="0"/>
              </a:rPr>
              <a:t>'{ "id": 1, "title": "Hello JSON!" }'</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a:solidFill>
                  <a:srgbClr val="A6E22E"/>
                </a:solidFill>
                <a:latin typeface="Monaco" charset="0"/>
              </a:rPr>
              <a:t>site.com</a:t>
            </a:r>
            <a:r>
              <a:rPr lang="en-US" sz="2000" dirty="0">
                <a:solidFill>
                  <a:srgbClr val="A6E22E"/>
                </a:solidFill>
                <a:latin typeface="Monaco" charset="0"/>
              </a:rPr>
              <a:t>/</a:t>
            </a:r>
            <a:r>
              <a:rPr lang="en-US" sz="2000" dirty="0" err="1">
                <a:solidFill>
                  <a:srgbClr val="A6E22E"/>
                </a:solidFill>
                <a:latin typeface="Monaco" charset="0"/>
              </a:rPr>
              <a:t>posts.json</a:t>
            </a:r>
            <a:r>
              <a:rPr lang="en-US" sz="2000" dirty="0">
                <a:solidFill>
                  <a:srgbClr val="960050"/>
                </a:solidFill>
                <a:latin typeface="Monaco" charset="0"/>
              </a:rPr>
              <a:t>’</a:t>
            </a:r>
            <a:r>
              <a:rPr lang="en-US" sz="2000" dirty="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3268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err="1" smtClean="0">
                <a:solidFill>
                  <a:srgbClr val="A6E22E"/>
                </a:solidFill>
                <a:latin typeface="Monaco" charset="0"/>
              </a:rPr>
              <a:t>apiURL</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a:solidFill>
                  <a:srgbClr val="E6DB74"/>
                </a:solidFill>
                <a:latin typeface="Monaco" charset="0"/>
              </a:rPr>
              <a:t>'/</a:t>
            </a:r>
            <a:r>
              <a:rPr lang="en-US" sz="1800" dirty="0" err="1">
                <a:solidFill>
                  <a:srgbClr val="E6DB74"/>
                </a:solidFill>
                <a:latin typeface="Monaco" charset="0"/>
              </a:rPr>
              <a:t>wp</a:t>
            </a:r>
            <a:r>
              <a:rPr lang="en-US" sz="1800" dirty="0">
                <a:solidFill>
                  <a:srgbClr val="E6DB74"/>
                </a:solidFill>
                <a:latin typeface="Monaco" charset="0"/>
              </a:rPr>
              <a:t>/v2/posts'</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52497</TotalTime>
  <Words>2832</Words>
  <Application>Microsoft Macintosh PowerPoint</Application>
  <PresentationFormat>On-screen Show (16:9)</PresentationFormat>
  <Paragraphs>598</Paragraphs>
  <Slides>87</Slides>
  <Notes>47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#1</vt:lpstr>
      <vt:lpstr>DOM Practice #2</vt:lpstr>
      <vt:lpstr>DOM Practice #3</vt:lpstr>
      <vt:lpstr>DOM Practice #4</vt:lpstr>
      <vt:lpstr>DOM Practice #5</vt:lpstr>
      <vt:lpstr>A Word on jQuery</vt:lpstr>
      <vt:lpstr>Events</vt:lpstr>
      <vt:lpstr>Types of Events in JavaScript</vt:lpstr>
      <vt:lpstr>DEMO</vt:lpstr>
      <vt:lpstr>PowerPoint Presentation</vt:lpstr>
      <vt:lpstr>PowerPoint Presentation</vt:lpstr>
      <vt:lpstr>PowerPoint Presentation</vt:lpstr>
      <vt:lpstr>Events Practice #1</vt:lpstr>
      <vt:lpstr>Events Practice #2</vt:lpstr>
      <vt:lpstr>Events Practice #3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#1</vt:lpstr>
      <vt:lpstr>JSON Practice #2</vt:lpstr>
      <vt:lpstr>JSON Practice #3</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1364</cp:revision>
  <cp:lastPrinted>2017-03-07T01:03:02Z</cp:lastPrinted>
  <dcterms:created xsi:type="dcterms:W3CDTF">2016-03-08T16:04:10Z</dcterms:created>
  <dcterms:modified xsi:type="dcterms:W3CDTF">2017-03-08T13:32:25Z</dcterms:modified>
</cp:coreProperties>
</file>