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6"/>
    <p:restoredTop sz="71460"/>
  </p:normalViewPr>
  <p:slideViewPr>
    <p:cSldViewPr snapToGrid="0">
      <p:cViewPr>
        <p:scale>
          <a:sx n="139" d="100"/>
          <a:sy n="139" d="100"/>
        </p:scale>
        <p:origin x="2504" y="240"/>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endParaRPr lang="en-US" sz="2800" dirty="0" smtClean="0">
              <a:solidFill>
                <a:srgbClr val="F8F8F2"/>
              </a:solidFill>
              <a:latin typeface="Monaco" charset="0"/>
            </a:endParaRP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t>
            </a:r>
            <a:r>
              <a:rPr lang="en-US" sz="2600" dirty="0" smtClean="0"/>
              <a:t>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#4</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t>
            </a:r>
            <a:r>
              <a:rPr lang="en-US" sz="2400" dirty="0" smtClean="0"/>
              <a:t>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#5</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t>
            </a:r>
            <a:r>
              <a:rPr lang="en-US" sz="2400" dirty="0" smtClean="0"/>
              <a:t>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lnSpcReduction="10000"/>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a:solidFill>
                  <a:srgbClr val="A6E22E"/>
                </a:solidFill>
                <a:latin typeface="Monaco" charset="0"/>
              </a:rPr>
              <a:t>sayHi</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smtClean="0">
                <a:solidFill>
                  <a:srgbClr val="A6E22E"/>
                </a:solidFill>
                <a:latin typeface="Monaco" charset="0"/>
              </a:rPr>
              <a:t>e</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arguments</a:t>
            </a:r>
            <a:r>
              <a:rPr lang="en-US" sz="2000" dirty="0">
                <a:solidFill>
                  <a:srgbClr val="F8F8F2"/>
                </a:solidFill>
                <a:latin typeface="Monaco" charset="0"/>
              </a:rPr>
              <a:t>[</a:t>
            </a:r>
            <a:r>
              <a:rPr lang="en-US" sz="2000" dirty="0">
                <a:solidFill>
                  <a:srgbClr val="AE81FF"/>
                </a:solidFill>
                <a:latin typeface="Monaco" charset="0"/>
              </a:rPr>
              <a:t>0</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event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smtClean="0">
                <a:solidFill>
                  <a:srgbClr val="E6DB74"/>
                </a:solidFill>
                <a:latin typeface="Monaco" charset="0"/>
              </a:rPr>
              <a:t>2</a:t>
            </a:r>
            <a:r>
              <a:rPr lang="en-US" sz="2000" dirty="0" smtClean="0">
                <a:solidFill>
                  <a:srgbClr val="F8F8F2"/>
                </a:solidFill>
                <a:latin typeface="Monaco" charset="0"/>
              </a:rPr>
              <a:t>,  </a:t>
            </a: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slug"</a:t>
            </a:r>
            <a:r>
              <a:rPr lang="en-US" sz="2000" dirty="0">
                <a:solidFill>
                  <a:srgbClr val="F8F8F2"/>
                </a:solidFill>
                <a:latin typeface="Monaco" charset="0"/>
              </a:rPr>
              <a:t>: </a:t>
            </a:r>
            <a:r>
              <a:rPr lang="en-US" sz="2000" dirty="0">
                <a:solidFill>
                  <a:srgbClr val="E6DB74"/>
                </a:solidFill>
                <a:latin typeface="Monaco" charset="0"/>
              </a:rPr>
              <a:t>"hello-</a:t>
            </a:r>
            <a:r>
              <a:rPr lang="en-US" sz="2000" dirty="0" err="1">
                <a:solidFill>
                  <a:srgbClr val="E6DB74"/>
                </a:solidFill>
                <a:latin typeface="Monaco" charset="0"/>
              </a:rPr>
              <a:t>json</a:t>
            </a:r>
            <a:r>
              <a:rPr lang="en-US" sz="2000" dirty="0">
                <a:solidFill>
                  <a:srgbClr val="E6DB74"/>
                </a:solidFill>
                <a:latin typeface="Monaco" charset="0"/>
              </a:rPr>
              <a: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E6DB74"/>
                </a:solidFill>
                <a:latin typeface="Monaco" charset="0"/>
              </a:rPr>
              <a:t>'{ "id": 1, "title": "Hello JSON!" }'</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a:solidFill>
                  <a:srgbClr val="A6E22E"/>
                </a:solidFill>
                <a:latin typeface="Monaco" charset="0"/>
              </a:rPr>
              <a:t>site.com</a:t>
            </a:r>
            <a:r>
              <a:rPr lang="en-US" sz="2000" dirty="0">
                <a:solidFill>
                  <a:srgbClr val="A6E22E"/>
                </a:solidFill>
                <a:latin typeface="Monaco" charset="0"/>
              </a:rPr>
              <a:t>/</a:t>
            </a:r>
            <a:r>
              <a:rPr lang="en-US" sz="2000" dirty="0" err="1">
                <a:solidFill>
                  <a:srgbClr val="A6E22E"/>
                </a:solidFill>
                <a:latin typeface="Monaco" charset="0"/>
              </a:rPr>
              <a:t>posts.json</a:t>
            </a:r>
            <a:r>
              <a:rPr lang="en-US" sz="2000" dirty="0">
                <a:solidFill>
                  <a:srgbClr val="960050"/>
                </a:solidFill>
                <a:latin typeface="Monaco" charset="0"/>
              </a:rPr>
              <a:t>’</a:t>
            </a:r>
            <a:r>
              <a:rPr lang="en-US" sz="2000" dirty="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3268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err="1" smtClean="0">
                <a:solidFill>
                  <a:srgbClr val="A6E22E"/>
                </a:solidFill>
                <a:latin typeface="Monaco" charset="0"/>
              </a:rPr>
              <a:t>apiURL</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a:solidFill>
                  <a:srgbClr val="E6DB74"/>
                </a:solidFill>
                <a:latin typeface="Monaco" charset="0"/>
              </a:rPr>
              <a:t>'/</a:t>
            </a:r>
            <a:r>
              <a:rPr lang="en-US" sz="1800" dirty="0" err="1">
                <a:solidFill>
                  <a:srgbClr val="E6DB74"/>
                </a:solidFill>
                <a:latin typeface="Monaco" charset="0"/>
              </a:rPr>
              <a:t>wp</a:t>
            </a:r>
            <a:r>
              <a:rPr lang="en-US" sz="1800" dirty="0">
                <a:solidFill>
                  <a:srgbClr val="E6DB74"/>
                </a:solidFill>
                <a:latin typeface="Monaco" charset="0"/>
              </a:rPr>
              <a:t>/v2/posts'</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52760</TotalTime>
  <Words>2840</Words>
  <Application>Microsoft Macintosh PowerPoint</Application>
  <PresentationFormat>On-screen Show (16:9)</PresentationFormat>
  <Paragraphs>609</Paragraphs>
  <Slides>89</Slides>
  <Notes>47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#1</vt:lpstr>
      <vt:lpstr>DOM Practice #2</vt:lpstr>
      <vt:lpstr>DOM Practice #3</vt:lpstr>
      <vt:lpstr>DOM Practice #4</vt:lpstr>
      <vt:lpstr>DOM Practice #5</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#1</vt:lpstr>
      <vt:lpstr>Events Practice #2</vt:lpstr>
      <vt:lpstr>Events Practice #3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#1</vt:lpstr>
      <vt:lpstr>JSON Practice #2</vt:lpstr>
      <vt:lpstr>JSON Practice #3</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1378</cp:revision>
  <cp:lastPrinted>2017-03-07T01:03:02Z</cp:lastPrinted>
  <dcterms:created xsi:type="dcterms:W3CDTF">2016-03-08T16:04:10Z</dcterms:created>
  <dcterms:modified xsi:type="dcterms:W3CDTF">2017-03-08T17:55:26Z</dcterms:modified>
</cp:coreProperties>
</file>