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 id="463" r:id="rId91"/>
    <p:sldId id="464" r:id="rId92"/>
    <p:sldId id="465"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73757"/>
  </p:normalViewPr>
  <p:slideViewPr>
    <p:cSldViewPr snapToGrid="0">
      <p:cViewPr>
        <p:scale>
          <a:sx n="139" d="100"/>
          <a:sy n="139" d="100"/>
        </p:scale>
        <p:origin x="2504" y="208"/>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90</a:t>
            </a:fld>
            <a:endParaRPr lang="en-US"/>
          </a:p>
        </p:txBody>
      </p:sp>
    </p:spTree>
    <p:extLst>
      <p:ext uri="{BB962C8B-B14F-4D97-AF65-F5344CB8AC3E}">
        <p14:creationId xmlns:p14="http://schemas.microsoft.com/office/powerpoint/2010/main" val="823571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91</a:t>
            </a:fld>
            <a:endParaRPr lang="en-US"/>
          </a:p>
        </p:txBody>
      </p:sp>
    </p:spTree>
    <p:extLst>
      <p:ext uri="{BB962C8B-B14F-4D97-AF65-F5344CB8AC3E}">
        <p14:creationId xmlns:p14="http://schemas.microsoft.com/office/powerpoint/2010/main" val="1186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92</a:t>
            </a:fld>
            <a:endParaRPr lang="en-US"/>
          </a:p>
        </p:txBody>
      </p:sp>
    </p:spTree>
    <p:extLst>
      <p:ext uri="{BB962C8B-B14F-4D97-AF65-F5344CB8AC3E}">
        <p14:creationId xmlns:p14="http://schemas.microsoft.com/office/powerpoint/2010/main" val="63533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smtClean="0">
                <a:solidFill>
                  <a:srgbClr val="A6E22E"/>
                </a:solidFill>
                <a:latin typeface="Monaco" charset="0"/>
              </a:rPr>
              <a:t>e </a:t>
            </a:r>
            <a:r>
              <a:rPr lang="en-US" sz="2000" dirty="0" smtClean="0">
                <a:solidFill>
                  <a:srgbClr val="F8F8F2"/>
                </a:solidFill>
                <a:latin typeface="Monaco" charset="0"/>
              </a:rPr>
              <a:t>) { // e is the event object</a:t>
            </a:r>
            <a:endParaRPr lang="en-US" sz="2000" dirty="0">
              <a:solidFill>
                <a:srgbClr val="F8F8F2"/>
              </a:solidFill>
              <a:latin typeface="Monaco" charset="0"/>
            </a:endParaRPr>
          </a:p>
          <a:p>
            <a:r>
              <a:rPr lang="en-US" sz="2000" dirty="0" smtClean="0">
                <a:solidFill>
                  <a:srgbClr val="A6E22E"/>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chemeClr val="bg1">
                    <a:lumMod val="95000"/>
                  </a:schemeClr>
                </a:solidFill>
                <a:latin typeface="Monaco" charset="0"/>
              </a:rPr>
              <a:t>{</a:t>
            </a:r>
            <a:endParaRPr lang="mr-IN" sz="2000" dirty="0">
              <a:solidFill>
                <a:schemeClr val="bg1">
                  <a:lumMod val="95000"/>
                </a:schemeClr>
              </a:solidFill>
              <a:latin typeface="Monaco" charset="0"/>
            </a:endParaRP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a:t>
            </a:r>
            <a:r>
              <a:rPr lang="en-US" sz="2000" dirty="0" smtClean="0">
                <a:solidFill>
                  <a:schemeClr val="bg1">
                    <a:lumMod val="95000"/>
                  </a:schemeClr>
                </a:solidFill>
                <a:latin typeface="Monaco" charset="0"/>
              </a:rPr>
              <a:t>2,  </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"Hello JSON!",</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slug": "hello-</a:t>
            </a:r>
            <a:r>
              <a:rPr lang="en-US" sz="2000" dirty="0" err="1">
                <a:solidFill>
                  <a:schemeClr val="bg1">
                    <a:lumMod val="95000"/>
                  </a:schemeClr>
                </a:solidFill>
                <a:latin typeface="Monaco" charset="0"/>
              </a:rPr>
              <a:t>json</a:t>
            </a:r>
            <a:r>
              <a:rPr lang="en-US" sz="2000" dirty="0">
                <a:solidFill>
                  <a:schemeClr val="bg1">
                    <a:lumMod val="95000"/>
                  </a:schemeClr>
                </a:solidFill>
                <a:latin typeface="Monaco" charset="0"/>
              </a:rPr>
              <a:t>",</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content": "Some post content goes here."</a:t>
            </a:r>
          </a:p>
          <a:p>
            <a:r>
              <a:rPr lang="mr-IN" sz="2000" dirty="0" smtClean="0">
                <a:solidFill>
                  <a:schemeClr val="bg1">
                    <a:lumMod val="95000"/>
                  </a:schemeClr>
                </a:solidFill>
                <a:latin typeface="Monaco" charset="0"/>
              </a:rPr>
              <a:t>}</a:t>
            </a:r>
            <a:endParaRPr lang="en-US" sz="2000" dirty="0" smtClean="0">
              <a:solidFill>
                <a:schemeClr val="bg1">
                  <a:lumMod val="95000"/>
                </a:schemeClr>
              </a:solidFill>
              <a:latin typeface="Monaco" charset="0"/>
            </a:endParaRPr>
          </a:p>
          <a:p>
            <a:endParaRPr lang="mr-IN" sz="2000" dirty="0">
              <a:solidFill>
                <a:schemeClr val="bg1">
                  <a:lumMod val="95000"/>
                </a:schemeClr>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smtClean="0">
                <a:solidFill>
                  <a:srgbClr val="E6DB74"/>
                </a:solidFill>
                <a:latin typeface="Monaco" charset="0"/>
              </a:rPr>
              <a:t>'{ </a:t>
            </a:r>
            <a:r>
              <a:rPr lang="en-US" sz="2000" dirty="0">
                <a:solidFill>
                  <a:srgbClr val="E6DB74"/>
                </a:solidFill>
                <a:latin typeface="Monaco" charset="0"/>
              </a:rPr>
              <a:t>"id": 1, "title": "Hello JSON!" </a:t>
            </a:r>
            <a:r>
              <a:rPr lang="en-US" sz="2000" dirty="0" smtClean="0">
                <a:solidFill>
                  <a:srgbClr val="E6DB74"/>
                </a:solidFill>
                <a:latin typeface="Monaco" charset="0"/>
              </a:rPr>
              <a:t>}'</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smtClean="0">
                <a:solidFill>
                  <a:srgbClr val="A6E22E"/>
                </a:solidFill>
                <a:latin typeface="Monaco" charset="0"/>
              </a:rPr>
              <a:t>site.com</a:t>
            </a:r>
            <a:r>
              <a:rPr lang="en-US" sz="2000" dirty="0" smtClean="0">
                <a:solidFill>
                  <a:srgbClr val="A6E22E"/>
                </a:solidFill>
                <a:latin typeface="Monaco" charset="0"/>
              </a:rPr>
              <a:t>/</a:t>
            </a:r>
            <a:r>
              <a:rPr lang="en-US" sz="2000" dirty="0" err="1" smtClean="0">
                <a:solidFill>
                  <a:srgbClr val="A6E22E"/>
                </a:solidFill>
                <a:latin typeface="Monaco" charset="0"/>
              </a:rPr>
              <a:t>wp-json</a:t>
            </a:r>
            <a:r>
              <a:rPr lang="en-US" sz="2000" dirty="0" smtClean="0">
                <a:solidFill>
                  <a:srgbClr val="A6E22E"/>
                </a:solidFill>
                <a:latin typeface="Monaco" charset="0"/>
              </a:rPr>
              <a:t>/</a:t>
            </a:r>
            <a:r>
              <a:rPr lang="en-US" sz="2000" dirty="0" err="1" smtClean="0">
                <a:solidFill>
                  <a:srgbClr val="A6E22E"/>
                </a:solidFill>
                <a:latin typeface="Monaco" charset="0"/>
              </a:rPr>
              <a:t>wp</a:t>
            </a:r>
            <a:r>
              <a:rPr lang="en-US" sz="2000" dirty="0" smtClean="0">
                <a:solidFill>
                  <a:srgbClr val="A6E22E"/>
                </a:solidFill>
                <a:latin typeface="Monaco" charset="0"/>
              </a:rPr>
              <a:t>/v2/posts</a:t>
            </a:r>
            <a:r>
              <a:rPr lang="en-US" sz="2000" dirty="0" smtClean="0">
                <a:solidFill>
                  <a:srgbClr val="960050"/>
                </a:solidFill>
                <a:latin typeface="Monaco" charset="0"/>
              </a:rPr>
              <a:t>’</a:t>
            </a:r>
            <a:r>
              <a:rPr lang="en-US" sz="2000" dirty="0" smtClean="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88696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smtClean="0">
                <a:solidFill>
                  <a:srgbClr val="E6DB74"/>
                </a:solidFill>
                <a:latin typeface="Monaco" charset="0"/>
              </a:rPr>
              <a:t>'https://</a:t>
            </a:r>
            <a:r>
              <a:rPr lang="en-US" sz="1800" dirty="0" err="1" smtClean="0">
                <a:solidFill>
                  <a:srgbClr val="E6DB74"/>
                </a:solidFill>
                <a:latin typeface="Monaco" charset="0"/>
              </a:rPr>
              <a:t>site.com</a:t>
            </a:r>
            <a:r>
              <a:rPr lang="en-US" sz="1800" dirty="0" smtClean="0">
                <a:solidFill>
                  <a:srgbClr val="E6DB74"/>
                </a:solidFill>
                <a:latin typeface="Monaco" charset="0"/>
              </a:rPr>
              <a:t>/</a:t>
            </a:r>
            <a:r>
              <a:rPr lang="en-US" sz="1800" dirty="0" err="1" smtClean="0">
                <a:solidFill>
                  <a:srgbClr val="E6DB74"/>
                </a:solidFill>
                <a:latin typeface="Monaco" charset="0"/>
              </a:rPr>
              <a:t>wp-json</a:t>
            </a:r>
            <a:r>
              <a:rPr lang="en-US" sz="1800" dirty="0" smtClean="0">
                <a:solidFill>
                  <a:srgbClr val="E6DB74"/>
                </a:solidFill>
                <a:latin typeface="Monaco" charset="0"/>
              </a:rPr>
              <a:t>/</a:t>
            </a:r>
            <a:r>
              <a:rPr lang="en-US" sz="1800" dirty="0" err="1" smtClean="0">
                <a:solidFill>
                  <a:srgbClr val="E6DB74"/>
                </a:solidFill>
                <a:latin typeface="Monaco" charset="0"/>
              </a:rPr>
              <a:t>wp</a:t>
            </a:r>
            <a:r>
              <a:rPr lang="en-US" sz="1800" dirty="0" smtClean="0">
                <a:solidFill>
                  <a:srgbClr val="E6DB74"/>
                </a:solidFill>
                <a:latin typeface="Monaco" charset="0"/>
              </a:rPr>
              <a:t>/v2/posts</a:t>
            </a:r>
            <a:r>
              <a:rPr lang="en-US" sz="1800" dirty="0">
                <a:solidFill>
                  <a:srgbClr val="E6DB74"/>
                </a:solidFill>
                <a:latin typeface="Monaco" charset="0"/>
              </a:rPr>
              <a:t>'</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 API + JS in a Theme</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smtClean="0"/>
              <a:t>Add </a:t>
            </a:r>
            <a:r>
              <a:rPr lang="en-US" dirty="0" smtClean="0"/>
              <a:t>the </a:t>
            </a:r>
            <a:r>
              <a:rPr lang="en-US" dirty="0" err="1" smtClean="0"/>
              <a:t>apidemo.zip</a:t>
            </a:r>
            <a:r>
              <a:rPr lang="en-US" dirty="0" smtClean="0"/>
              <a:t> theme to your WP site</a:t>
            </a:r>
          </a:p>
          <a:p>
            <a:pPr marL="457200" indent="-457200">
              <a:buFont typeface="+mj-lt"/>
              <a:buAutoNum type="arabicPeriod"/>
            </a:pPr>
            <a:r>
              <a:rPr lang="en-US" dirty="0" err="1" smtClean="0"/>
              <a:t>Functions.php</a:t>
            </a:r>
            <a:r>
              <a:rPr lang="en-US" dirty="0" smtClean="0"/>
              <a:t> </a:t>
            </a:r>
            <a:r>
              <a:rPr lang="en-US" dirty="0" err="1" smtClean="0"/>
              <a:t>enqueue</a:t>
            </a:r>
            <a:r>
              <a:rPr lang="en-US" dirty="0" smtClean="0"/>
              <a:t> </a:t>
            </a:r>
            <a:r>
              <a:rPr lang="en-US" dirty="0" err="1" smtClean="0"/>
              <a:t>main.js</a:t>
            </a:r>
            <a:r>
              <a:rPr lang="en-US" dirty="0"/>
              <a:t> </a:t>
            </a:r>
            <a:r>
              <a:rPr lang="en-US" dirty="0" smtClean="0"/>
              <a:t>with dependency of </a:t>
            </a:r>
            <a:r>
              <a:rPr lang="en-US" dirty="0" err="1" smtClean="0"/>
              <a:t>wp-api</a:t>
            </a:r>
            <a:r>
              <a:rPr lang="en-US" dirty="0" smtClean="0"/>
              <a:t> and </a:t>
            </a:r>
            <a:r>
              <a:rPr lang="en-US" dirty="0" err="1" smtClean="0"/>
              <a:t>jquery</a:t>
            </a:r>
            <a:endParaRPr lang="en-US" dirty="0" smtClean="0"/>
          </a:p>
          <a:p>
            <a:pPr marL="457200" indent="-457200">
              <a:buFont typeface="+mj-lt"/>
              <a:buAutoNum type="arabicPeriod"/>
            </a:pPr>
            <a:r>
              <a:rPr lang="en-US" dirty="0"/>
              <a:t>Use new </a:t>
            </a:r>
            <a:r>
              <a:rPr lang="en-US" dirty="0" err="1"/>
              <a:t>wp.api.collections.Posts</a:t>
            </a:r>
            <a:r>
              <a:rPr lang="en-US" dirty="0" smtClean="0"/>
              <a:t>() and .fetch to get posts from WP Site</a:t>
            </a:r>
          </a:p>
          <a:p>
            <a:pPr marL="457200" indent="-457200">
              <a:buFont typeface="+mj-lt"/>
              <a:buAutoNum type="arabicPeriod"/>
            </a:pPr>
            <a:r>
              <a:rPr lang="en-US" dirty="0"/>
              <a:t>Use </a:t>
            </a:r>
            <a:r>
              <a:rPr lang="en-US" dirty="0" smtClean="0"/>
              <a:t>JavaScript (and jQuery) to add the posts to the page</a:t>
            </a:r>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6320956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A Day of </a:t>
            </a:r>
            <a:r>
              <a:rPr lang="en-US" sz="4200" dirty="0" smtClean="0"/>
              <a:t>JavaScript </a:t>
            </a:r>
            <a:endParaRPr lang="en-US" sz="4200" dirty="0">
              <a:latin typeface="Pacifico" charset="0"/>
              <a:ea typeface="Pacifico" charset="0"/>
              <a:cs typeface="Pacifico" charset="0"/>
            </a:endParaRPr>
          </a:p>
        </p:txBody>
      </p:sp>
      <p:sp>
        <p:nvSpPr>
          <p:cNvPr id="3" name="Content Placeholder 2"/>
          <p:cNvSpPr>
            <a:spLocks noGrp="1"/>
          </p:cNvSpPr>
          <p:nvPr>
            <p:ph sz="quarter" idx="11"/>
          </p:nvPr>
        </p:nvSpPr>
        <p:spPr/>
        <p:txBody>
          <a:bodyPr/>
          <a:lstStyle/>
          <a:p>
            <a:r>
              <a:rPr lang="en-US" dirty="0" smtClean="0"/>
              <a:t>Wrap Up</a:t>
            </a:r>
            <a:endParaRPr lang="en-US" dirty="0"/>
          </a:p>
        </p:txBody>
      </p:sp>
      <p:sp>
        <p:nvSpPr>
          <p:cNvPr id="4" name="Rectangle 3"/>
          <p:cNvSpPr/>
          <p:nvPr/>
        </p:nvSpPr>
        <p:spPr>
          <a:xfrm>
            <a:off x="4027620" y="1871972"/>
            <a:ext cx="1088760" cy="461665"/>
          </a:xfrm>
          <a:prstGeom prst="rect">
            <a:avLst/>
          </a:prstGeom>
        </p:spPr>
        <p:txBody>
          <a:bodyPr wrap="none">
            <a:spAutoFit/>
          </a:bodyPr>
          <a:lstStyle/>
          <a:p>
            <a:r>
              <a:rPr lang="en-US" sz="2400">
                <a:solidFill>
                  <a:schemeClr val="bg1">
                    <a:lumMod val="95000"/>
                  </a:schemeClr>
                </a:solidFill>
                <a:latin typeface="Pacifico" charset="0"/>
                <a:ea typeface="Pacifico" charset="0"/>
                <a:cs typeface="Pacifico" charset="0"/>
              </a:rPr>
              <a:t>Review</a:t>
            </a:r>
            <a:endParaRPr lang="en-US" sz="2400">
              <a:solidFill>
                <a:schemeClr val="bg1">
                  <a:lumMod val="95000"/>
                </a:schemeClr>
              </a:solidFill>
            </a:endParaRPr>
          </a:p>
        </p:txBody>
      </p:sp>
    </p:spTree>
    <p:extLst>
      <p:ext uri="{BB962C8B-B14F-4D97-AF65-F5344CB8AC3E}">
        <p14:creationId xmlns:p14="http://schemas.microsoft.com/office/powerpoint/2010/main" val="1822307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of </a:t>
            </a:r>
            <a:r>
              <a:rPr lang="en-US" dirty="0" smtClean="0"/>
              <a:t>JavaScript Review</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dirty="0" smtClean="0"/>
              <a:t>Programming </a:t>
            </a:r>
            <a:r>
              <a:rPr lang="en-US" dirty="0"/>
              <a:t>R</a:t>
            </a:r>
            <a:r>
              <a:rPr lang="en-US" dirty="0" smtClean="0"/>
              <a:t>eview: variables, arrays, functions, objects, loops, conditional statements</a:t>
            </a:r>
          </a:p>
          <a:p>
            <a:pPr marL="457200" indent="-457200">
              <a:buFont typeface="+mj-lt"/>
              <a:buAutoNum type="arabicPeriod"/>
            </a:pPr>
            <a:r>
              <a:rPr lang="en-US" dirty="0" smtClean="0"/>
              <a:t>The Document Object Model: </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473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54101</TotalTime>
  <Words>2972</Words>
  <Application>Microsoft Macintosh PowerPoint</Application>
  <PresentationFormat>On-screen Show (16:9)</PresentationFormat>
  <Paragraphs>624</Paragraphs>
  <Slides>92</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92</vt:i4>
      </vt:variant>
    </vt:vector>
  </HeadingPairs>
  <TitlesOfParts>
    <vt:vector size="105"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01.01</vt:lpstr>
      <vt:lpstr>DOM Practice 01.02</vt:lpstr>
      <vt:lpstr>DOM Practice 01.03</vt:lpstr>
      <vt:lpstr>DOM Practice **</vt:lpstr>
      <vt:lpstr>DOM Practice **</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02.01</vt:lpstr>
      <vt:lpstr>Events Practice 02.02</vt:lpstr>
      <vt:lpstr>Events Practice 02.03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03.01</vt:lpstr>
      <vt:lpstr>JSON Practice 03.02</vt:lpstr>
      <vt:lpstr>JSON Practice 03.03</vt:lpstr>
      <vt:lpstr>WP API + JS in a Theme</vt:lpstr>
      <vt:lpstr>A Day of JavaScript </vt:lpstr>
      <vt:lpstr>A Day of JavaScript Review</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1385</cp:revision>
  <cp:lastPrinted>2017-03-09T05:18:57Z</cp:lastPrinted>
  <dcterms:created xsi:type="dcterms:W3CDTF">2016-03-08T16:04:10Z</dcterms:created>
  <dcterms:modified xsi:type="dcterms:W3CDTF">2017-03-13T02:34:29Z</dcterms:modified>
</cp:coreProperties>
</file>