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9"/>
  </p:notesMasterIdLst>
  <p:sldIdLst>
    <p:sldId id="256" r:id="rId2"/>
    <p:sldId id="264" r:id="rId3"/>
    <p:sldId id="343" r:id="rId4"/>
    <p:sldId id="341" r:id="rId5"/>
    <p:sldId id="342" r:id="rId6"/>
    <p:sldId id="344" r:id="rId7"/>
    <p:sldId id="329" r:id="rId8"/>
  </p:sldIdLst>
  <p:sldSz cx="9144000" cy="5143500" type="screen16x9"/>
  <p:notesSz cx="6858000" cy="9144000"/>
  <p:embeddedFontLst>
    <p:embeddedFont>
      <p:font typeface="Hammersmith One" panose="020B0604020202020204" charset="0"/>
      <p:regular r:id="rId10"/>
    </p:embeddedFont>
    <p:embeddedFont>
      <p:font typeface="Manjari" panose="020B0604020202020204" charset="0"/>
      <p:regular r:id="rId11"/>
      <p:bold r:id="rId12"/>
    </p:embeddedFont>
    <p:embeddedFont>
      <p:font typeface="Ubuntu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5107EA-0010-49DA-8178-F4AEF67D3EEE}">
  <a:tblStyle styleId="{F95107EA-0010-49DA-8178-F4AEF67D3E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F4C6D0-B413-46E2-BF6E-93F9CB1EF7C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FC1B23-A34C-4A65-9F0A-615C74CE1D6D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0661CD-E932-4CE6-BC63-5C492FCAF964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C5882-8824-4F87-A865-5DF1FF076796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D994BE-25D6-425F-AC3C-AB744AC83398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346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77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38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82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05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85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89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gc6a01074ef_0_20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2" name="Google Shape;3272;gc6a01074ef_0_20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4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73" r:id="rId4"/>
    <p:sldLayoutId id="2147483684" r:id="rId5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100" y="419893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solidFill>
                  <a:schemeClr val="accent2"/>
                </a:solidFill>
              </a:rPr>
              <a:t>Tugas</a:t>
            </a:r>
            <a:r>
              <a:rPr lang="en-US" sz="4000" dirty="0" smtClean="0">
                <a:solidFill>
                  <a:schemeClr val="accent2"/>
                </a:solidFill>
              </a:rPr>
              <a:t> binary tree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359300" y="2730596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D</a:t>
            </a:r>
            <a:r>
              <a:rPr lang="en" sz="1800" dirty="0" smtClean="0"/>
              <a:t>evina Marsya Rani (2215101064)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K</a:t>
            </a:r>
            <a:r>
              <a:rPr lang="en" sz="1800" dirty="0" smtClean="0"/>
              <a:t>elas B</a:t>
            </a:r>
            <a:endParaRPr sz="1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646341" y="24635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inary tree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646341" y="787853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2215101064 x 30.06.2004 = 2215101064 x 360720 = 799031255806080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Menghasilkan</a:t>
            </a:r>
            <a:r>
              <a:rPr lang="en-US" dirty="0" smtClean="0"/>
              <a:t> node = 79, 90, 31, 25, 58, 06, 08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4148250" y="1858724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79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178" y="2509253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0462" y="3244224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012196" y="3244224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71964" y="4567246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312788" y="4005842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774050" y="2509252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90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>
            <a:stCxn id="2" idx="3"/>
            <a:endCxn id="5" idx="7"/>
          </p:cNvCxnSpPr>
          <p:nvPr/>
        </p:nvCxnSpPr>
        <p:spPr>
          <a:xfrm flipH="1">
            <a:off x="4012196" y="2306077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421179" y="3004887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810107" y="3767234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5"/>
            <a:endCxn id="10" idx="1"/>
          </p:cNvCxnSpPr>
          <p:nvPr/>
        </p:nvCxnSpPr>
        <p:spPr>
          <a:xfrm>
            <a:off x="4681268" y="2306077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87441" y="3004887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898885" y="4430209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646341" y="24635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 order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646341" y="787853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Pre-Order = 79, 31, 25, 06, 08, 58, 90</a:t>
            </a:r>
            <a:endParaRPr sz="2000" dirty="0"/>
          </a:p>
        </p:txBody>
      </p:sp>
      <p:sp>
        <p:nvSpPr>
          <p:cNvPr id="2" name="Oval 1"/>
          <p:cNvSpPr/>
          <p:nvPr/>
        </p:nvSpPr>
        <p:spPr>
          <a:xfrm>
            <a:off x="6501158" y="1067299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79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12899" y="172309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40500" y="2469790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01776" y="2452765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64948" y="3837840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09798" y="315915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65990" y="172309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90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>
            <a:stCxn id="2" idx="3"/>
            <a:endCxn id="5" idx="7"/>
          </p:cNvCxnSpPr>
          <p:nvPr/>
        </p:nvCxnSpPr>
        <p:spPr>
          <a:xfrm flipH="1">
            <a:off x="6345917" y="1514652"/>
            <a:ext cx="246692" cy="2851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694026" y="2201588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129560" y="2936559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5"/>
            <a:endCxn id="10" idx="1"/>
          </p:cNvCxnSpPr>
          <p:nvPr/>
        </p:nvCxnSpPr>
        <p:spPr>
          <a:xfrm>
            <a:off x="7034176" y="1514652"/>
            <a:ext cx="223265" cy="2851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49706" y="2201380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72832" y="3593183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784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646341" y="24635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order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646341" y="787853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In-Order = 06, 08, 25, 31, 58, 79, 90</a:t>
            </a:r>
            <a:endParaRPr sz="2000" dirty="0"/>
          </a:p>
        </p:txBody>
      </p:sp>
      <p:sp>
        <p:nvSpPr>
          <p:cNvPr id="2" name="Oval 1"/>
          <p:cNvSpPr/>
          <p:nvPr/>
        </p:nvSpPr>
        <p:spPr>
          <a:xfrm>
            <a:off x="6529982" y="1120379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79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12899" y="172309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40500" y="2469790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01776" y="2452765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64948" y="3837840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09798" y="315915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65990" y="172309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90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>
            <a:stCxn id="2" idx="3"/>
            <a:endCxn id="5" idx="7"/>
          </p:cNvCxnSpPr>
          <p:nvPr/>
        </p:nvCxnSpPr>
        <p:spPr>
          <a:xfrm flipH="1">
            <a:off x="6345917" y="1567732"/>
            <a:ext cx="275516" cy="23211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694026" y="2201588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129560" y="2936559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5"/>
            <a:endCxn id="10" idx="1"/>
          </p:cNvCxnSpPr>
          <p:nvPr/>
        </p:nvCxnSpPr>
        <p:spPr>
          <a:xfrm>
            <a:off x="7063000" y="1567732"/>
            <a:ext cx="194441" cy="23211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49706" y="2201380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72832" y="3593183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661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646341" y="24635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Post order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646341" y="787853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Post-Order = 08, 06, 25, 58, 31, 90, 79</a:t>
            </a: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6501158" y="1067299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79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12899" y="172309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240500" y="2469790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01776" y="2452765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64948" y="3837840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09798" y="315915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165990" y="172309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90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>
            <a:stCxn id="2" idx="3"/>
            <a:endCxn id="5" idx="7"/>
          </p:cNvCxnSpPr>
          <p:nvPr/>
        </p:nvCxnSpPr>
        <p:spPr>
          <a:xfrm flipH="1">
            <a:off x="6345917" y="1514652"/>
            <a:ext cx="246692" cy="2851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694026" y="2201588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129560" y="2936559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5"/>
            <a:endCxn id="10" idx="1"/>
          </p:cNvCxnSpPr>
          <p:nvPr/>
        </p:nvCxnSpPr>
        <p:spPr>
          <a:xfrm>
            <a:off x="7034176" y="1514652"/>
            <a:ext cx="223265" cy="2851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49706" y="2201380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72832" y="3593183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0021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646341" y="24635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Representasi</a:t>
            </a:r>
            <a:r>
              <a:rPr lang="en-US" dirty="0" smtClean="0"/>
              <a:t> array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646341" y="787853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Parents di index = 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Left child di index = 2k + 1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Right child di index = 2k + 2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index k = 0, </a:t>
            </a:r>
            <a:r>
              <a:rPr lang="en-US" dirty="0" err="1" smtClean="0"/>
              <a:t>maka</a:t>
            </a:r>
            <a:endParaRPr lang="en-US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Oval 1"/>
          <p:cNvSpPr/>
          <p:nvPr/>
        </p:nvSpPr>
        <p:spPr>
          <a:xfrm>
            <a:off x="7045935" y="577328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79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438522" y="1166397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31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924371" y="1911869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53153" y="1950671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58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49620" y="3362638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08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35291" y="2655130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06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69710" y="1166398"/>
            <a:ext cx="624469" cy="524107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90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/>
          <p:cNvCxnSpPr>
            <a:stCxn id="2" idx="3"/>
            <a:endCxn id="5" idx="7"/>
          </p:cNvCxnSpPr>
          <p:nvPr/>
        </p:nvCxnSpPr>
        <p:spPr>
          <a:xfrm flipH="1">
            <a:off x="6971540" y="1024681"/>
            <a:ext cx="165846" cy="21847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376964" y="1665910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32255" y="2393077"/>
            <a:ext cx="227505" cy="2799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5"/>
            <a:endCxn id="10" idx="1"/>
          </p:cNvCxnSpPr>
          <p:nvPr/>
        </p:nvCxnSpPr>
        <p:spPr>
          <a:xfrm>
            <a:off x="7578953" y="1024681"/>
            <a:ext cx="182208" cy="21847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953153" y="1656193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48414" y="3118462"/>
            <a:ext cx="184233" cy="2799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593" y="981879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endParaRPr lang="sv-SE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42546"/>
              </p:ext>
            </p:extLst>
          </p:nvPr>
        </p:nvGraphicFramePr>
        <p:xfrm>
          <a:off x="646341" y="4141168"/>
          <a:ext cx="696059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  <a:gridCol w="409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2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79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06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08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7911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p156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S</a:t>
            </a:r>
            <a:r>
              <a:rPr lang="en" sz="4800" dirty="0" smtClean="0"/>
              <a:t>ekian</a:t>
            </a:r>
            <a:br>
              <a:rPr lang="en" sz="4800" dirty="0" smtClean="0"/>
            </a:br>
            <a:r>
              <a:rPr lang="en" sz="4800" dirty="0" smtClean="0"/>
              <a:t>terima kasih</a:t>
            </a:r>
            <a:endParaRPr sz="4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183</Words>
  <Application>Microsoft Office PowerPoint</Application>
  <PresentationFormat>On-screen Show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Hammersmith One</vt:lpstr>
      <vt:lpstr>Manjari</vt:lpstr>
      <vt:lpstr>Ubuntu</vt:lpstr>
      <vt:lpstr>Elegant Education Pack for Students XL by Slidesgo</vt:lpstr>
      <vt:lpstr>Tugas binary tree</vt:lpstr>
      <vt:lpstr>Binary tree</vt:lpstr>
      <vt:lpstr>Pre order</vt:lpstr>
      <vt:lpstr>In order</vt:lpstr>
      <vt:lpstr>Post order</vt:lpstr>
      <vt:lpstr>Representasi array</vt:lpstr>
      <vt:lpstr>Sekian 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Education  Pack for Students</dc:title>
  <dc:creator>USER</dc:creator>
  <cp:lastModifiedBy>Devina</cp:lastModifiedBy>
  <cp:revision>11</cp:revision>
  <dcterms:modified xsi:type="dcterms:W3CDTF">2023-05-15T11:43:46Z</dcterms:modified>
</cp:coreProperties>
</file>