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EED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/>
            </a:pPr>
            <a:r>
              <a:t>Introduction to Data Mining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 i="1"/>
            </a:pPr>
            <a:r>
              <a:t>What is Data Mining, Data Mining Process, Common Data Mining Techniques, Real-World Applications, Challenges in Data Mining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Understanding Data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Data mining extracts useful information, patterns, and trends from large datasets.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Datasets can come from various sources, including structured and unstructured data.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The primary goal is to discover hidden patterns for informed decisions and predictions.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It uncovers relationships impossible or time-consuming to identify manually.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The Data Mining Process: Collection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Data mining is a multi-step process to clean, analyze, and interpret data.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Data collection involves gathering data from diverse sources like transaction logs, sensors, and social media.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Handling the vast amount of data generated today is a significant challenge.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Data preprocessing cleans raw, messy data by filling missing values, removing duplicates, and standardizing units.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Data normalization transforms variables into a consistent format for effective analysis.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The Data Mining Process: EDA &amp;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Exploratory Data Analysis (EDA) visually and statistically analyzes data structure.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Tools like histograms, scatter plots, and heatmaps visualize data distributions and relationships.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EDA helps form hypotheses and choose appropriate data mining algorithms.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Modeling and mining apply algorithms to uncover patterns and relationships in the data.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The choice of algorithm depends on the type of analysis to be performed.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Common Data Mining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Classification assigns data to predefined categories, like a spam filter.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Clustering groups similar data points together without prior knowledge, useful for customer segmentation.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Association rule mining identifies relationships between variables, such as in market basket analysis.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Regression predicts continuous values based on input variables, used for house price prediction.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Evaluation, Interpretation, and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Evaluation and interpretation assess the quality and usefulness of the identified patterns.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Metrics like accuracy, precision, recall, and R-squared are used to evaluate model effectiveness.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Unsatisfactory model performance may require revisiting earlier stages for refinement.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Deployment involves putting the insights into real-world applications to improve processes or automate decisions.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Examples include personalized advertisements or prioritizing healthcare for high-risk individuals.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Real-World Applications of Data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In healthcare, it identifies disease outbreaks and predicts patient readmissions.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Finance uses data mining for fraud detection by analyzing historical transactions.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Retailers apply it for inventory optimization and demand forecasting.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Marketing leverages it for customer segmentation and tailored advertisements.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Challenges in Data Mining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Ensuring data quality is crucial, as noisy or biased data can lead to inaccurate insights.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Dealing with privacy and ethical concerns is paramount due to vast amounts of sensitive data.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Compliance with regulations like GDPR and CCPA is essential.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Data anonymization, encryption, and careful handling mitigate privacy risks.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Conclusion and Future Outlook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Data mining is a powerful tool for unlocking valuable insights from large datasets.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It involves collecting, cleaning, analyzing, and modeling data to uncover patterns.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Techniques like classification, clustering, association rule mining, and regression form its foundation.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It helps businesses optimize operations, improve customer satisfaction, and gain a competitive edge.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Future lectures will delve deeper into specific data mining algorithms and their applications.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