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/>
            </a:pPr>
            <a:r>
              <a:t>Deep Learning, Machine Learning, Artificial Intelligence, Neural Networks, Applications of Deep Learning, Limitations of Deep Learning, Deep Learning Frameworks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What is Deep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Deep learning powers applications like Google Translate and image grouping.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 is a subset of machine learning, which is a subset of artificial intelligence.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AI mimics human behavior, ML achieves AI with data-trained algorithms, and DL is ML inspired by the human brain's structure.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This brain-like structure in deep learning is called an artificial neural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Deep Learning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Machine learning requires humans to define features for differentiation (e.g., size, stem for tomatoes/cherries).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Deep learning's neural networks automatically identify features without human interference.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This independence comes at the cost of needing a much higher volume of data for training.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How Neural Networks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Neural networks can identify handwritten digits, processing images as 28x28 pixels (784 pixels total).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Neurons are the core processing units; each pixel feeds into a neuron in the input layer.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Information flows through weighted channels between layers (input, hidden, output).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 unique bias is added to the weighted sum of inputs, then applied to an activation function.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The activation function determines if a neuron activates and passes information to subsequent layers.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Weights and biases are continuously adjusted to train the network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Applications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Customer support: Deep learning powers realistic conversational bots.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Medical care: Neural networks detect cancer cells and analyze MRI images.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Self-driving cars: Companies like Apple, Tesla, and Nissan are making this a reality.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Limitations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Data volume: Neural networks require a massive amount of data for training, especially for unstructured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Computational power: Training requires powerful Graphical Processing Units (GPUs) with thousands of cores, which are expensive.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Training time: Deep neural networks can take hours or even months to train, increasing with data and network complexity.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Deep Learning Frameworks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Popular deep learning frameworks include TensorFlow, PyTorch, Keras, and Caffe.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Deep learning and AI are still in their early stages, with vast future potential.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Example: Hooray Technologies uses deep learning with computer vision to describe the world to the blind.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Replicating the human mind may soon transition from science fiction to reality.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