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4D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Machine Learning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/>
            </a:pPr>
            <a:r>
              <a:t>Machine Learning, Supervised Learning, Unsupervised Learning, Reinforcement Learning, ML Challenges, ML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Machine learning teaches computers to learn from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It contrasts with giving computers explicit rules.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System is trained on labeled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Example: Email marked as spam or not spam.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Model learns patterns to predict unseen cases.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Common algorithms: Decision trees, Support Vector Machines, Neural Networks.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System finds patterns without labels.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Example: Clustering customers by purchasing behavior.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K-means is a classic algorithm.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Agent interacts with an environment.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Learns from feedback or rewards.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Example: Training AI to play video games or control robots.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Overfitting: Model memorizes training data, performs poorly on new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Bias: Occurs when the data itself is not balanced.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Healthcare: Disease prediction.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Finance: Fraud detection.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Self-driving cars: Object recognition.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Upcoming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Next lecture will cover evaluation metrics.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Metrics include accuracy, precision, recall, and F1-score.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