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Supervised Learning, Unsupervised Learning, Reinforcement Learning, Overfitting, Bias, ML Applications, Evaluation Metrics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[00:00] Machine learning involves teaching computers to learn from data.</a:t>
            </a:r>
          </a:p>
          <a:p>
            <a:pPr/>
            <a:r>
              <a:t>[00:00] It contrasts with giving computers explicit rules.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[00:00] System is trained on labeled data.</a:t>
            </a:r>
          </a:p>
          <a:p>
            <a:pPr/>
            <a:r>
              <a:t>[00:00] Example: Identifying spam emails based on labeled examples.</a:t>
            </a:r>
          </a:p>
          <a:p>
            <a:pPr/>
            <a:r>
              <a:t>[00:00] Model learns patterns to predict unseen cases.</a:t>
            </a:r>
          </a:p>
          <a:p>
            <a:pPr/>
            <a:r>
              <a:t>[00:00] Common algorithms include decision trees, support vector machines (SVMs), and neural networks.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Unsupervised and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[01:00] Unsupervised learning finds patterns in data without labels.</a:t>
            </a:r>
          </a:p>
          <a:p>
            <a:pPr/>
            <a:r>
              <a:t>[01:00] Example: Clustering customers into groups (e.g., K-means).</a:t>
            </a:r>
          </a:p>
          <a:p>
            <a:pPr/>
            <a:r>
              <a:t>[01:00] Reinforcement learning involves an agent learning from feedback or rewards in an environment.</a:t>
            </a:r>
          </a:p>
          <a:p>
            <a:pPr/>
            <a:r>
              <a:t>[01:00] Example: Training AI to play video games or control robots.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[01:00] Overfitting: Model memorizes training data, performing poorly on new data.</a:t>
            </a:r>
          </a:p>
          <a:p>
            <a:pPr/>
            <a:r>
              <a:t>[01:00] Bias: Occurs when the training data itself is unbalanced or unrepresentative.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[02:00] Healthcare: Used for disease prediction.</a:t>
            </a:r>
          </a:p>
          <a:p>
            <a:pPr/>
            <a:r>
              <a:t>[02:00] Finance: Applied in fraud detection.</a:t>
            </a:r>
          </a:p>
          <a:p>
            <a:pPr/>
            <a:r>
              <a:t>[02:00] Self-driving cars: Essential for object recognition.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Lecture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[02:00] The next lecture will cover machine learning evaluation metrics.</a:t>
            </a:r>
          </a:p>
          <a:p>
            <a:pPr/>
            <a:r>
              <a:t>[02:00] Metrics include accuracy, precision, recall, and F1-score.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