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Supervised Learning, Unsupervised Learning, Reinforcement Learning, Machine Learning Challenges, Applications of 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[00:00] Machine learning teaches computers to learn from data instead of explicit rules.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[00:00] System is trained on labeled data.</a:t>
            </a:r>
          </a:p>
          <a:p>
            <a:pPr/>
            <a:r>
              <a:t>[00:00] Example: Email marked as spam or not spam.</a:t>
            </a:r>
          </a:p>
          <a:p>
            <a:pPr/>
            <a:r>
              <a:t>[00:00] Common algorithms: Decision trees, Support Vector Machines, Neural Networks.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[01:00] System finds patterns without labels.</a:t>
            </a:r>
          </a:p>
          <a:p>
            <a:pPr/>
            <a:r>
              <a:t>[01:00] Example: Clustering customers based on purchasing behavior.</a:t>
            </a:r>
          </a:p>
          <a:p>
            <a:pPr/>
            <a:r>
              <a:t>[01:00] Classic algorithm: K-means.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[01:00] Agent interacts with an environment and learns from feedback or rewards.</a:t>
            </a:r>
          </a:p>
          <a:p>
            <a:pPr/>
            <a:r>
              <a:t>[01:00] Examples: Training AI to play video games or control a robot.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Overfitting: Model memorizes training data, performs poorly on new data.</a:t>
            </a:r>
          </a:p>
          <a:p>
            <a:pPr/>
            <a:r>
              <a:t>Bias: Occurs when the data itself is not balanced.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Healthcare: Disease prediction.</a:t>
            </a:r>
          </a:p>
          <a:p>
            <a:pPr/>
            <a:r>
              <a:t>Finance: Fraud detection.</a:t>
            </a:r>
          </a:p>
          <a:p>
            <a:pPr/>
            <a:r>
              <a:t>Self-driving cars: Object recognition.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