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0"/>
  </p:notesMasterIdLst>
  <p:handoutMasterIdLst>
    <p:handoutMasterId r:id="rId11"/>
  </p:handoutMasterIdLst>
  <p:sldIdLst>
    <p:sldId id="269" r:id="rId2"/>
    <p:sldId id="270" r:id="rId3"/>
    <p:sldId id="274" r:id="rId4"/>
    <p:sldId id="275" r:id="rId5"/>
    <p:sldId id="286" r:id="rId6"/>
    <p:sldId id="272" r:id="rId7"/>
    <p:sldId id="292" r:id="rId8"/>
    <p:sldId id="298" r:id="rId9"/>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9FD6"/>
    <a:srgbClr val="ADB5DF"/>
    <a:srgbClr val="6472C3"/>
    <a:srgbClr val="0EAAE3"/>
    <a:srgbClr val="262626"/>
    <a:srgbClr val="FCFCFC"/>
    <a:srgbClr val="DCDEE0"/>
    <a:srgbClr val="AAB3B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371" autoAdjust="0"/>
  </p:normalViewPr>
  <p:slideViewPr>
    <p:cSldViewPr snapToGrid="0">
      <p:cViewPr varScale="1">
        <p:scale>
          <a:sx n="85" d="100"/>
          <a:sy n="85" d="100"/>
        </p:scale>
        <p:origin x="744" y="53"/>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19/03/2024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1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C805C30-AB1D-4603-B93E-A7C9F8A39443}"/>
              </a:ext>
            </a:extLst>
          </p:cNvPr>
          <p:cNvSpPr>
            <a:spLocks noGrp="1"/>
          </p:cNvSpPr>
          <p:nvPr>
            <p:ph type="pic" sz="quarter" idx="10"/>
          </p:nvPr>
        </p:nvSpPr>
        <p:spPr>
          <a:xfrm>
            <a:off x="1472232" y="1214359"/>
            <a:ext cx="4295524" cy="4429280"/>
          </a:xfrm>
          <a:custGeom>
            <a:avLst/>
            <a:gdLst>
              <a:gd name="connsiteX0" fmla="*/ 0 w 4295524"/>
              <a:gd name="connsiteY0" fmla="*/ 0 h 4429280"/>
              <a:gd name="connsiteX1" fmla="*/ 4295524 w 4295524"/>
              <a:gd name="connsiteY1" fmla="*/ 0 h 4429280"/>
              <a:gd name="connsiteX2" fmla="*/ 4295524 w 4295524"/>
              <a:gd name="connsiteY2" fmla="*/ 4429280 h 4429280"/>
              <a:gd name="connsiteX3" fmla="*/ 0 w 4295524"/>
              <a:gd name="connsiteY3" fmla="*/ 4429280 h 4429280"/>
            </a:gdLst>
            <a:ahLst/>
            <a:cxnLst>
              <a:cxn ang="0">
                <a:pos x="connsiteX0" y="connsiteY0"/>
              </a:cxn>
              <a:cxn ang="0">
                <a:pos x="connsiteX1" y="connsiteY1"/>
              </a:cxn>
              <a:cxn ang="0">
                <a:pos x="connsiteX2" y="connsiteY2"/>
              </a:cxn>
              <a:cxn ang="0">
                <a:pos x="connsiteX3" y="connsiteY3"/>
              </a:cxn>
            </a:cxnLst>
            <a:rect l="l" t="t" r="r" b="b"/>
            <a:pathLst>
              <a:path w="4295524" h="4429280">
                <a:moveTo>
                  <a:pt x="0" y="0"/>
                </a:moveTo>
                <a:lnTo>
                  <a:pt x="4295524" y="0"/>
                </a:lnTo>
                <a:lnTo>
                  <a:pt x="4295524" y="4429280"/>
                </a:lnTo>
                <a:lnTo>
                  <a:pt x="0" y="4429280"/>
                </a:lnTo>
                <a:close/>
              </a:path>
            </a:pathLst>
          </a:custGeom>
        </p:spPr>
        <p:txBody>
          <a:bodyPr wrap="square">
            <a:noAutofit/>
          </a:bodyPr>
          <a:lstStyle/>
          <a:p>
            <a:endParaRPr lang="en-ID"/>
          </a:p>
        </p:txBody>
      </p:sp>
    </p:spTree>
    <p:extLst>
      <p:ext uri="{BB962C8B-B14F-4D97-AF65-F5344CB8AC3E}">
        <p14:creationId xmlns:p14="http://schemas.microsoft.com/office/powerpoint/2010/main" val="740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9B01EEB-9144-451C-98F2-E16467C2E6C6}"/>
              </a:ext>
            </a:extLst>
          </p:cNvPr>
          <p:cNvSpPr>
            <a:spLocks noGrp="1"/>
          </p:cNvSpPr>
          <p:nvPr>
            <p:ph type="pic" sz="quarter" idx="10"/>
          </p:nvPr>
        </p:nvSpPr>
        <p:spPr>
          <a:xfrm>
            <a:off x="83820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CC9F55BC-76B1-481D-8D5C-E38D6112DD7A}"/>
              </a:ext>
            </a:extLst>
          </p:cNvPr>
          <p:cNvSpPr>
            <a:spLocks noGrp="1"/>
          </p:cNvSpPr>
          <p:nvPr>
            <p:ph type="pic" sz="quarter" idx="11"/>
          </p:nvPr>
        </p:nvSpPr>
        <p:spPr>
          <a:xfrm>
            <a:off x="348996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id="{62B35CA8-187C-43D8-961A-3EA028CE01BC}"/>
              </a:ext>
            </a:extLst>
          </p:cNvPr>
          <p:cNvSpPr>
            <a:spLocks noGrp="1"/>
          </p:cNvSpPr>
          <p:nvPr>
            <p:ph type="pic" sz="quarter" idx="12"/>
          </p:nvPr>
        </p:nvSpPr>
        <p:spPr>
          <a:xfrm>
            <a:off x="614172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1C6C600-624B-4A91-BE5F-F02CA6D9D840}"/>
              </a:ext>
            </a:extLst>
          </p:cNvPr>
          <p:cNvSpPr>
            <a:spLocks noGrp="1"/>
          </p:cNvSpPr>
          <p:nvPr>
            <p:ph type="pic" sz="quarter" idx="13"/>
          </p:nvPr>
        </p:nvSpPr>
        <p:spPr>
          <a:xfrm>
            <a:off x="879348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Tree>
    <p:extLst>
      <p:ext uri="{BB962C8B-B14F-4D97-AF65-F5344CB8AC3E}">
        <p14:creationId xmlns:p14="http://schemas.microsoft.com/office/powerpoint/2010/main" val="95867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80831D4-5BA4-4D97-8576-DB2A9577ABC5}"/>
              </a:ext>
            </a:extLst>
          </p:cNvPr>
          <p:cNvSpPr>
            <a:spLocks noGrp="1"/>
          </p:cNvSpPr>
          <p:nvPr>
            <p:ph type="pic" sz="quarter" idx="10"/>
          </p:nvPr>
        </p:nvSpPr>
        <p:spPr>
          <a:xfrm>
            <a:off x="0" y="591162"/>
            <a:ext cx="5096785" cy="5338487"/>
          </a:xfrm>
          <a:custGeom>
            <a:avLst/>
            <a:gdLst>
              <a:gd name="connsiteX0" fmla="*/ 0 w 5096785"/>
              <a:gd name="connsiteY0" fmla="*/ 0 h 5338487"/>
              <a:gd name="connsiteX1" fmla="*/ 5096785 w 5096785"/>
              <a:gd name="connsiteY1" fmla="*/ 0 h 5338487"/>
              <a:gd name="connsiteX2" fmla="*/ 5096785 w 5096785"/>
              <a:gd name="connsiteY2" fmla="*/ 5338487 h 5338487"/>
              <a:gd name="connsiteX3" fmla="*/ 0 w 5096785"/>
              <a:gd name="connsiteY3" fmla="*/ 5338487 h 5338487"/>
            </a:gdLst>
            <a:ahLst/>
            <a:cxnLst>
              <a:cxn ang="0">
                <a:pos x="connsiteX0" y="connsiteY0"/>
              </a:cxn>
              <a:cxn ang="0">
                <a:pos x="connsiteX1" y="connsiteY1"/>
              </a:cxn>
              <a:cxn ang="0">
                <a:pos x="connsiteX2" y="connsiteY2"/>
              </a:cxn>
              <a:cxn ang="0">
                <a:pos x="connsiteX3" y="connsiteY3"/>
              </a:cxn>
            </a:cxnLst>
            <a:rect l="l" t="t" r="r" b="b"/>
            <a:pathLst>
              <a:path w="5096785" h="5338487">
                <a:moveTo>
                  <a:pt x="0" y="0"/>
                </a:moveTo>
                <a:lnTo>
                  <a:pt x="5096785" y="0"/>
                </a:lnTo>
                <a:lnTo>
                  <a:pt x="5096785" y="5338487"/>
                </a:lnTo>
                <a:lnTo>
                  <a:pt x="0" y="5338487"/>
                </a:lnTo>
                <a:close/>
              </a:path>
            </a:pathLst>
          </a:custGeom>
        </p:spPr>
        <p:txBody>
          <a:bodyPr wrap="square">
            <a:noAutofit/>
          </a:bodyPr>
          <a:lstStyle/>
          <a:p>
            <a:endParaRPr lang="en-ID"/>
          </a:p>
        </p:txBody>
      </p:sp>
    </p:spTree>
    <p:extLst>
      <p:ext uri="{BB962C8B-B14F-4D97-AF65-F5344CB8AC3E}">
        <p14:creationId xmlns:p14="http://schemas.microsoft.com/office/powerpoint/2010/main" val="182615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70C4B6-FF15-4DB2-BFEC-84689FF3C09C}"/>
              </a:ext>
            </a:extLst>
          </p:cNvPr>
          <p:cNvSpPr>
            <a:spLocks noGrp="1"/>
          </p:cNvSpPr>
          <p:nvPr>
            <p:ph type="pic" sz="quarter" idx="10"/>
          </p:nvPr>
        </p:nvSpPr>
        <p:spPr>
          <a:xfrm>
            <a:off x="4624127" y="2646803"/>
            <a:ext cx="2810149" cy="3326235"/>
          </a:xfrm>
          <a:custGeom>
            <a:avLst/>
            <a:gdLst>
              <a:gd name="connsiteX0" fmla="*/ 464546 w 2810149"/>
              <a:gd name="connsiteY0" fmla="*/ 0 h 3326235"/>
              <a:gd name="connsiteX1" fmla="*/ 2345603 w 2810149"/>
              <a:gd name="connsiteY1" fmla="*/ 0 h 3326235"/>
              <a:gd name="connsiteX2" fmla="*/ 2810149 w 2810149"/>
              <a:gd name="connsiteY2" fmla="*/ 464546 h 3326235"/>
              <a:gd name="connsiteX3" fmla="*/ 2810149 w 2810149"/>
              <a:gd name="connsiteY3" fmla="*/ 2861689 h 3326235"/>
              <a:gd name="connsiteX4" fmla="*/ 2345603 w 2810149"/>
              <a:gd name="connsiteY4" fmla="*/ 3326235 h 3326235"/>
              <a:gd name="connsiteX5" fmla="*/ 464546 w 2810149"/>
              <a:gd name="connsiteY5" fmla="*/ 3326235 h 3326235"/>
              <a:gd name="connsiteX6" fmla="*/ 0 w 2810149"/>
              <a:gd name="connsiteY6" fmla="*/ 2861689 h 3326235"/>
              <a:gd name="connsiteX7" fmla="*/ 0 w 2810149"/>
              <a:gd name="connsiteY7" fmla="*/ 464546 h 3326235"/>
              <a:gd name="connsiteX8" fmla="*/ 464546 w 2810149"/>
              <a:gd name="connsiteY8" fmla="*/ 0 h 332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0149" h="3326235">
                <a:moveTo>
                  <a:pt x="464546" y="0"/>
                </a:moveTo>
                <a:lnTo>
                  <a:pt x="2345603" y="0"/>
                </a:lnTo>
                <a:cubicBezTo>
                  <a:pt x="2602165" y="0"/>
                  <a:pt x="2810149" y="207984"/>
                  <a:pt x="2810149" y="464546"/>
                </a:cubicBezTo>
                <a:lnTo>
                  <a:pt x="2810149" y="2861689"/>
                </a:lnTo>
                <a:cubicBezTo>
                  <a:pt x="2810149" y="3118251"/>
                  <a:pt x="2602165" y="3326235"/>
                  <a:pt x="2345603" y="3326235"/>
                </a:cubicBezTo>
                <a:lnTo>
                  <a:pt x="464546" y="3326235"/>
                </a:lnTo>
                <a:cubicBezTo>
                  <a:pt x="207984" y="3326235"/>
                  <a:pt x="0" y="3118251"/>
                  <a:pt x="0" y="2861689"/>
                </a:cubicBezTo>
                <a:lnTo>
                  <a:pt x="0" y="464546"/>
                </a:lnTo>
                <a:cubicBezTo>
                  <a:pt x="0" y="207984"/>
                  <a:pt x="207984" y="0"/>
                  <a:pt x="464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85446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3AEC6B3-8011-48C1-8099-3DA163D2F864}"/>
              </a:ext>
            </a:extLst>
          </p:cNvPr>
          <p:cNvSpPr>
            <a:spLocks noGrp="1"/>
          </p:cNvSpPr>
          <p:nvPr>
            <p:ph type="pic" sz="quarter" idx="10"/>
          </p:nvPr>
        </p:nvSpPr>
        <p:spPr>
          <a:xfrm>
            <a:off x="1708880" y="924379"/>
            <a:ext cx="3791610" cy="5024654"/>
          </a:xfrm>
          <a:custGeom>
            <a:avLst/>
            <a:gdLst>
              <a:gd name="connsiteX0" fmla="*/ 0 w 3791610"/>
              <a:gd name="connsiteY0" fmla="*/ 0 h 5024654"/>
              <a:gd name="connsiteX1" fmla="*/ 3791610 w 3791610"/>
              <a:gd name="connsiteY1" fmla="*/ 0 h 5024654"/>
              <a:gd name="connsiteX2" fmla="*/ 3791610 w 3791610"/>
              <a:gd name="connsiteY2" fmla="*/ 5024654 h 5024654"/>
              <a:gd name="connsiteX3" fmla="*/ 0 w 3791610"/>
              <a:gd name="connsiteY3" fmla="*/ 5024654 h 5024654"/>
            </a:gdLst>
            <a:ahLst/>
            <a:cxnLst>
              <a:cxn ang="0">
                <a:pos x="connsiteX0" y="connsiteY0"/>
              </a:cxn>
              <a:cxn ang="0">
                <a:pos x="connsiteX1" y="connsiteY1"/>
              </a:cxn>
              <a:cxn ang="0">
                <a:pos x="connsiteX2" y="connsiteY2"/>
              </a:cxn>
              <a:cxn ang="0">
                <a:pos x="connsiteX3" y="connsiteY3"/>
              </a:cxn>
            </a:cxnLst>
            <a:rect l="l" t="t" r="r" b="b"/>
            <a:pathLst>
              <a:path w="3791610" h="5024654">
                <a:moveTo>
                  <a:pt x="0" y="0"/>
                </a:moveTo>
                <a:lnTo>
                  <a:pt x="3791610" y="0"/>
                </a:lnTo>
                <a:lnTo>
                  <a:pt x="3791610" y="5024654"/>
                </a:lnTo>
                <a:lnTo>
                  <a:pt x="0" y="5024654"/>
                </a:lnTo>
                <a:close/>
              </a:path>
            </a:pathLst>
          </a:custGeom>
        </p:spPr>
        <p:txBody>
          <a:bodyPr wrap="square">
            <a:noAutofit/>
          </a:bodyPr>
          <a:lstStyle/>
          <a:p>
            <a:endParaRPr lang="en-ID"/>
          </a:p>
        </p:txBody>
      </p:sp>
    </p:spTree>
    <p:extLst>
      <p:ext uri="{BB962C8B-B14F-4D97-AF65-F5344CB8AC3E}">
        <p14:creationId xmlns:p14="http://schemas.microsoft.com/office/powerpoint/2010/main" val="2095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48B6C7-4E48-4FB3-812F-1B674F8A5AE1}"/>
              </a:ext>
            </a:extLst>
          </p:cNvPr>
          <p:cNvSpPr>
            <a:spLocks noGrp="1"/>
          </p:cNvSpPr>
          <p:nvPr>
            <p:ph type="pic" sz="quarter" idx="10"/>
          </p:nvPr>
        </p:nvSpPr>
        <p:spPr>
          <a:xfrm>
            <a:off x="6241222" y="576072"/>
            <a:ext cx="5191318" cy="5705856"/>
          </a:xfrm>
          <a:custGeom>
            <a:avLst/>
            <a:gdLst>
              <a:gd name="connsiteX0" fmla="*/ 0 w 5191318"/>
              <a:gd name="connsiteY0" fmla="*/ 0 h 5705856"/>
              <a:gd name="connsiteX1" fmla="*/ 5191318 w 5191318"/>
              <a:gd name="connsiteY1" fmla="*/ 0 h 5705856"/>
              <a:gd name="connsiteX2" fmla="*/ 5191318 w 5191318"/>
              <a:gd name="connsiteY2" fmla="*/ 5705856 h 5705856"/>
              <a:gd name="connsiteX3" fmla="*/ 0 w 5191318"/>
              <a:gd name="connsiteY3" fmla="*/ 5705856 h 5705856"/>
            </a:gdLst>
            <a:ahLst/>
            <a:cxnLst>
              <a:cxn ang="0">
                <a:pos x="connsiteX0" y="connsiteY0"/>
              </a:cxn>
              <a:cxn ang="0">
                <a:pos x="connsiteX1" y="connsiteY1"/>
              </a:cxn>
              <a:cxn ang="0">
                <a:pos x="connsiteX2" y="connsiteY2"/>
              </a:cxn>
              <a:cxn ang="0">
                <a:pos x="connsiteX3" y="connsiteY3"/>
              </a:cxn>
            </a:cxnLst>
            <a:rect l="l" t="t" r="r" b="b"/>
            <a:pathLst>
              <a:path w="5191318" h="5705856">
                <a:moveTo>
                  <a:pt x="0" y="0"/>
                </a:moveTo>
                <a:lnTo>
                  <a:pt x="5191318" y="0"/>
                </a:lnTo>
                <a:lnTo>
                  <a:pt x="5191318" y="5705856"/>
                </a:lnTo>
                <a:lnTo>
                  <a:pt x="0" y="5705856"/>
                </a:lnTo>
                <a:close/>
              </a:path>
            </a:pathLst>
          </a:custGeom>
        </p:spPr>
        <p:txBody>
          <a:bodyPr wrap="square">
            <a:noAutofit/>
          </a:bodyPr>
          <a:lstStyle/>
          <a:p>
            <a:endParaRPr lang="en-ID"/>
          </a:p>
        </p:txBody>
      </p:sp>
    </p:spTree>
    <p:extLst>
      <p:ext uri="{BB962C8B-B14F-4D97-AF65-F5344CB8AC3E}">
        <p14:creationId xmlns:p14="http://schemas.microsoft.com/office/powerpoint/2010/main" val="7522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05560CB-618A-4181-BA6A-BC21B81BD300}"/>
              </a:ext>
            </a:extLst>
          </p:cNvPr>
          <p:cNvSpPr>
            <a:spLocks noGrp="1"/>
          </p:cNvSpPr>
          <p:nvPr>
            <p:ph type="pic" sz="quarter" idx="10"/>
          </p:nvPr>
        </p:nvSpPr>
        <p:spPr>
          <a:xfrm>
            <a:off x="4437853" y="2212340"/>
            <a:ext cx="2528047" cy="2433320"/>
          </a:xfrm>
          <a:custGeom>
            <a:avLst/>
            <a:gdLst>
              <a:gd name="connsiteX0" fmla="*/ 0 w 2528047"/>
              <a:gd name="connsiteY0" fmla="*/ 0 h 2433320"/>
              <a:gd name="connsiteX1" fmla="*/ 2528047 w 2528047"/>
              <a:gd name="connsiteY1" fmla="*/ 0 h 2433320"/>
              <a:gd name="connsiteX2" fmla="*/ 2528047 w 2528047"/>
              <a:gd name="connsiteY2" fmla="*/ 2433320 h 2433320"/>
              <a:gd name="connsiteX3" fmla="*/ 0 w 2528047"/>
              <a:gd name="connsiteY3" fmla="*/ 2433320 h 2433320"/>
            </a:gdLst>
            <a:ahLst/>
            <a:cxnLst>
              <a:cxn ang="0">
                <a:pos x="connsiteX0" y="connsiteY0"/>
              </a:cxn>
              <a:cxn ang="0">
                <a:pos x="connsiteX1" y="connsiteY1"/>
              </a:cxn>
              <a:cxn ang="0">
                <a:pos x="connsiteX2" y="connsiteY2"/>
              </a:cxn>
              <a:cxn ang="0">
                <a:pos x="connsiteX3" y="connsiteY3"/>
              </a:cxn>
            </a:cxnLst>
            <a:rect l="l" t="t" r="r" b="b"/>
            <a:pathLst>
              <a:path w="2528047" h="2433320">
                <a:moveTo>
                  <a:pt x="0" y="0"/>
                </a:moveTo>
                <a:lnTo>
                  <a:pt x="2528047" y="0"/>
                </a:lnTo>
                <a:lnTo>
                  <a:pt x="2528047" y="2433320"/>
                </a:lnTo>
                <a:lnTo>
                  <a:pt x="0" y="243332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50675C7-FBB5-43E4-B43D-928111033CC3}"/>
              </a:ext>
            </a:extLst>
          </p:cNvPr>
          <p:cNvSpPr>
            <a:spLocks noGrp="1"/>
          </p:cNvSpPr>
          <p:nvPr>
            <p:ph type="pic" sz="quarter" idx="11"/>
          </p:nvPr>
        </p:nvSpPr>
        <p:spPr>
          <a:xfrm>
            <a:off x="4437853" y="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A68A64B-6604-4CB5-9DE0-927D8E0CD915}"/>
              </a:ext>
            </a:extLst>
          </p:cNvPr>
          <p:cNvSpPr>
            <a:spLocks noGrp="1"/>
          </p:cNvSpPr>
          <p:nvPr>
            <p:ph type="pic" sz="quarter" idx="12"/>
          </p:nvPr>
        </p:nvSpPr>
        <p:spPr>
          <a:xfrm>
            <a:off x="4437853" y="486664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Tree>
    <p:extLst>
      <p:ext uri="{BB962C8B-B14F-4D97-AF65-F5344CB8AC3E}">
        <p14:creationId xmlns:p14="http://schemas.microsoft.com/office/powerpoint/2010/main" val="381731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75DCA1E-935D-4032-B5AF-CB0819D042B6}"/>
              </a:ext>
            </a:extLst>
          </p:cNvPr>
          <p:cNvSpPr>
            <a:spLocks noGrp="1"/>
          </p:cNvSpPr>
          <p:nvPr>
            <p:ph type="pic" sz="quarter" idx="10"/>
          </p:nvPr>
        </p:nvSpPr>
        <p:spPr>
          <a:xfrm>
            <a:off x="1091975" y="3185098"/>
            <a:ext cx="6990531" cy="2606959"/>
          </a:xfrm>
          <a:custGeom>
            <a:avLst/>
            <a:gdLst>
              <a:gd name="connsiteX0" fmla="*/ 0 w 6990531"/>
              <a:gd name="connsiteY0" fmla="*/ 0 h 2606959"/>
              <a:gd name="connsiteX1" fmla="*/ 6990531 w 6990531"/>
              <a:gd name="connsiteY1" fmla="*/ 0 h 2606959"/>
              <a:gd name="connsiteX2" fmla="*/ 6990531 w 6990531"/>
              <a:gd name="connsiteY2" fmla="*/ 2606959 h 2606959"/>
              <a:gd name="connsiteX3" fmla="*/ 0 w 6990531"/>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6990531" h="2606959">
                <a:moveTo>
                  <a:pt x="0" y="0"/>
                </a:moveTo>
                <a:lnTo>
                  <a:pt x="6990531" y="0"/>
                </a:lnTo>
                <a:lnTo>
                  <a:pt x="6990531" y="2606959"/>
                </a:lnTo>
                <a:lnTo>
                  <a:pt x="0" y="2606959"/>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CD640D71-BCE3-49B5-B4C6-77F2D710CDAD}"/>
              </a:ext>
            </a:extLst>
          </p:cNvPr>
          <p:cNvSpPr>
            <a:spLocks noGrp="1"/>
          </p:cNvSpPr>
          <p:nvPr>
            <p:ph type="pic" sz="quarter" idx="11"/>
          </p:nvPr>
        </p:nvSpPr>
        <p:spPr>
          <a:xfrm>
            <a:off x="8326346" y="3185098"/>
            <a:ext cx="2773679" cy="2606959"/>
          </a:xfrm>
          <a:custGeom>
            <a:avLst/>
            <a:gdLst>
              <a:gd name="connsiteX0" fmla="*/ 0 w 2773679"/>
              <a:gd name="connsiteY0" fmla="*/ 0 h 2606959"/>
              <a:gd name="connsiteX1" fmla="*/ 2773679 w 2773679"/>
              <a:gd name="connsiteY1" fmla="*/ 0 h 2606959"/>
              <a:gd name="connsiteX2" fmla="*/ 2773679 w 2773679"/>
              <a:gd name="connsiteY2" fmla="*/ 2606959 h 2606959"/>
              <a:gd name="connsiteX3" fmla="*/ 0 w 2773679"/>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2773679" h="2606959">
                <a:moveTo>
                  <a:pt x="0" y="0"/>
                </a:moveTo>
                <a:lnTo>
                  <a:pt x="2773679" y="0"/>
                </a:lnTo>
                <a:lnTo>
                  <a:pt x="2773679" y="2606959"/>
                </a:lnTo>
                <a:lnTo>
                  <a:pt x="0" y="2606959"/>
                </a:lnTo>
                <a:close/>
              </a:path>
            </a:pathLst>
          </a:custGeom>
        </p:spPr>
        <p:txBody>
          <a:bodyPr wrap="square">
            <a:noAutofit/>
          </a:bodyPr>
          <a:lstStyle/>
          <a:p>
            <a:endParaRPr lang="en-ID"/>
          </a:p>
        </p:txBody>
      </p:sp>
    </p:spTree>
    <p:extLst>
      <p:ext uri="{BB962C8B-B14F-4D97-AF65-F5344CB8AC3E}">
        <p14:creationId xmlns:p14="http://schemas.microsoft.com/office/powerpoint/2010/main" val="33422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3AA5F6-FAB7-44B0-81B3-F5D816467F86}"/>
              </a:ext>
            </a:extLst>
          </p:cNvPr>
          <p:cNvSpPr>
            <a:spLocks noGrp="1"/>
          </p:cNvSpPr>
          <p:nvPr>
            <p:ph type="pic" sz="quarter" idx="10"/>
          </p:nvPr>
        </p:nvSpPr>
        <p:spPr>
          <a:xfrm>
            <a:off x="598843" y="947232"/>
            <a:ext cx="3830917" cy="4963537"/>
          </a:xfrm>
          <a:custGeom>
            <a:avLst/>
            <a:gdLst>
              <a:gd name="connsiteX0" fmla="*/ 0 w 3830917"/>
              <a:gd name="connsiteY0" fmla="*/ 0 h 4963537"/>
              <a:gd name="connsiteX1" fmla="*/ 3830917 w 3830917"/>
              <a:gd name="connsiteY1" fmla="*/ 0 h 4963537"/>
              <a:gd name="connsiteX2" fmla="*/ 3830917 w 3830917"/>
              <a:gd name="connsiteY2" fmla="*/ 4963537 h 4963537"/>
              <a:gd name="connsiteX3" fmla="*/ 0 w 3830917"/>
              <a:gd name="connsiteY3" fmla="*/ 4963537 h 4963537"/>
            </a:gdLst>
            <a:ahLst/>
            <a:cxnLst>
              <a:cxn ang="0">
                <a:pos x="connsiteX0" y="connsiteY0"/>
              </a:cxn>
              <a:cxn ang="0">
                <a:pos x="connsiteX1" y="connsiteY1"/>
              </a:cxn>
              <a:cxn ang="0">
                <a:pos x="connsiteX2" y="connsiteY2"/>
              </a:cxn>
              <a:cxn ang="0">
                <a:pos x="connsiteX3" y="connsiteY3"/>
              </a:cxn>
            </a:cxnLst>
            <a:rect l="l" t="t" r="r" b="b"/>
            <a:pathLst>
              <a:path w="3830917" h="4963537">
                <a:moveTo>
                  <a:pt x="0" y="0"/>
                </a:moveTo>
                <a:lnTo>
                  <a:pt x="3830917" y="0"/>
                </a:lnTo>
                <a:lnTo>
                  <a:pt x="3830917" y="4963537"/>
                </a:lnTo>
                <a:lnTo>
                  <a:pt x="0" y="4963537"/>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03353F7B-0906-45B7-84D4-BE6D7C93943F}"/>
              </a:ext>
            </a:extLst>
          </p:cNvPr>
          <p:cNvSpPr>
            <a:spLocks noGrp="1"/>
          </p:cNvSpPr>
          <p:nvPr>
            <p:ph type="pic" sz="quarter" idx="11"/>
          </p:nvPr>
        </p:nvSpPr>
        <p:spPr>
          <a:xfrm>
            <a:off x="9637451" y="947231"/>
            <a:ext cx="2554549" cy="3309808"/>
          </a:xfrm>
          <a:custGeom>
            <a:avLst/>
            <a:gdLst>
              <a:gd name="connsiteX0" fmla="*/ 0 w 2554549"/>
              <a:gd name="connsiteY0" fmla="*/ 0 h 3309808"/>
              <a:gd name="connsiteX1" fmla="*/ 2554549 w 2554549"/>
              <a:gd name="connsiteY1" fmla="*/ 0 h 3309808"/>
              <a:gd name="connsiteX2" fmla="*/ 2554549 w 2554549"/>
              <a:gd name="connsiteY2" fmla="*/ 3309808 h 3309808"/>
              <a:gd name="connsiteX3" fmla="*/ 0 w 2554549"/>
              <a:gd name="connsiteY3" fmla="*/ 3309808 h 3309808"/>
            </a:gdLst>
            <a:ahLst/>
            <a:cxnLst>
              <a:cxn ang="0">
                <a:pos x="connsiteX0" y="connsiteY0"/>
              </a:cxn>
              <a:cxn ang="0">
                <a:pos x="connsiteX1" y="connsiteY1"/>
              </a:cxn>
              <a:cxn ang="0">
                <a:pos x="connsiteX2" y="connsiteY2"/>
              </a:cxn>
              <a:cxn ang="0">
                <a:pos x="connsiteX3" y="connsiteY3"/>
              </a:cxn>
            </a:cxnLst>
            <a:rect l="l" t="t" r="r" b="b"/>
            <a:pathLst>
              <a:path w="2554549" h="3309808">
                <a:moveTo>
                  <a:pt x="0" y="0"/>
                </a:moveTo>
                <a:lnTo>
                  <a:pt x="2554549" y="0"/>
                </a:lnTo>
                <a:lnTo>
                  <a:pt x="2554549" y="3309808"/>
                </a:lnTo>
                <a:lnTo>
                  <a:pt x="0" y="3309808"/>
                </a:lnTo>
                <a:close/>
              </a:path>
            </a:pathLst>
          </a:custGeom>
        </p:spPr>
        <p:txBody>
          <a:bodyPr wrap="square">
            <a:noAutofit/>
          </a:bodyPr>
          <a:lstStyle/>
          <a:p>
            <a:endParaRPr lang="en-ID"/>
          </a:p>
        </p:txBody>
      </p:sp>
    </p:spTree>
    <p:extLst>
      <p:ext uri="{BB962C8B-B14F-4D97-AF65-F5344CB8AC3E}">
        <p14:creationId xmlns:p14="http://schemas.microsoft.com/office/powerpoint/2010/main" val="281763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1291C87-F23C-48ED-A67A-0F30A2A432A8}"/>
              </a:ext>
            </a:extLst>
          </p:cNvPr>
          <p:cNvSpPr>
            <a:spLocks noGrp="1"/>
          </p:cNvSpPr>
          <p:nvPr>
            <p:ph type="pic" sz="quarter" idx="10"/>
          </p:nvPr>
        </p:nvSpPr>
        <p:spPr>
          <a:xfrm>
            <a:off x="838649" y="924782"/>
            <a:ext cx="6287154" cy="3662828"/>
          </a:xfrm>
          <a:custGeom>
            <a:avLst/>
            <a:gdLst>
              <a:gd name="connsiteX0" fmla="*/ 0 w 6287154"/>
              <a:gd name="connsiteY0" fmla="*/ 0 h 3662828"/>
              <a:gd name="connsiteX1" fmla="*/ 6287154 w 6287154"/>
              <a:gd name="connsiteY1" fmla="*/ 0 h 3662828"/>
              <a:gd name="connsiteX2" fmla="*/ 6287154 w 6287154"/>
              <a:gd name="connsiteY2" fmla="*/ 3662828 h 3662828"/>
              <a:gd name="connsiteX3" fmla="*/ 0 w 6287154"/>
              <a:gd name="connsiteY3" fmla="*/ 3662828 h 3662828"/>
            </a:gdLst>
            <a:ahLst/>
            <a:cxnLst>
              <a:cxn ang="0">
                <a:pos x="connsiteX0" y="connsiteY0"/>
              </a:cxn>
              <a:cxn ang="0">
                <a:pos x="connsiteX1" y="connsiteY1"/>
              </a:cxn>
              <a:cxn ang="0">
                <a:pos x="connsiteX2" y="connsiteY2"/>
              </a:cxn>
              <a:cxn ang="0">
                <a:pos x="connsiteX3" y="connsiteY3"/>
              </a:cxn>
            </a:cxnLst>
            <a:rect l="l" t="t" r="r" b="b"/>
            <a:pathLst>
              <a:path w="6287154" h="3662828">
                <a:moveTo>
                  <a:pt x="0" y="0"/>
                </a:moveTo>
                <a:lnTo>
                  <a:pt x="6287154" y="0"/>
                </a:lnTo>
                <a:lnTo>
                  <a:pt x="6287154" y="3662828"/>
                </a:lnTo>
                <a:lnTo>
                  <a:pt x="0" y="3662828"/>
                </a:lnTo>
                <a:close/>
              </a:path>
            </a:pathLst>
          </a:custGeom>
        </p:spPr>
        <p:txBody>
          <a:bodyPr wrap="square">
            <a:noAutofit/>
          </a:bodyPr>
          <a:lstStyle/>
          <a:p>
            <a:endParaRPr lang="en-ID"/>
          </a:p>
        </p:txBody>
      </p:sp>
    </p:spTree>
    <p:extLst>
      <p:ext uri="{BB962C8B-B14F-4D97-AF65-F5344CB8AC3E}">
        <p14:creationId xmlns:p14="http://schemas.microsoft.com/office/powerpoint/2010/main" val="115653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67923" y="1450219"/>
            <a:ext cx="3016800" cy="2779200"/>
          </a:xfrm>
          <a:prstGeom prst="rect">
            <a:avLst/>
          </a:prstGeom>
        </p:spPr>
        <p:txBody>
          <a:bodyPr/>
          <a:lstStyle/>
          <a:p>
            <a:endParaRPr lang="en-US"/>
          </a:p>
        </p:txBody>
      </p:sp>
      <p:sp>
        <p:nvSpPr>
          <p:cNvPr id="7" name="Picture Placeholder 5"/>
          <p:cNvSpPr>
            <a:spLocks noGrp="1"/>
          </p:cNvSpPr>
          <p:nvPr>
            <p:ph type="pic" sz="quarter" idx="11"/>
          </p:nvPr>
        </p:nvSpPr>
        <p:spPr>
          <a:xfrm>
            <a:off x="8220027" y="1450218"/>
            <a:ext cx="3016800" cy="2779200"/>
          </a:xfrm>
          <a:prstGeom prst="rect">
            <a:avLst/>
          </a:prstGeom>
        </p:spPr>
        <p:txBody>
          <a:bodyPr/>
          <a:lstStyle/>
          <a:p>
            <a:endParaRPr lang="en-US"/>
          </a:p>
        </p:txBody>
      </p:sp>
    </p:spTree>
    <p:extLst>
      <p:ext uri="{BB962C8B-B14F-4D97-AF65-F5344CB8AC3E}">
        <p14:creationId xmlns:p14="http://schemas.microsoft.com/office/powerpoint/2010/main" val="1496332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16F967-5BB8-4E0F-91D7-F930D3013C1C}"/>
              </a:ext>
            </a:extLst>
          </p:cNvPr>
          <p:cNvSpPr>
            <a:spLocks noGrp="1"/>
          </p:cNvSpPr>
          <p:nvPr>
            <p:ph type="pic" sz="quarter" idx="10"/>
          </p:nvPr>
        </p:nvSpPr>
        <p:spPr>
          <a:xfrm>
            <a:off x="1431447" y="1339809"/>
            <a:ext cx="2390891" cy="4187101"/>
          </a:xfrm>
          <a:custGeom>
            <a:avLst/>
            <a:gdLst>
              <a:gd name="connsiteX0" fmla="*/ 0 w 2390891"/>
              <a:gd name="connsiteY0" fmla="*/ 0 h 4187101"/>
              <a:gd name="connsiteX1" fmla="*/ 2390891 w 2390891"/>
              <a:gd name="connsiteY1" fmla="*/ 0 h 4187101"/>
              <a:gd name="connsiteX2" fmla="*/ 2390891 w 2390891"/>
              <a:gd name="connsiteY2" fmla="*/ 4187101 h 4187101"/>
              <a:gd name="connsiteX3" fmla="*/ 0 w 2390891"/>
              <a:gd name="connsiteY3" fmla="*/ 4187101 h 4187101"/>
            </a:gdLst>
            <a:ahLst/>
            <a:cxnLst>
              <a:cxn ang="0">
                <a:pos x="connsiteX0" y="connsiteY0"/>
              </a:cxn>
              <a:cxn ang="0">
                <a:pos x="connsiteX1" y="connsiteY1"/>
              </a:cxn>
              <a:cxn ang="0">
                <a:pos x="connsiteX2" y="connsiteY2"/>
              </a:cxn>
              <a:cxn ang="0">
                <a:pos x="connsiteX3" y="connsiteY3"/>
              </a:cxn>
            </a:cxnLst>
            <a:rect l="l" t="t" r="r" b="b"/>
            <a:pathLst>
              <a:path w="2390891" h="4187101">
                <a:moveTo>
                  <a:pt x="0" y="0"/>
                </a:moveTo>
                <a:lnTo>
                  <a:pt x="2390891" y="0"/>
                </a:lnTo>
                <a:lnTo>
                  <a:pt x="2390891" y="4187101"/>
                </a:lnTo>
                <a:lnTo>
                  <a:pt x="0" y="4187101"/>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A8FD774F-5BE9-48C5-8CA9-82FFDC76C36D}"/>
              </a:ext>
            </a:extLst>
          </p:cNvPr>
          <p:cNvSpPr>
            <a:spLocks noGrp="1"/>
          </p:cNvSpPr>
          <p:nvPr>
            <p:ph type="pic" sz="quarter" idx="11"/>
          </p:nvPr>
        </p:nvSpPr>
        <p:spPr>
          <a:xfrm>
            <a:off x="3781806" y="2900358"/>
            <a:ext cx="1607703" cy="2815525"/>
          </a:xfrm>
          <a:custGeom>
            <a:avLst/>
            <a:gdLst>
              <a:gd name="connsiteX0" fmla="*/ 0 w 1607703"/>
              <a:gd name="connsiteY0" fmla="*/ 0 h 2815525"/>
              <a:gd name="connsiteX1" fmla="*/ 1607703 w 1607703"/>
              <a:gd name="connsiteY1" fmla="*/ 0 h 2815525"/>
              <a:gd name="connsiteX2" fmla="*/ 1607703 w 1607703"/>
              <a:gd name="connsiteY2" fmla="*/ 2815525 h 2815525"/>
              <a:gd name="connsiteX3" fmla="*/ 0 w 1607703"/>
              <a:gd name="connsiteY3" fmla="*/ 2815525 h 2815525"/>
            </a:gdLst>
            <a:ahLst/>
            <a:cxnLst>
              <a:cxn ang="0">
                <a:pos x="connsiteX0" y="connsiteY0"/>
              </a:cxn>
              <a:cxn ang="0">
                <a:pos x="connsiteX1" y="connsiteY1"/>
              </a:cxn>
              <a:cxn ang="0">
                <a:pos x="connsiteX2" y="connsiteY2"/>
              </a:cxn>
              <a:cxn ang="0">
                <a:pos x="connsiteX3" y="connsiteY3"/>
              </a:cxn>
            </a:cxnLst>
            <a:rect l="l" t="t" r="r" b="b"/>
            <a:pathLst>
              <a:path w="1607703" h="2815525">
                <a:moveTo>
                  <a:pt x="0" y="0"/>
                </a:moveTo>
                <a:lnTo>
                  <a:pt x="1607703" y="0"/>
                </a:lnTo>
                <a:lnTo>
                  <a:pt x="1607703" y="2815525"/>
                </a:lnTo>
                <a:lnTo>
                  <a:pt x="0" y="2815525"/>
                </a:lnTo>
                <a:close/>
              </a:path>
            </a:pathLst>
          </a:custGeom>
        </p:spPr>
        <p:txBody>
          <a:bodyPr wrap="square">
            <a:noAutofit/>
          </a:bodyPr>
          <a:lstStyle/>
          <a:p>
            <a:endParaRPr lang="en-ID"/>
          </a:p>
        </p:txBody>
      </p:sp>
    </p:spTree>
    <p:extLst>
      <p:ext uri="{BB962C8B-B14F-4D97-AF65-F5344CB8AC3E}">
        <p14:creationId xmlns:p14="http://schemas.microsoft.com/office/powerpoint/2010/main" val="108917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C927D2-6AEE-45EF-9BFE-29098D66A35A}"/>
              </a:ext>
            </a:extLst>
          </p:cNvPr>
          <p:cNvSpPr>
            <a:spLocks noGrp="1"/>
          </p:cNvSpPr>
          <p:nvPr>
            <p:ph type="pic" sz="quarter" idx="10"/>
          </p:nvPr>
        </p:nvSpPr>
        <p:spPr>
          <a:xfrm>
            <a:off x="5811968" y="792122"/>
            <a:ext cx="5441577" cy="5080906"/>
          </a:xfrm>
          <a:custGeom>
            <a:avLst/>
            <a:gdLst>
              <a:gd name="connsiteX0" fmla="*/ 0 w 5441577"/>
              <a:gd name="connsiteY0" fmla="*/ 0 h 5080906"/>
              <a:gd name="connsiteX1" fmla="*/ 5441577 w 5441577"/>
              <a:gd name="connsiteY1" fmla="*/ 0 h 5080906"/>
              <a:gd name="connsiteX2" fmla="*/ 5441577 w 5441577"/>
              <a:gd name="connsiteY2" fmla="*/ 5080906 h 5080906"/>
              <a:gd name="connsiteX3" fmla="*/ 0 w 5441577"/>
              <a:gd name="connsiteY3" fmla="*/ 5080906 h 5080906"/>
            </a:gdLst>
            <a:ahLst/>
            <a:cxnLst>
              <a:cxn ang="0">
                <a:pos x="connsiteX0" y="connsiteY0"/>
              </a:cxn>
              <a:cxn ang="0">
                <a:pos x="connsiteX1" y="connsiteY1"/>
              </a:cxn>
              <a:cxn ang="0">
                <a:pos x="connsiteX2" y="connsiteY2"/>
              </a:cxn>
              <a:cxn ang="0">
                <a:pos x="connsiteX3" y="connsiteY3"/>
              </a:cxn>
            </a:cxnLst>
            <a:rect l="l" t="t" r="r" b="b"/>
            <a:pathLst>
              <a:path w="5441577" h="5080906">
                <a:moveTo>
                  <a:pt x="0" y="0"/>
                </a:moveTo>
                <a:lnTo>
                  <a:pt x="5441577" y="0"/>
                </a:lnTo>
                <a:lnTo>
                  <a:pt x="5441577" y="5080906"/>
                </a:lnTo>
                <a:lnTo>
                  <a:pt x="0" y="5080906"/>
                </a:lnTo>
                <a:close/>
              </a:path>
            </a:pathLst>
          </a:custGeom>
        </p:spPr>
        <p:txBody>
          <a:bodyPr wrap="square">
            <a:noAutofit/>
          </a:bodyPr>
          <a:lstStyle/>
          <a:p>
            <a:endParaRPr lang="en-ID"/>
          </a:p>
        </p:txBody>
      </p:sp>
    </p:spTree>
    <p:extLst>
      <p:ext uri="{BB962C8B-B14F-4D97-AF65-F5344CB8AC3E}">
        <p14:creationId xmlns:p14="http://schemas.microsoft.com/office/powerpoint/2010/main" val="20001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EBF1AA-5511-4664-AC94-8FF51B1C5EA9}"/>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01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C1E0E71-5B85-406F-BE23-4D2270C4D18C}"/>
              </a:ext>
            </a:extLst>
          </p:cNvPr>
          <p:cNvSpPr>
            <a:spLocks noGrp="1"/>
          </p:cNvSpPr>
          <p:nvPr>
            <p:ph type="pic" sz="quarter" idx="10"/>
          </p:nvPr>
        </p:nvSpPr>
        <p:spPr bwMode="auto">
          <a:xfrm>
            <a:off x="723900" y="762000"/>
            <a:ext cx="10744200" cy="5334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71372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5D615512-87BF-4489-94E7-1D77F81AEB49}"/>
              </a:ext>
            </a:extLst>
          </p:cNvPr>
          <p:cNvSpPr>
            <a:spLocks noGrp="1"/>
          </p:cNvSpPr>
          <p:nvPr>
            <p:ph type="pic" sz="quarter" idx="17"/>
          </p:nvPr>
        </p:nvSpPr>
        <p:spPr bwMode="auto">
          <a:xfrm>
            <a:off x="373062" y="380999"/>
            <a:ext cx="11445875" cy="6096000"/>
          </a:xfrm>
          <a:custGeom>
            <a:avLst/>
            <a:gdLst>
              <a:gd name="connsiteX0" fmla="*/ 0 w 11445875"/>
              <a:gd name="connsiteY0" fmla="*/ 0 h 6096000"/>
              <a:gd name="connsiteX1" fmla="*/ 11445875 w 11445875"/>
              <a:gd name="connsiteY1" fmla="*/ 0 h 6096000"/>
              <a:gd name="connsiteX2" fmla="*/ 11445875 w 11445875"/>
              <a:gd name="connsiteY2" fmla="*/ 6096000 h 6096000"/>
              <a:gd name="connsiteX3" fmla="*/ 0 w 11445875"/>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445875" h="6096000">
                <a:moveTo>
                  <a:pt x="0" y="0"/>
                </a:moveTo>
                <a:lnTo>
                  <a:pt x="11445875" y="0"/>
                </a:lnTo>
                <a:lnTo>
                  <a:pt x="11445875" y="6096000"/>
                </a:lnTo>
                <a:lnTo>
                  <a:pt x="0" y="6096000"/>
                </a:lnTo>
                <a:close/>
              </a:path>
            </a:pathLst>
          </a:cu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21450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CAD773B-AB4F-44B1-9723-689A58222AB1}"/>
              </a:ext>
            </a:extLst>
          </p:cNvPr>
          <p:cNvSpPr>
            <a:spLocks noGrp="1"/>
          </p:cNvSpPr>
          <p:nvPr>
            <p:ph type="pic" sz="quarter" idx="10"/>
          </p:nvPr>
        </p:nvSpPr>
        <p:spPr>
          <a:xfrm>
            <a:off x="1066538" y="2379077"/>
            <a:ext cx="4419599" cy="3657600"/>
          </a:xfrm>
          <a:custGeom>
            <a:avLst/>
            <a:gdLst>
              <a:gd name="connsiteX0" fmla="*/ 0 w 4419599"/>
              <a:gd name="connsiteY0" fmla="*/ 0 h 3657600"/>
              <a:gd name="connsiteX1" fmla="*/ 4419599 w 4419599"/>
              <a:gd name="connsiteY1" fmla="*/ 0 h 3657600"/>
              <a:gd name="connsiteX2" fmla="*/ 4419599 w 4419599"/>
              <a:gd name="connsiteY2" fmla="*/ 3657600 h 3657600"/>
              <a:gd name="connsiteX3" fmla="*/ 0 w 4419599"/>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419599" h="3657600">
                <a:moveTo>
                  <a:pt x="0" y="0"/>
                </a:moveTo>
                <a:lnTo>
                  <a:pt x="4419599" y="0"/>
                </a:lnTo>
                <a:lnTo>
                  <a:pt x="4419599" y="3657600"/>
                </a:lnTo>
                <a:lnTo>
                  <a:pt x="0" y="3657600"/>
                </a:lnTo>
                <a:close/>
              </a:path>
            </a:pathLst>
          </a:custGeom>
        </p:spPr>
        <p:txBody>
          <a:bodyPr wrap="square">
            <a:noAutofit/>
          </a:bodyPr>
          <a:lstStyle/>
          <a:p>
            <a:endParaRPr lang="en-ID"/>
          </a:p>
        </p:txBody>
      </p:sp>
    </p:spTree>
    <p:extLst>
      <p:ext uri="{BB962C8B-B14F-4D97-AF65-F5344CB8AC3E}">
        <p14:creationId xmlns:p14="http://schemas.microsoft.com/office/powerpoint/2010/main" val="17390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7F5E45-4A5A-45CB-AF27-BA69B86C1EFB}"/>
              </a:ext>
            </a:extLst>
          </p:cNvPr>
          <p:cNvSpPr>
            <a:spLocks noGrp="1"/>
          </p:cNvSpPr>
          <p:nvPr>
            <p:ph type="pic" sz="quarter" idx="10"/>
          </p:nvPr>
        </p:nvSpPr>
        <p:spPr>
          <a:xfrm>
            <a:off x="1382191"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17D07B6C-C319-44FD-A4F5-A7075272855C}"/>
              </a:ext>
            </a:extLst>
          </p:cNvPr>
          <p:cNvSpPr>
            <a:spLocks noGrp="1"/>
          </p:cNvSpPr>
          <p:nvPr>
            <p:ph type="pic" sz="quarter" idx="11"/>
          </p:nvPr>
        </p:nvSpPr>
        <p:spPr>
          <a:xfrm>
            <a:off x="8077199"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Tree>
    <p:extLst>
      <p:ext uri="{BB962C8B-B14F-4D97-AF65-F5344CB8AC3E}">
        <p14:creationId xmlns:p14="http://schemas.microsoft.com/office/powerpoint/2010/main" val="19794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FF0A79-33E8-4F18-A60F-DCA308CFB949}"/>
              </a:ext>
            </a:extLst>
          </p:cNvPr>
          <p:cNvSpPr>
            <a:spLocks noGrp="1"/>
          </p:cNvSpPr>
          <p:nvPr>
            <p:ph type="pic" sz="quarter" idx="10"/>
          </p:nvPr>
        </p:nvSpPr>
        <p:spPr>
          <a:xfrm>
            <a:off x="1006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9CB59A20-7B45-4770-A54B-BF726527F474}"/>
              </a:ext>
            </a:extLst>
          </p:cNvPr>
          <p:cNvSpPr>
            <a:spLocks noGrp="1"/>
          </p:cNvSpPr>
          <p:nvPr>
            <p:ph type="pic" sz="quarter" idx="11"/>
          </p:nvPr>
        </p:nvSpPr>
        <p:spPr>
          <a:xfrm>
            <a:off x="3800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Tree>
    <p:extLst>
      <p:ext uri="{BB962C8B-B14F-4D97-AF65-F5344CB8AC3E}">
        <p14:creationId xmlns:p14="http://schemas.microsoft.com/office/powerpoint/2010/main" val="423455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866" r:id="rId1"/>
    <p:sldLayoutId id="2147483976" r:id="rId2"/>
    <p:sldLayoutId id="2147483798" r:id="rId3"/>
    <p:sldLayoutId id="2147483785" r:id="rId4"/>
    <p:sldLayoutId id="2147483960" r:id="rId5"/>
    <p:sldLayoutId id="2147483736"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21" name="Rectangle 20">
            <a:extLst>
              <a:ext uri="{FF2B5EF4-FFF2-40B4-BE49-F238E27FC236}">
                <a16:creationId xmlns:a16="http://schemas.microsoft.com/office/drawing/2014/main" id="{9D014CB8-9E99-4B78-9028-92419BD1BD54}"/>
              </a:ext>
            </a:extLst>
          </p:cNvPr>
          <p:cNvSpPr/>
          <p:nvPr/>
        </p:nvSpPr>
        <p:spPr>
          <a:xfrm>
            <a:off x="1" y="28580"/>
            <a:ext cx="12191999" cy="6961912"/>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5" name="Rectangle 14">
            <a:extLst>
              <a:ext uri="{FF2B5EF4-FFF2-40B4-BE49-F238E27FC236}">
                <a16:creationId xmlns:a16="http://schemas.microsoft.com/office/drawing/2014/main" id="{417B28C5-9C3C-4013-81F8-00723BE420E7}"/>
              </a:ext>
            </a:extLst>
          </p:cNvPr>
          <p:cNvSpPr/>
          <p:nvPr/>
        </p:nvSpPr>
        <p:spPr>
          <a:xfrm>
            <a:off x="1014045" y="1007000"/>
            <a:ext cx="3436035" cy="48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9" name="TextBox 8">
            <a:extLst>
              <a:ext uri="{FF2B5EF4-FFF2-40B4-BE49-F238E27FC236}">
                <a16:creationId xmlns:a16="http://schemas.microsoft.com/office/drawing/2014/main" id="{AC601806-F513-43AF-9483-B71CD6204837}"/>
              </a:ext>
            </a:extLst>
          </p:cNvPr>
          <p:cNvSpPr txBox="1"/>
          <p:nvPr/>
        </p:nvSpPr>
        <p:spPr>
          <a:xfrm>
            <a:off x="2055641" y="2078584"/>
            <a:ext cx="5991077" cy="2351221"/>
          </a:xfrm>
          <a:prstGeom prst="rect">
            <a:avLst/>
          </a:prstGeom>
          <a:noFill/>
          <a:ln>
            <a:noFill/>
          </a:ln>
        </p:spPr>
        <p:txBody>
          <a:bodyPr wrap="square" lIns="0" tIns="0" rIns="0" bIns="0" rtlCol="0" anchor="ctr" anchorCtr="0">
            <a:spAutoFit/>
          </a:bodyPr>
          <a:lstStyle/>
          <a:p>
            <a:pPr>
              <a:lnSpc>
                <a:spcPts val="9500"/>
              </a:lnSpc>
            </a:pPr>
            <a:r>
              <a:rPr lang="en-US" sz="66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Technical Hub Project Info</a:t>
            </a:r>
          </a:p>
        </p:txBody>
      </p:sp>
      <p:pic>
        <p:nvPicPr>
          <p:cNvPr id="3" name="Picture 2">
            <a:extLst>
              <a:ext uri="{FF2B5EF4-FFF2-40B4-BE49-F238E27FC236}">
                <a16:creationId xmlns:a16="http://schemas.microsoft.com/office/drawing/2014/main" id="{E8BECA1E-9F03-C4AB-3B62-CE8E9A28FD5F}"/>
              </a:ext>
            </a:extLst>
          </p:cNvPr>
          <p:cNvPicPr>
            <a:picLocks noChangeAspect="1"/>
          </p:cNvPicPr>
          <p:nvPr/>
        </p:nvPicPr>
        <p:blipFill>
          <a:blip r:embed="rId3"/>
          <a:stretch>
            <a:fillRect/>
          </a:stretch>
        </p:blipFill>
        <p:spPr>
          <a:xfrm>
            <a:off x="9604414" y="28579"/>
            <a:ext cx="2892387" cy="1423703"/>
          </a:xfrm>
          <a:prstGeom prst="rect">
            <a:avLst/>
          </a:prstGeom>
        </p:spPr>
      </p:pic>
      <p:pic>
        <p:nvPicPr>
          <p:cNvPr id="4" name="Picture 3">
            <a:extLst>
              <a:ext uri="{FF2B5EF4-FFF2-40B4-BE49-F238E27FC236}">
                <a16:creationId xmlns:a16="http://schemas.microsoft.com/office/drawing/2014/main" id="{2C4D1893-CAEC-5DBF-BAC3-4506856552E3}"/>
              </a:ext>
            </a:extLst>
          </p:cNvPr>
          <p:cNvPicPr>
            <a:picLocks noChangeAspect="1"/>
          </p:cNvPicPr>
          <p:nvPr/>
        </p:nvPicPr>
        <p:blipFill>
          <a:blip r:embed="rId4"/>
          <a:stretch>
            <a:fillRect/>
          </a:stretch>
        </p:blipFill>
        <p:spPr>
          <a:xfrm>
            <a:off x="10457330" y="1227601"/>
            <a:ext cx="1156447" cy="290927"/>
          </a:xfrm>
          <a:prstGeom prst="rect">
            <a:avLst/>
          </a:prstGeom>
        </p:spPr>
      </p:pic>
      <p:sp>
        <p:nvSpPr>
          <p:cNvPr id="5" name="TextBox 4">
            <a:extLst>
              <a:ext uri="{FF2B5EF4-FFF2-40B4-BE49-F238E27FC236}">
                <a16:creationId xmlns:a16="http://schemas.microsoft.com/office/drawing/2014/main" id="{A0FA7086-0ACF-5AC3-45D6-607C86097159}"/>
              </a:ext>
            </a:extLst>
          </p:cNvPr>
          <p:cNvSpPr txBox="1"/>
          <p:nvPr/>
        </p:nvSpPr>
        <p:spPr>
          <a:xfrm>
            <a:off x="10335052" y="4798095"/>
            <a:ext cx="1723991" cy="2031325"/>
          </a:xfrm>
          <a:prstGeom prst="rect">
            <a:avLst/>
          </a:prstGeom>
          <a:noFill/>
        </p:spPr>
        <p:txBody>
          <a:bodyPr wrap="square" rtlCol="0">
            <a:spAutoFit/>
          </a:bodyPr>
          <a:lstStyle/>
          <a:p>
            <a:r>
              <a:rPr lang="en-US" dirty="0"/>
              <a:t>By</a:t>
            </a:r>
          </a:p>
          <a:p>
            <a:r>
              <a:rPr lang="en-IN" dirty="0"/>
              <a:t>21A91A0591</a:t>
            </a:r>
          </a:p>
          <a:p>
            <a:r>
              <a:rPr lang="en-IN" dirty="0"/>
              <a:t>21A91A0594</a:t>
            </a:r>
          </a:p>
          <a:p>
            <a:r>
              <a:rPr lang="en-IN" dirty="0"/>
              <a:t>21A91A0526</a:t>
            </a:r>
          </a:p>
          <a:p>
            <a:r>
              <a:rPr lang="en-IN" dirty="0"/>
              <a:t>21A91A0413</a:t>
            </a:r>
          </a:p>
          <a:p>
            <a:r>
              <a:rPr lang="en-IN" dirty="0"/>
              <a:t>21MH1A04A8</a:t>
            </a:r>
          </a:p>
          <a:p>
            <a:r>
              <a:rPr lang="en-IN" dirty="0"/>
              <a:t>21MH1A0497</a:t>
            </a:r>
          </a:p>
        </p:txBody>
      </p:sp>
      <p:pic>
        <p:nvPicPr>
          <p:cNvPr id="7" name="Picture 6">
            <a:extLst>
              <a:ext uri="{FF2B5EF4-FFF2-40B4-BE49-F238E27FC236}">
                <a16:creationId xmlns:a16="http://schemas.microsoft.com/office/drawing/2014/main" id="{1F9407E3-EF99-8BEC-3DAF-B7B8054D2D05}"/>
              </a:ext>
            </a:extLst>
          </p:cNvPr>
          <p:cNvPicPr>
            <a:picLocks noChangeAspect="1"/>
          </p:cNvPicPr>
          <p:nvPr/>
        </p:nvPicPr>
        <p:blipFill>
          <a:blip r:embed="rId5"/>
          <a:stretch>
            <a:fillRect/>
          </a:stretch>
        </p:blipFill>
        <p:spPr>
          <a:xfrm>
            <a:off x="1941083" y="5851000"/>
            <a:ext cx="2508997" cy="628809"/>
          </a:xfrm>
          <a:prstGeom prst="rect">
            <a:avLst/>
          </a:prstGeom>
        </p:spPr>
      </p:pic>
    </p:spTree>
    <p:extLst>
      <p:ext uri="{BB962C8B-B14F-4D97-AF65-F5344CB8AC3E}">
        <p14:creationId xmlns:p14="http://schemas.microsoft.com/office/powerpoint/2010/main" val="215234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B1E405C-A2BA-46A7-A7E3-CA54AC9AF62C}"/>
              </a:ext>
            </a:extLst>
          </p:cNvPr>
          <p:cNvSpPr/>
          <p:nvPr/>
        </p:nvSpPr>
        <p:spPr>
          <a:xfrm>
            <a:off x="6414504" y="2373013"/>
            <a:ext cx="4041631" cy="1798056"/>
          </a:xfrm>
          <a:prstGeom prst="rect">
            <a:avLst/>
          </a:prstGeom>
        </p:spPr>
        <p:txBody>
          <a:bodyPr wrap="square" lIns="0" tIns="0" rIns="0" bIns="0">
            <a:spAutoFit/>
          </a:bodyPr>
          <a:lstStyle/>
          <a:p>
            <a:pPr>
              <a:lnSpc>
                <a:spcPct val="150000"/>
              </a:lnSpc>
            </a:pPr>
            <a:r>
              <a:rPr lang="en-US" altLang="en-US" sz="1600" dirty="0">
                <a:solidFill>
                  <a:schemeClr val="bg1"/>
                </a:solidFill>
                <a:latin typeface="Lato" panose="020F0502020204030203" pitchFamily="34" charset="0"/>
                <a:ea typeface="Lato" panose="020F0502020204030203" pitchFamily="34" charset="0"/>
                <a:cs typeface="Lato" panose="020F0502020204030203" pitchFamily="34" charset="0"/>
              </a:rPr>
              <a:t>The aim of Technical Hub Project Info is to provide a user-friendly web platform for administrators in technical hubs and educational institutions to efficiently manage and track project details.</a:t>
            </a:r>
            <a:endParaRPr 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Placeholder 2">
            <a:extLst>
              <a:ext uri="{FF2B5EF4-FFF2-40B4-BE49-F238E27FC236}">
                <a16:creationId xmlns:a16="http://schemas.microsoft.com/office/drawing/2014/main" id="{930A2C8A-373B-7FA9-01A9-F14921BAC4C0}"/>
              </a:ext>
            </a:extLst>
          </p:cNvPr>
          <p:cNvPicPr>
            <a:picLocks noGrp="1" noChangeAspect="1"/>
          </p:cNvPicPr>
          <p:nvPr>
            <p:ph type="pic" sz="quarter" idx="10"/>
          </p:nvPr>
        </p:nvPicPr>
        <p:blipFill>
          <a:blip r:embed="rId2"/>
          <a:srcRect/>
          <a:stretch>
            <a:fillRect/>
          </a:stretch>
        </p:blipFill>
        <p:spPr>
          <a:xfrm>
            <a:off x="947189" y="1608365"/>
            <a:ext cx="4237134" cy="3506594"/>
          </a:xfrm>
          <a:prstGeom prst="rect">
            <a:avLst/>
          </a:prstGeom>
        </p:spPr>
      </p:pic>
    </p:spTree>
    <p:extLst>
      <p:ext uri="{BB962C8B-B14F-4D97-AF65-F5344CB8AC3E}">
        <p14:creationId xmlns:p14="http://schemas.microsoft.com/office/powerpoint/2010/main" val="36087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B41082-6564-4F6B-8443-FE9B98782106}"/>
              </a:ext>
            </a:extLst>
          </p:cNvPr>
          <p:cNvSpPr/>
          <p:nvPr/>
        </p:nvSpPr>
        <p:spPr>
          <a:xfrm>
            <a:off x="1495923" y="3283241"/>
            <a:ext cx="2732608" cy="2316479"/>
          </a:xfrm>
          <a:prstGeom prst="rect">
            <a:avLst/>
          </a:prstGeom>
          <a:solidFill>
            <a:schemeClr val="tx2">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dirty="0"/>
          </a:p>
        </p:txBody>
      </p:sp>
      <p:sp>
        <p:nvSpPr>
          <p:cNvPr id="7" name="Rectangle 6">
            <a:extLst>
              <a:ext uri="{FF2B5EF4-FFF2-40B4-BE49-F238E27FC236}">
                <a16:creationId xmlns:a16="http://schemas.microsoft.com/office/drawing/2014/main" id="{B3438A1C-6753-4DBF-8015-1967016FC134}"/>
              </a:ext>
            </a:extLst>
          </p:cNvPr>
          <p:cNvSpPr/>
          <p:nvPr/>
        </p:nvSpPr>
        <p:spPr>
          <a:xfrm>
            <a:off x="8335015" y="3291405"/>
            <a:ext cx="2732608" cy="2316479"/>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latin typeface="Lato" panose="020F0502020204030203" pitchFamily="34" charset="0"/>
                <a:ea typeface="Lato" panose="020F0502020204030203" pitchFamily="34" charset="0"/>
                <a:cs typeface="Lato" panose="020F0502020204030203" pitchFamily="34" charset="0"/>
              </a:rPr>
              <a:t>Secure Data Management:</a:t>
            </a:r>
          </a:p>
          <a:p>
            <a:pPr algn="ctr"/>
            <a:endParaRPr lang="en-US" sz="1200" dirty="0">
              <a:solidFill>
                <a:schemeClr val="tx1">
                  <a:lumMod val="60000"/>
                  <a:lumOff val="40000"/>
                </a:schemeClr>
              </a:solidFill>
              <a:latin typeface="Lato" panose="020F0502020204030203" pitchFamily="34" charset="0"/>
              <a:ea typeface="Lato" panose="020F0502020204030203" pitchFamily="34" charset="0"/>
              <a:cs typeface="Lato" panose="020F0502020204030203" pitchFamily="34" charset="0"/>
            </a:endParaRPr>
          </a:p>
          <a:p>
            <a:pPr algn="ctr"/>
            <a:r>
              <a:rPr lang="en-US" sz="1200" dirty="0">
                <a:solidFill>
                  <a:schemeClr val="tx1">
                    <a:lumMod val="60000"/>
                    <a:lumOff val="40000"/>
                  </a:schemeClr>
                </a:solidFill>
                <a:latin typeface="Lato" panose="020F0502020204030203" pitchFamily="34" charset="0"/>
                <a:ea typeface="Lato" panose="020F0502020204030203" pitchFamily="34" charset="0"/>
                <a:cs typeface="Lato" panose="020F0502020204030203" pitchFamily="34" charset="0"/>
              </a:rPr>
              <a:t> </a:t>
            </a:r>
            <a:r>
              <a:rPr lang="en-US" sz="1200" dirty="0">
                <a:latin typeface="Lato" panose="020F0502020204030203" pitchFamily="34" charset="0"/>
                <a:ea typeface="Lato" panose="020F0502020204030203" pitchFamily="34" charset="0"/>
                <a:cs typeface="Lato" panose="020F0502020204030203" pitchFamily="34" charset="0"/>
              </a:rPr>
              <a:t>Ensures confidentiality and integrity of project information through robust authentication measures</a:t>
            </a:r>
            <a:r>
              <a:rPr lang="en-US" dirty="0"/>
              <a:t>.</a:t>
            </a:r>
          </a:p>
        </p:txBody>
      </p:sp>
      <p:sp>
        <p:nvSpPr>
          <p:cNvPr id="43" name="Rectangle 42">
            <a:extLst>
              <a:ext uri="{FF2B5EF4-FFF2-40B4-BE49-F238E27FC236}">
                <a16:creationId xmlns:a16="http://schemas.microsoft.com/office/drawing/2014/main" id="{1B263724-F3BF-44E6-9A52-580854B43ADC}"/>
              </a:ext>
            </a:extLst>
          </p:cNvPr>
          <p:cNvSpPr/>
          <p:nvPr/>
        </p:nvSpPr>
        <p:spPr>
          <a:xfrm>
            <a:off x="4729695" y="3283241"/>
            <a:ext cx="2732608" cy="2316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85000"/>
                    <a:lumOff val="15000"/>
                  </a:schemeClr>
                </a:solidFill>
                <a:latin typeface="Lato" panose="020F0502020204030203" pitchFamily="34" charset="0"/>
                <a:ea typeface="Lato" panose="020F0502020204030203" pitchFamily="34" charset="0"/>
                <a:cs typeface="Lato" panose="020F0502020204030203" pitchFamily="34" charset="0"/>
              </a:rPr>
              <a:t>Real-time Tracking: </a:t>
            </a:r>
          </a:p>
          <a:p>
            <a:pPr algn="ctr"/>
            <a:endParaRPr lang="en-US" sz="1200" dirty="0">
              <a:solidFill>
                <a:schemeClr val="tx2">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algn="ctr"/>
            <a:r>
              <a:rPr lang="en-US" sz="1200" dirty="0">
                <a:latin typeface="Lato" panose="020F0502020204030203" pitchFamily="34" charset="0"/>
                <a:ea typeface="Lato" panose="020F0502020204030203" pitchFamily="34" charset="0"/>
                <a:cs typeface="Lato" panose="020F0502020204030203" pitchFamily="34" charset="0"/>
              </a:rPr>
              <a:t>Provides instant updates on project progress, enabling timely decision-making.</a:t>
            </a:r>
            <a:endParaRPr lang="en-ID" sz="1200" dirty="0">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41AA6244-5B06-457E-8313-F0F61F788FAC}"/>
              </a:ext>
            </a:extLst>
          </p:cNvPr>
          <p:cNvSpPr txBox="1"/>
          <p:nvPr/>
        </p:nvSpPr>
        <p:spPr>
          <a:xfrm>
            <a:off x="1382192" y="1359492"/>
            <a:ext cx="4256608"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Advantages</a:t>
            </a:r>
          </a:p>
        </p:txBody>
      </p:sp>
      <p:sp>
        <p:nvSpPr>
          <p:cNvPr id="14" name="7 CuadroTexto">
            <a:extLst>
              <a:ext uri="{FF2B5EF4-FFF2-40B4-BE49-F238E27FC236}">
                <a16:creationId xmlns:a16="http://schemas.microsoft.com/office/drawing/2014/main" id="{F721DBBA-CCB5-4165-9ECE-6C807AAE14F5}"/>
              </a:ext>
            </a:extLst>
          </p:cNvPr>
          <p:cNvSpPr txBox="1">
            <a:spLocks noChangeArrowheads="1"/>
          </p:cNvSpPr>
          <p:nvPr/>
        </p:nvSpPr>
        <p:spPr bwMode="auto">
          <a:xfrm>
            <a:off x="1781824" y="3782320"/>
            <a:ext cx="2082455" cy="10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ctr">
              <a:lnSpc>
                <a:spcPct val="150000"/>
              </a:lnSpc>
            </a:pPr>
            <a:r>
              <a:rPr lang="en-US" altLang="en-US" sz="1200" dirty="0">
                <a:solidFill>
                  <a:schemeClr val="accent1">
                    <a:lumMod val="75000"/>
                  </a:schemeClr>
                </a:solidFill>
                <a:latin typeface="Lato" panose="020F0502020204030203" pitchFamily="34" charset="0"/>
                <a:ea typeface="Lato" panose="020F0502020204030203" pitchFamily="34" charset="0"/>
                <a:cs typeface="Lato" panose="020F0502020204030203" pitchFamily="34" charset="0"/>
              </a:rPr>
              <a:t>Enhanced Efficiency: </a:t>
            </a:r>
            <a:r>
              <a:rPr lang="en-US" altLang="en-US" sz="1200" dirty="0">
                <a:solidFill>
                  <a:schemeClr val="bg1"/>
                </a:solidFill>
                <a:latin typeface="Lato" panose="020F0502020204030203" pitchFamily="34" charset="0"/>
                <a:ea typeface="Lato" panose="020F0502020204030203" pitchFamily="34" charset="0"/>
                <a:cs typeface="Lato" panose="020F0502020204030203" pitchFamily="34" charset="0"/>
              </a:rPr>
              <a:t>Streamlines project management processes, saving time and resources</a:t>
            </a:r>
          </a:p>
        </p:txBody>
      </p:sp>
    </p:spTree>
    <p:extLst>
      <p:ext uri="{BB962C8B-B14F-4D97-AF65-F5344CB8AC3E}">
        <p14:creationId xmlns:p14="http://schemas.microsoft.com/office/powerpoint/2010/main" val="266948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c 2">
            <a:extLst>
              <a:ext uri="{FF2B5EF4-FFF2-40B4-BE49-F238E27FC236}">
                <a16:creationId xmlns:a16="http://schemas.microsoft.com/office/drawing/2014/main" id="{E03290CC-659D-437F-B1C2-99311D87C692}"/>
              </a:ext>
            </a:extLst>
          </p:cNvPr>
          <p:cNvSpPr/>
          <p:nvPr/>
        </p:nvSpPr>
        <p:spPr>
          <a:xfrm rot="3433700">
            <a:off x="971066" y="1361259"/>
            <a:ext cx="4090997" cy="4140589"/>
          </a:xfrm>
          <a:prstGeom prst="arc">
            <a:avLst>
              <a:gd name="adj1" fmla="val 7025695"/>
              <a:gd name="adj2" fmla="val 1904285"/>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p>
        </p:txBody>
      </p:sp>
      <p:sp>
        <p:nvSpPr>
          <p:cNvPr id="4" name="Oval 3">
            <a:extLst>
              <a:ext uri="{FF2B5EF4-FFF2-40B4-BE49-F238E27FC236}">
                <a16:creationId xmlns:a16="http://schemas.microsoft.com/office/drawing/2014/main" id="{8465AA3D-58BA-4F42-B6BC-9B3917D53B25}"/>
              </a:ext>
            </a:extLst>
          </p:cNvPr>
          <p:cNvSpPr/>
          <p:nvPr/>
        </p:nvSpPr>
        <p:spPr>
          <a:xfrm>
            <a:off x="3015136" y="994991"/>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8759E2E0-32B4-4EB7-911B-5B8ECA83E368}"/>
              </a:ext>
            </a:extLst>
          </p:cNvPr>
          <p:cNvSpPr/>
          <p:nvPr/>
        </p:nvSpPr>
        <p:spPr>
          <a:xfrm>
            <a:off x="4383616" y="2092960"/>
            <a:ext cx="877212" cy="7837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Oval 5">
            <a:extLst>
              <a:ext uri="{FF2B5EF4-FFF2-40B4-BE49-F238E27FC236}">
                <a16:creationId xmlns:a16="http://schemas.microsoft.com/office/drawing/2014/main" id="{7B8B39A1-6F03-4A53-B61E-619DA15C1E3B}"/>
              </a:ext>
            </a:extLst>
          </p:cNvPr>
          <p:cNvSpPr/>
          <p:nvPr/>
        </p:nvSpPr>
        <p:spPr>
          <a:xfrm>
            <a:off x="4383616" y="4006845"/>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C3581257-2DCE-4B43-9C91-471CC21B0C6D}"/>
              </a:ext>
            </a:extLst>
          </p:cNvPr>
          <p:cNvSpPr/>
          <p:nvPr/>
        </p:nvSpPr>
        <p:spPr>
          <a:xfrm>
            <a:off x="3015136" y="5055015"/>
            <a:ext cx="807994" cy="807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296EEBF3-A630-43FE-8095-80AA379BBC96}"/>
              </a:ext>
            </a:extLst>
          </p:cNvPr>
          <p:cNvGrpSpPr/>
          <p:nvPr/>
        </p:nvGrpSpPr>
        <p:grpSpPr>
          <a:xfrm>
            <a:off x="1683914" y="1902830"/>
            <a:ext cx="2606049" cy="2844138"/>
            <a:chOff x="1344329" y="1314450"/>
            <a:chExt cx="3840163" cy="4191001"/>
          </a:xfrm>
        </p:grpSpPr>
        <p:sp>
          <p:nvSpPr>
            <p:cNvPr id="13" name="Freeform 191">
              <a:extLst>
                <a:ext uri="{FF2B5EF4-FFF2-40B4-BE49-F238E27FC236}">
                  <a16:creationId xmlns:a16="http://schemas.microsoft.com/office/drawing/2014/main" id="{46E6C323-4DE9-4785-91BD-8973ACB2D007}"/>
                </a:ext>
              </a:extLst>
            </p:cNvPr>
            <p:cNvSpPr>
              <a:spLocks/>
            </p:cNvSpPr>
            <p:nvPr/>
          </p:nvSpPr>
          <p:spPr bwMode="auto">
            <a:xfrm>
              <a:off x="2560354" y="1314450"/>
              <a:ext cx="895350" cy="1679575"/>
            </a:xfrm>
            <a:custGeom>
              <a:avLst/>
              <a:gdLst>
                <a:gd name="T0" fmla="*/ 224 w 237"/>
                <a:gd name="T1" fmla="*/ 69 h 445"/>
                <a:gd name="T2" fmla="*/ 119 w 237"/>
                <a:gd name="T3" fmla="*/ 13 h 445"/>
                <a:gd name="T4" fmla="*/ 46 w 237"/>
                <a:gd name="T5" fmla="*/ 191 h 445"/>
                <a:gd name="T6" fmla="*/ 0 w 237"/>
                <a:gd name="T7" fmla="*/ 430 h 445"/>
                <a:gd name="T8" fmla="*/ 67 w 237"/>
                <a:gd name="T9" fmla="*/ 445 h 445"/>
                <a:gd name="T10" fmla="*/ 224 w 237"/>
                <a:gd name="T11" fmla="*/ 69 h 445"/>
              </a:gdLst>
              <a:ahLst/>
              <a:cxnLst>
                <a:cxn ang="0">
                  <a:pos x="T0" y="T1"/>
                </a:cxn>
                <a:cxn ang="0">
                  <a:pos x="T2" y="T3"/>
                </a:cxn>
                <a:cxn ang="0">
                  <a:pos x="T4" y="T5"/>
                </a:cxn>
                <a:cxn ang="0">
                  <a:pos x="T6" y="T7"/>
                </a:cxn>
                <a:cxn ang="0">
                  <a:pos x="T8" y="T9"/>
                </a:cxn>
                <a:cxn ang="0">
                  <a:pos x="T10" y="T11"/>
                </a:cxn>
              </a:cxnLst>
              <a:rect l="0" t="0" r="r" b="b"/>
              <a:pathLst>
                <a:path w="237" h="445">
                  <a:moveTo>
                    <a:pt x="224" y="69"/>
                  </a:moveTo>
                  <a:cubicBezTo>
                    <a:pt x="224" y="69"/>
                    <a:pt x="195" y="0"/>
                    <a:pt x="119" y="13"/>
                  </a:cubicBezTo>
                  <a:cubicBezTo>
                    <a:pt x="65" y="22"/>
                    <a:pt x="43" y="88"/>
                    <a:pt x="46" y="191"/>
                  </a:cubicBezTo>
                  <a:cubicBezTo>
                    <a:pt x="50" y="340"/>
                    <a:pt x="0" y="430"/>
                    <a:pt x="0" y="430"/>
                  </a:cubicBezTo>
                  <a:cubicBezTo>
                    <a:pt x="67" y="445"/>
                    <a:pt x="67" y="445"/>
                    <a:pt x="67" y="445"/>
                  </a:cubicBezTo>
                  <a:cubicBezTo>
                    <a:pt x="67" y="445"/>
                    <a:pt x="237" y="189"/>
                    <a:pt x="224" y="69"/>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 name="Freeform 192">
              <a:extLst>
                <a:ext uri="{FF2B5EF4-FFF2-40B4-BE49-F238E27FC236}">
                  <a16:creationId xmlns:a16="http://schemas.microsoft.com/office/drawing/2014/main" id="{83B88E00-7FAF-441E-8D26-5DE8375B7444}"/>
                </a:ext>
              </a:extLst>
            </p:cNvPr>
            <p:cNvSpPr>
              <a:spLocks/>
            </p:cNvSpPr>
            <p:nvPr/>
          </p:nvSpPr>
          <p:spPr bwMode="auto">
            <a:xfrm>
              <a:off x="3700179" y="2890838"/>
              <a:ext cx="917575" cy="1414463"/>
            </a:xfrm>
            <a:custGeom>
              <a:avLst/>
              <a:gdLst>
                <a:gd name="T0" fmla="*/ 32 w 243"/>
                <a:gd name="T1" fmla="*/ 0 h 375"/>
                <a:gd name="T2" fmla="*/ 94 w 243"/>
                <a:gd name="T3" fmla="*/ 123 h 375"/>
                <a:gd name="T4" fmla="*/ 105 w 243"/>
                <a:gd name="T5" fmla="*/ 253 h 375"/>
                <a:gd name="T6" fmla="*/ 222 w 243"/>
                <a:gd name="T7" fmla="*/ 281 h 375"/>
                <a:gd name="T8" fmla="*/ 243 w 243"/>
                <a:gd name="T9" fmla="*/ 344 h 375"/>
                <a:gd name="T10" fmla="*/ 89 w 243"/>
                <a:gd name="T11" fmla="*/ 375 h 375"/>
                <a:gd name="T12" fmla="*/ 1 w 243"/>
                <a:gd name="T13" fmla="*/ 296 h 375"/>
                <a:gd name="T14" fmla="*/ 0 w 243"/>
                <a:gd name="T15" fmla="*/ 148 h 375"/>
                <a:gd name="T16" fmla="*/ 32 w 243"/>
                <a:gd name="T17"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375">
                  <a:moveTo>
                    <a:pt x="32" y="0"/>
                  </a:moveTo>
                  <a:cubicBezTo>
                    <a:pt x="32" y="0"/>
                    <a:pt x="85" y="14"/>
                    <a:pt x="94" y="123"/>
                  </a:cubicBezTo>
                  <a:cubicBezTo>
                    <a:pt x="99" y="188"/>
                    <a:pt x="105" y="253"/>
                    <a:pt x="105" y="253"/>
                  </a:cubicBezTo>
                  <a:cubicBezTo>
                    <a:pt x="222" y="281"/>
                    <a:pt x="222" y="281"/>
                    <a:pt x="222" y="281"/>
                  </a:cubicBezTo>
                  <a:cubicBezTo>
                    <a:pt x="243" y="344"/>
                    <a:pt x="243" y="344"/>
                    <a:pt x="243" y="344"/>
                  </a:cubicBezTo>
                  <a:cubicBezTo>
                    <a:pt x="89" y="375"/>
                    <a:pt x="89" y="375"/>
                    <a:pt x="89" y="375"/>
                  </a:cubicBezTo>
                  <a:cubicBezTo>
                    <a:pt x="47" y="375"/>
                    <a:pt x="0" y="338"/>
                    <a:pt x="1" y="296"/>
                  </a:cubicBezTo>
                  <a:cubicBezTo>
                    <a:pt x="0" y="148"/>
                    <a:pt x="0" y="148"/>
                    <a:pt x="0" y="148"/>
                  </a:cubicBezTo>
                  <a:lnTo>
                    <a:pt x="3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5" name="Freeform 193">
              <a:extLst>
                <a:ext uri="{FF2B5EF4-FFF2-40B4-BE49-F238E27FC236}">
                  <a16:creationId xmlns:a16="http://schemas.microsoft.com/office/drawing/2014/main" id="{460D218B-56EA-443C-8B36-A2839F46F14B}"/>
                </a:ext>
              </a:extLst>
            </p:cNvPr>
            <p:cNvSpPr>
              <a:spLocks/>
            </p:cNvSpPr>
            <p:nvPr/>
          </p:nvSpPr>
          <p:spPr bwMode="auto">
            <a:xfrm>
              <a:off x="2647667" y="2789238"/>
              <a:ext cx="1177925" cy="1690688"/>
            </a:xfrm>
            <a:custGeom>
              <a:avLst/>
              <a:gdLst>
                <a:gd name="T0" fmla="*/ 29 w 312"/>
                <a:gd name="T1" fmla="*/ 28 h 448"/>
                <a:gd name="T2" fmla="*/ 6 w 312"/>
                <a:gd name="T3" fmla="*/ 193 h 448"/>
                <a:gd name="T4" fmla="*/ 11 w 312"/>
                <a:gd name="T5" fmla="*/ 264 h 448"/>
                <a:gd name="T6" fmla="*/ 40 w 312"/>
                <a:gd name="T7" fmla="*/ 365 h 448"/>
                <a:gd name="T8" fmla="*/ 33 w 312"/>
                <a:gd name="T9" fmla="*/ 436 h 448"/>
                <a:gd name="T10" fmla="*/ 215 w 312"/>
                <a:gd name="T11" fmla="*/ 448 h 448"/>
                <a:gd name="T12" fmla="*/ 301 w 312"/>
                <a:gd name="T13" fmla="*/ 442 h 448"/>
                <a:gd name="T14" fmla="*/ 312 w 312"/>
                <a:gd name="T15" fmla="*/ 197 h 448"/>
                <a:gd name="T16" fmla="*/ 311 w 312"/>
                <a:gd name="T17" fmla="*/ 27 h 448"/>
                <a:gd name="T18" fmla="*/ 228 w 312"/>
                <a:gd name="T19" fmla="*/ 3 h 448"/>
                <a:gd name="T20" fmla="*/ 99 w 312"/>
                <a:gd name="T21" fmla="*/ 4 h 448"/>
                <a:gd name="T22" fmla="*/ 29 w 312"/>
                <a:gd name="T23" fmla="*/ 2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448">
                  <a:moveTo>
                    <a:pt x="29" y="28"/>
                  </a:moveTo>
                  <a:cubicBezTo>
                    <a:pt x="6" y="193"/>
                    <a:pt x="6" y="193"/>
                    <a:pt x="6" y="193"/>
                  </a:cubicBezTo>
                  <a:cubicBezTo>
                    <a:pt x="2" y="217"/>
                    <a:pt x="4" y="241"/>
                    <a:pt x="11" y="264"/>
                  </a:cubicBezTo>
                  <a:cubicBezTo>
                    <a:pt x="40" y="365"/>
                    <a:pt x="40" y="365"/>
                    <a:pt x="40" y="365"/>
                  </a:cubicBezTo>
                  <a:cubicBezTo>
                    <a:pt x="40" y="365"/>
                    <a:pt x="0" y="416"/>
                    <a:pt x="33" y="436"/>
                  </a:cubicBezTo>
                  <a:cubicBezTo>
                    <a:pt x="39" y="440"/>
                    <a:pt x="215" y="448"/>
                    <a:pt x="215" y="448"/>
                  </a:cubicBezTo>
                  <a:cubicBezTo>
                    <a:pt x="301" y="442"/>
                    <a:pt x="301" y="442"/>
                    <a:pt x="301" y="442"/>
                  </a:cubicBezTo>
                  <a:cubicBezTo>
                    <a:pt x="312" y="197"/>
                    <a:pt x="312" y="197"/>
                    <a:pt x="312" y="197"/>
                  </a:cubicBezTo>
                  <a:cubicBezTo>
                    <a:pt x="311" y="27"/>
                    <a:pt x="311" y="27"/>
                    <a:pt x="311" y="27"/>
                  </a:cubicBezTo>
                  <a:cubicBezTo>
                    <a:pt x="311" y="27"/>
                    <a:pt x="251" y="6"/>
                    <a:pt x="228" y="3"/>
                  </a:cubicBezTo>
                  <a:cubicBezTo>
                    <a:pt x="214" y="2"/>
                    <a:pt x="150" y="0"/>
                    <a:pt x="99" y="4"/>
                  </a:cubicBezTo>
                  <a:cubicBezTo>
                    <a:pt x="29" y="28"/>
                    <a:pt x="29" y="28"/>
                    <a:pt x="29" y="28"/>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94">
              <a:extLst>
                <a:ext uri="{FF2B5EF4-FFF2-40B4-BE49-F238E27FC236}">
                  <a16:creationId xmlns:a16="http://schemas.microsoft.com/office/drawing/2014/main" id="{F482AA46-1E2C-4C54-8BE5-033A2DA9F457}"/>
                </a:ext>
              </a:extLst>
            </p:cNvPr>
            <p:cNvSpPr>
              <a:spLocks/>
            </p:cNvSpPr>
            <p:nvPr/>
          </p:nvSpPr>
          <p:spPr bwMode="auto">
            <a:xfrm>
              <a:off x="2715929" y="4291013"/>
              <a:ext cx="14288" cy="63500"/>
            </a:xfrm>
            <a:custGeom>
              <a:avLst/>
              <a:gdLst>
                <a:gd name="T0" fmla="*/ 4 w 4"/>
                <a:gd name="T1" fmla="*/ 0 h 17"/>
                <a:gd name="T2" fmla="*/ 0 w 4"/>
                <a:gd name="T3" fmla="*/ 1 h 17"/>
                <a:gd name="T4" fmla="*/ 2 w 4"/>
                <a:gd name="T5" fmla="*/ 17 h 17"/>
                <a:gd name="T6" fmla="*/ 4 w 4"/>
                <a:gd name="T7" fmla="*/ 0 h 17"/>
              </a:gdLst>
              <a:ahLst/>
              <a:cxnLst>
                <a:cxn ang="0">
                  <a:pos x="T0" y="T1"/>
                </a:cxn>
                <a:cxn ang="0">
                  <a:pos x="T2" y="T3"/>
                </a:cxn>
                <a:cxn ang="0">
                  <a:pos x="T4" y="T5"/>
                </a:cxn>
                <a:cxn ang="0">
                  <a:pos x="T6" y="T7"/>
                </a:cxn>
              </a:cxnLst>
              <a:rect l="0" t="0" r="r" b="b"/>
              <a:pathLst>
                <a:path w="4" h="17">
                  <a:moveTo>
                    <a:pt x="4" y="0"/>
                  </a:moveTo>
                  <a:cubicBezTo>
                    <a:pt x="3" y="1"/>
                    <a:pt x="1" y="1"/>
                    <a:pt x="0" y="1"/>
                  </a:cubicBezTo>
                  <a:cubicBezTo>
                    <a:pt x="2" y="17"/>
                    <a:pt x="2" y="17"/>
                    <a:pt x="2" y="17"/>
                  </a:cubicBezTo>
                  <a:cubicBezTo>
                    <a:pt x="2" y="12"/>
                    <a:pt x="3" y="6"/>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 name="Freeform 195">
              <a:extLst>
                <a:ext uri="{FF2B5EF4-FFF2-40B4-BE49-F238E27FC236}">
                  <a16:creationId xmlns:a16="http://schemas.microsoft.com/office/drawing/2014/main" id="{A00BAA47-F2F3-4156-971E-0BC6C2EEE321}"/>
                </a:ext>
              </a:extLst>
            </p:cNvPr>
            <p:cNvSpPr>
              <a:spLocks/>
            </p:cNvSpPr>
            <p:nvPr/>
          </p:nvSpPr>
          <p:spPr bwMode="auto">
            <a:xfrm>
              <a:off x="2722279" y="3951288"/>
              <a:ext cx="936625" cy="463550"/>
            </a:xfrm>
            <a:custGeom>
              <a:avLst/>
              <a:gdLst>
                <a:gd name="T0" fmla="*/ 107 w 248"/>
                <a:gd name="T1" fmla="*/ 0 h 123"/>
                <a:gd name="T2" fmla="*/ 101 w 248"/>
                <a:gd name="T3" fmla="*/ 35 h 123"/>
                <a:gd name="T4" fmla="*/ 96 w 248"/>
                <a:gd name="T5" fmla="*/ 64 h 123"/>
                <a:gd name="T6" fmla="*/ 96 w 248"/>
                <a:gd name="T7" fmla="*/ 65 h 123"/>
                <a:gd name="T8" fmla="*/ 95 w 248"/>
                <a:gd name="T9" fmla="*/ 65 h 123"/>
                <a:gd name="T10" fmla="*/ 2 w 248"/>
                <a:gd name="T11" fmla="*/ 90 h 123"/>
                <a:gd name="T12" fmla="*/ 0 w 248"/>
                <a:gd name="T13" fmla="*/ 107 h 123"/>
                <a:gd name="T14" fmla="*/ 0 w 248"/>
                <a:gd name="T15" fmla="*/ 108 h 123"/>
                <a:gd name="T16" fmla="*/ 94 w 248"/>
                <a:gd name="T17" fmla="*/ 79 h 123"/>
                <a:gd name="T18" fmla="*/ 154 w 248"/>
                <a:gd name="T19" fmla="*/ 73 h 123"/>
                <a:gd name="T20" fmla="*/ 185 w 248"/>
                <a:gd name="T21" fmla="*/ 101 h 123"/>
                <a:gd name="T22" fmla="*/ 186 w 248"/>
                <a:gd name="T23" fmla="*/ 101 h 123"/>
                <a:gd name="T24" fmla="*/ 212 w 248"/>
                <a:gd name="T25" fmla="*/ 94 h 123"/>
                <a:gd name="T26" fmla="*/ 231 w 248"/>
                <a:gd name="T27" fmla="*/ 123 h 123"/>
                <a:gd name="T28" fmla="*/ 231 w 248"/>
                <a:gd name="T29" fmla="*/ 123 h 123"/>
                <a:gd name="T30" fmla="*/ 233 w 248"/>
                <a:gd name="T31" fmla="*/ 123 h 123"/>
                <a:gd name="T32" fmla="*/ 240 w 248"/>
                <a:gd name="T33" fmla="*/ 27 h 123"/>
                <a:gd name="T34" fmla="*/ 107 w 248"/>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123">
                  <a:moveTo>
                    <a:pt x="107" y="0"/>
                  </a:moveTo>
                  <a:cubicBezTo>
                    <a:pt x="105" y="11"/>
                    <a:pt x="103" y="23"/>
                    <a:pt x="101" y="35"/>
                  </a:cubicBezTo>
                  <a:cubicBezTo>
                    <a:pt x="99" y="45"/>
                    <a:pt x="98" y="55"/>
                    <a:pt x="96" y="64"/>
                  </a:cubicBezTo>
                  <a:cubicBezTo>
                    <a:pt x="96" y="65"/>
                    <a:pt x="96" y="65"/>
                    <a:pt x="96" y="65"/>
                  </a:cubicBezTo>
                  <a:cubicBezTo>
                    <a:pt x="95" y="65"/>
                    <a:pt x="95" y="65"/>
                    <a:pt x="95" y="65"/>
                  </a:cubicBezTo>
                  <a:cubicBezTo>
                    <a:pt x="61" y="74"/>
                    <a:pt x="30" y="83"/>
                    <a:pt x="2" y="90"/>
                  </a:cubicBezTo>
                  <a:cubicBezTo>
                    <a:pt x="1" y="96"/>
                    <a:pt x="0" y="102"/>
                    <a:pt x="0" y="107"/>
                  </a:cubicBezTo>
                  <a:cubicBezTo>
                    <a:pt x="0" y="108"/>
                    <a:pt x="0" y="108"/>
                    <a:pt x="0" y="108"/>
                  </a:cubicBezTo>
                  <a:cubicBezTo>
                    <a:pt x="94" y="79"/>
                    <a:pt x="94" y="79"/>
                    <a:pt x="94" y="79"/>
                  </a:cubicBezTo>
                  <a:cubicBezTo>
                    <a:pt x="154" y="73"/>
                    <a:pt x="154" y="73"/>
                    <a:pt x="154" y="73"/>
                  </a:cubicBezTo>
                  <a:cubicBezTo>
                    <a:pt x="154" y="73"/>
                    <a:pt x="170" y="101"/>
                    <a:pt x="185" y="101"/>
                  </a:cubicBezTo>
                  <a:cubicBezTo>
                    <a:pt x="186" y="101"/>
                    <a:pt x="186" y="101"/>
                    <a:pt x="186" y="101"/>
                  </a:cubicBezTo>
                  <a:cubicBezTo>
                    <a:pt x="201" y="100"/>
                    <a:pt x="212" y="94"/>
                    <a:pt x="212" y="94"/>
                  </a:cubicBezTo>
                  <a:cubicBezTo>
                    <a:pt x="212" y="94"/>
                    <a:pt x="217" y="122"/>
                    <a:pt x="231" y="123"/>
                  </a:cubicBezTo>
                  <a:cubicBezTo>
                    <a:pt x="231" y="123"/>
                    <a:pt x="231" y="123"/>
                    <a:pt x="231" y="123"/>
                  </a:cubicBezTo>
                  <a:cubicBezTo>
                    <a:pt x="232" y="123"/>
                    <a:pt x="232" y="123"/>
                    <a:pt x="233" y="123"/>
                  </a:cubicBezTo>
                  <a:cubicBezTo>
                    <a:pt x="248" y="120"/>
                    <a:pt x="240" y="27"/>
                    <a:pt x="240" y="27"/>
                  </a:cubicBezTo>
                  <a:cubicBezTo>
                    <a:pt x="107" y="0"/>
                    <a:pt x="107" y="0"/>
                    <a:pt x="10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96">
              <a:extLst>
                <a:ext uri="{FF2B5EF4-FFF2-40B4-BE49-F238E27FC236}">
                  <a16:creationId xmlns:a16="http://schemas.microsoft.com/office/drawing/2014/main" id="{176D1EC5-A64D-49F4-A398-5B54F8E73E82}"/>
                </a:ext>
              </a:extLst>
            </p:cNvPr>
            <p:cNvSpPr>
              <a:spLocks/>
            </p:cNvSpPr>
            <p:nvPr/>
          </p:nvSpPr>
          <p:spPr bwMode="auto">
            <a:xfrm>
              <a:off x="1993617" y="2895600"/>
              <a:ext cx="1147763" cy="1519238"/>
            </a:xfrm>
            <a:custGeom>
              <a:avLst/>
              <a:gdLst>
                <a:gd name="T0" fmla="*/ 202 w 304"/>
                <a:gd name="T1" fmla="*/ 0 h 403"/>
                <a:gd name="T2" fmla="*/ 135 w 304"/>
                <a:gd name="T3" fmla="*/ 45 h 403"/>
                <a:gd name="T4" fmla="*/ 10 w 304"/>
                <a:gd name="T5" fmla="*/ 269 h 403"/>
                <a:gd name="T6" fmla="*/ 23 w 304"/>
                <a:gd name="T7" fmla="*/ 357 h 403"/>
                <a:gd name="T8" fmla="*/ 117 w 304"/>
                <a:gd name="T9" fmla="*/ 392 h 403"/>
                <a:gd name="T10" fmla="*/ 288 w 304"/>
                <a:gd name="T11" fmla="*/ 344 h 403"/>
                <a:gd name="T12" fmla="*/ 304 w 304"/>
                <a:gd name="T13" fmla="*/ 248 h 403"/>
                <a:gd name="T14" fmla="*/ 155 w 304"/>
                <a:gd name="T15" fmla="*/ 254 h 403"/>
                <a:gd name="T16" fmla="*/ 196 w 304"/>
                <a:gd name="T17" fmla="*/ 185 h 403"/>
                <a:gd name="T18" fmla="*/ 202 w 304"/>
                <a:gd name="T19"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403">
                  <a:moveTo>
                    <a:pt x="202" y="0"/>
                  </a:moveTo>
                  <a:cubicBezTo>
                    <a:pt x="202" y="0"/>
                    <a:pt x="153" y="17"/>
                    <a:pt x="135" y="45"/>
                  </a:cubicBezTo>
                  <a:cubicBezTo>
                    <a:pt x="111" y="82"/>
                    <a:pt x="42" y="187"/>
                    <a:pt x="10" y="269"/>
                  </a:cubicBezTo>
                  <a:cubicBezTo>
                    <a:pt x="0" y="294"/>
                    <a:pt x="8" y="334"/>
                    <a:pt x="23" y="357"/>
                  </a:cubicBezTo>
                  <a:cubicBezTo>
                    <a:pt x="43" y="388"/>
                    <a:pt x="81" y="403"/>
                    <a:pt x="117" y="392"/>
                  </a:cubicBezTo>
                  <a:cubicBezTo>
                    <a:pt x="288" y="344"/>
                    <a:pt x="288" y="344"/>
                    <a:pt x="288" y="344"/>
                  </a:cubicBezTo>
                  <a:cubicBezTo>
                    <a:pt x="304" y="248"/>
                    <a:pt x="304" y="248"/>
                    <a:pt x="304" y="248"/>
                  </a:cubicBezTo>
                  <a:cubicBezTo>
                    <a:pt x="155" y="254"/>
                    <a:pt x="155" y="254"/>
                    <a:pt x="155" y="254"/>
                  </a:cubicBezTo>
                  <a:cubicBezTo>
                    <a:pt x="196" y="185"/>
                    <a:pt x="196" y="185"/>
                    <a:pt x="196" y="185"/>
                  </a:cubicBezTo>
                  <a:cubicBezTo>
                    <a:pt x="202" y="0"/>
                    <a:pt x="202" y="0"/>
                    <a:pt x="202"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97">
              <a:extLst>
                <a:ext uri="{FF2B5EF4-FFF2-40B4-BE49-F238E27FC236}">
                  <a16:creationId xmlns:a16="http://schemas.microsoft.com/office/drawing/2014/main" id="{1BCF9ABE-4794-4F6E-918B-35AFF9E760E3}"/>
                </a:ext>
              </a:extLst>
            </p:cNvPr>
            <p:cNvSpPr>
              <a:spLocks/>
            </p:cNvSpPr>
            <p:nvPr/>
          </p:nvSpPr>
          <p:spPr bwMode="auto">
            <a:xfrm>
              <a:off x="3784317" y="3257550"/>
              <a:ext cx="36513" cy="969963"/>
            </a:xfrm>
            <a:custGeom>
              <a:avLst/>
              <a:gdLst>
                <a:gd name="T0" fmla="*/ 9 w 10"/>
                <a:gd name="T1" fmla="*/ 0 h 257"/>
                <a:gd name="T2" fmla="*/ 9 w 10"/>
                <a:gd name="T3" fmla="*/ 8 h 257"/>
                <a:gd name="T4" fmla="*/ 10 w 10"/>
                <a:gd name="T5" fmla="*/ 29 h 257"/>
                <a:gd name="T6" fmla="*/ 8 w 10"/>
                <a:gd name="T7" fmla="*/ 98 h 257"/>
                <a:gd name="T8" fmla="*/ 3 w 10"/>
                <a:gd name="T9" fmla="*/ 167 h 257"/>
                <a:gd name="T10" fmla="*/ 1 w 10"/>
                <a:gd name="T11" fmla="*/ 188 h 257"/>
                <a:gd name="T12" fmla="*/ 0 w 10"/>
                <a:gd name="T13" fmla="*/ 195 h 257"/>
                <a:gd name="T14" fmla="*/ 0 w 10"/>
                <a:gd name="T15" fmla="*/ 188 h 257"/>
                <a:gd name="T16" fmla="*/ 2 w 10"/>
                <a:gd name="T17" fmla="*/ 167 h 257"/>
                <a:gd name="T18" fmla="*/ 6 w 10"/>
                <a:gd name="T19" fmla="*/ 98 h 257"/>
                <a:gd name="T20" fmla="*/ 8 w 10"/>
                <a:gd name="T21" fmla="*/ 29 h 257"/>
                <a:gd name="T22" fmla="*/ 8 w 10"/>
                <a:gd name="T23" fmla="*/ 8 h 257"/>
                <a:gd name="T24" fmla="*/ 9 w 10"/>
                <a:gd name="T2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257">
                  <a:moveTo>
                    <a:pt x="9" y="0"/>
                  </a:moveTo>
                  <a:cubicBezTo>
                    <a:pt x="9" y="0"/>
                    <a:pt x="9" y="3"/>
                    <a:pt x="9" y="8"/>
                  </a:cubicBezTo>
                  <a:cubicBezTo>
                    <a:pt x="10" y="12"/>
                    <a:pt x="10" y="20"/>
                    <a:pt x="10" y="29"/>
                  </a:cubicBezTo>
                  <a:cubicBezTo>
                    <a:pt x="10" y="46"/>
                    <a:pt x="10" y="71"/>
                    <a:pt x="8" y="98"/>
                  </a:cubicBezTo>
                  <a:cubicBezTo>
                    <a:pt x="7" y="125"/>
                    <a:pt x="5" y="149"/>
                    <a:pt x="3" y="167"/>
                  </a:cubicBezTo>
                  <a:cubicBezTo>
                    <a:pt x="2" y="176"/>
                    <a:pt x="2" y="183"/>
                    <a:pt x="1" y="188"/>
                  </a:cubicBezTo>
                  <a:cubicBezTo>
                    <a:pt x="3" y="257"/>
                    <a:pt x="0" y="195"/>
                    <a:pt x="0" y="195"/>
                  </a:cubicBezTo>
                  <a:cubicBezTo>
                    <a:pt x="0" y="195"/>
                    <a:pt x="0" y="193"/>
                    <a:pt x="0" y="188"/>
                  </a:cubicBezTo>
                  <a:cubicBezTo>
                    <a:pt x="1" y="182"/>
                    <a:pt x="1" y="175"/>
                    <a:pt x="2" y="167"/>
                  </a:cubicBezTo>
                  <a:cubicBezTo>
                    <a:pt x="3" y="149"/>
                    <a:pt x="5" y="125"/>
                    <a:pt x="6" y="98"/>
                  </a:cubicBezTo>
                  <a:cubicBezTo>
                    <a:pt x="7" y="71"/>
                    <a:pt x="8" y="46"/>
                    <a:pt x="8" y="29"/>
                  </a:cubicBezTo>
                  <a:cubicBezTo>
                    <a:pt x="8" y="20"/>
                    <a:pt x="8" y="13"/>
                    <a:pt x="8" y="8"/>
                  </a:cubicBezTo>
                  <a:cubicBezTo>
                    <a:pt x="9" y="3"/>
                    <a:pt x="9" y="0"/>
                    <a:pt x="9"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 name="Freeform 198">
              <a:extLst>
                <a:ext uri="{FF2B5EF4-FFF2-40B4-BE49-F238E27FC236}">
                  <a16:creationId xmlns:a16="http://schemas.microsoft.com/office/drawing/2014/main" id="{6DBF1DBE-E24B-4912-A87C-807A0862231D}"/>
                </a:ext>
              </a:extLst>
            </p:cNvPr>
            <p:cNvSpPr>
              <a:spLocks/>
            </p:cNvSpPr>
            <p:nvPr/>
          </p:nvSpPr>
          <p:spPr bwMode="auto">
            <a:xfrm>
              <a:off x="3784317" y="2909888"/>
              <a:ext cx="71438" cy="177800"/>
            </a:xfrm>
            <a:custGeom>
              <a:avLst/>
              <a:gdLst>
                <a:gd name="T0" fmla="*/ 18 w 19"/>
                <a:gd name="T1" fmla="*/ 1 h 47"/>
                <a:gd name="T2" fmla="*/ 8 w 19"/>
                <a:gd name="T3" fmla="*/ 23 h 47"/>
                <a:gd name="T4" fmla="*/ 1 w 19"/>
                <a:gd name="T5" fmla="*/ 47 h 47"/>
                <a:gd name="T6" fmla="*/ 5 w 19"/>
                <a:gd name="T7" fmla="*/ 22 h 47"/>
                <a:gd name="T8" fmla="*/ 18 w 19"/>
                <a:gd name="T9" fmla="*/ 1 h 47"/>
              </a:gdLst>
              <a:ahLst/>
              <a:cxnLst>
                <a:cxn ang="0">
                  <a:pos x="T0" y="T1"/>
                </a:cxn>
                <a:cxn ang="0">
                  <a:pos x="T2" y="T3"/>
                </a:cxn>
                <a:cxn ang="0">
                  <a:pos x="T4" y="T5"/>
                </a:cxn>
                <a:cxn ang="0">
                  <a:pos x="T6" y="T7"/>
                </a:cxn>
                <a:cxn ang="0">
                  <a:pos x="T8" y="T9"/>
                </a:cxn>
              </a:cxnLst>
              <a:rect l="0" t="0" r="r" b="b"/>
              <a:pathLst>
                <a:path w="19" h="47">
                  <a:moveTo>
                    <a:pt x="18" y="1"/>
                  </a:moveTo>
                  <a:cubicBezTo>
                    <a:pt x="19" y="1"/>
                    <a:pt x="12" y="10"/>
                    <a:pt x="8" y="23"/>
                  </a:cubicBezTo>
                  <a:cubicBezTo>
                    <a:pt x="3" y="35"/>
                    <a:pt x="2" y="47"/>
                    <a:pt x="1" y="47"/>
                  </a:cubicBezTo>
                  <a:cubicBezTo>
                    <a:pt x="1" y="47"/>
                    <a:pt x="0" y="35"/>
                    <a:pt x="5" y="22"/>
                  </a:cubicBezTo>
                  <a:cubicBezTo>
                    <a:pt x="10" y="9"/>
                    <a:pt x="18" y="0"/>
                    <a:pt x="18"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 name="Freeform 199">
              <a:extLst>
                <a:ext uri="{FF2B5EF4-FFF2-40B4-BE49-F238E27FC236}">
                  <a16:creationId xmlns:a16="http://schemas.microsoft.com/office/drawing/2014/main" id="{4AEFD012-427E-4C71-88A7-ABF32BA48E77}"/>
                </a:ext>
              </a:extLst>
            </p:cNvPr>
            <p:cNvSpPr>
              <a:spLocks/>
            </p:cNvSpPr>
            <p:nvPr/>
          </p:nvSpPr>
          <p:spPr bwMode="auto">
            <a:xfrm>
              <a:off x="2677829" y="2986088"/>
              <a:ext cx="150813" cy="249238"/>
            </a:xfrm>
            <a:custGeom>
              <a:avLst/>
              <a:gdLst>
                <a:gd name="T0" fmla="*/ 40 w 40"/>
                <a:gd name="T1" fmla="*/ 66 h 66"/>
                <a:gd name="T2" fmla="*/ 37 w 40"/>
                <a:gd name="T3" fmla="*/ 55 h 66"/>
                <a:gd name="T4" fmla="*/ 27 w 40"/>
                <a:gd name="T5" fmla="*/ 29 h 66"/>
                <a:gd name="T6" fmla="*/ 9 w 40"/>
                <a:gd name="T7" fmla="*/ 7 h 66"/>
                <a:gd name="T8" fmla="*/ 0 w 40"/>
                <a:gd name="T9" fmla="*/ 0 h 66"/>
                <a:gd name="T10" fmla="*/ 3 w 40"/>
                <a:gd name="T11" fmla="*/ 1 h 66"/>
                <a:gd name="T12" fmla="*/ 10 w 40"/>
                <a:gd name="T13" fmla="*/ 6 h 66"/>
                <a:gd name="T14" fmla="*/ 29 w 40"/>
                <a:gd name="T15" fmla="*/ 28 h 66"/>
                <a:gd name="T16" fmla="*/ 39 w 40"/>
                <a:gd name="T17" fmla="*/ 54 h 66"/>
                <a:gd name="T18" fmla="*/ 40 w 40"/>
                <a:gd name="T19" fmla="*/ 63 h 66"/>
                <a:gd name="T20" fmla="*/ 40 w 40"/>
                <a:gd name="T21"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6">
                  <a:moveTo>
                    <a:pt x="40" y="66"/>
                  </a:moveTo>
                  <a:cubicBezTo>
                    <a:pt x="39" y="66"/>
                    <a:pt x="39" y="62"/>
                    <a:pt x="37" y="55"/>
                  </a:cubicBezTo>
                  <a:cubicBezTo>
                    <a:pt x="36" y="48"/>
                    <a:pt x="32" y="38"/>
                    <a:pt x="27" y="29"/>
                  </a:cubicBezTo>
                  <a:cubicBezTo>
                    <a:pt x="21" y="20"/>
                    <a:pt x="14" y="12"/>
                    <a:pt x="9" y="7"/>
                  </a:cubicBezTo>
                  <a:cubicBezTo>
                    <a:pt x="4" y="3"/>
                    <a:pt x="0" y="0"/>
                    <a:pt x="0" y="0"/>
                  </a:cubicBezTo>
                  <a:cubicBezTo>
                    <a:pt x="0" y="0"/>
                    <a:pt x="1" y="0"/>
                    <a:pt x="3" y="1"/>
                  </a:cubicBezTo>
                  <a:cubicBezTo>
                    <a:pt x="5" y="2"/>
                    <a:pt x="7" y="4"/>
                    <a:pt x="10" y="6"/>
                  </a:cubicBezTo>
                  <a:cubicBezTo>
                    <a:pt x="16" y="11"/>
                    <a:pt x="23" y="18"/>
                    <a:pt x="29" y="28"/>
                  </a:cubicBezTo>
                  <a:cubicBezTo>
                    <a:pt x="34" y="37"/>
                    <a:pt x="37" y="47"/>
                    <a:pt x="39" y="54"/>
                  </a:cubicBezTo>
                  <a:cubicBezTo>
                    <a:pt x="39" y="58"/>
                    <a:pt x="40" y="61"/>
                    <a:pt x="40" y="63"/>
                  </a:cubicBezTo>
                  <a:cubicBezTo>
                    <a:pt x="40" y="65"/>
                    <a:pt x="40" y="66"/>
                    <a:pt x="40" y="6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 name="Freeform 200">
              <a:extLst>
                <a:ext uri="{FF2B5EF4-FFF2-40B4-BE49-F238E27FC236}">
                  <a16:creationId xmlns:a16="http://schemas.microsoft.com/office/drawing/2014/main" id="{4B795A86-19FA-4FCB-880E-B777FCB696D8}"/>
                </a:ext>
              </a:extLst>
            </p:cNvPr>
            <p:cNvSpPr>
              <a:spLocks/>
            </p:cNvSpPr>
            <p:nvPr/>
          </p:nvSpPr>
          <p:spPr bwMode="auto">
            <a:xfrm>
              <a:off x="2376204" y="3852863"/>
              <a:ext cx="195263" cy="109538"/>
            </a:xfrm>
            <a:custGeom>
              <a:avLst/>
              <a:gdLst>
                <a:gd name="T0" fmla="*/ 52 w 52"/>
                <a:gd name="T1" fmla="*/ 1 h 29"/>
                <a:gd name="T2" fmla="*/ 24 w 52"/>
                <a:gd name="T3" fmla="*/ 12 h 29"/>
                <a:gd name="T4" fmla="*/ 0 w 52"/>
                <a:gd name="T5" fmla="*/ 29 h 29"/>
                <a:gd name="T6" fmla="*/ 6 w 52"/>
                <a:gd name="T7" fmla="*/ 22 h 29"/>
                <a:gd name="T8" fmla="*/ 23 w 52"/>
                <a:gd name="T9" fmla="*/ 10 h 29"/>
                <a:gd name="T10" fmla="*/ 43 w 52"/>
                <a:gd name="T11" fmla="*/ 2 h 29"/>
                <a:gd name="T12" fmla="*/ 52 w 52"/>
                <a:gd name="T13" fmla="*/ 1 h 29"/>
              </a:gdLst>
              <a:ahLst/>
              <a:cxnLst>
                <a:cxn ang="0">
                  <a:pos x="T0" y="T1"/>
                </a:cxn>
                <a:cxn ang="0">
                  <a:pos x="T2" y="T3"/>
                </a:cxn>
                <a:cxn ang="0">
                  <a:pos x="T4" y="T5"/>
                </a:cxn>
                <a:cxn ang="0">
                  <a:pos x="T6" y="T7"/>
                </a:cxn>
                <a:cxn ang="0">
                  <a:pos x="T8" y="T9"/>
                </a:cxn>
                <a:cxn ang="0">
                  <a:pos x="T10" y="T11"/>
                </a:cxn>
                <a:cxn ang="0">
                  <a:pos x="T12" y="T13"/>
                </a:cxn>
              </a:cxnLst>
              <a:rect l="0" t="0" r="r" b="b"/>
              <a:pathLst>
                <a:path w="52" h="29">
                  <a:moveTo>
                    <a:pt x="52" y="1"/>
                  </a:moveTo>
                  <a:cubicBezTo>
                    <a:pt x="52" y="1"/>
                    <a:pt x="39" y="4"/>
                    <a:pt x="24" y="12"/>
                  </a:cubicBezTo>
                  <a:cubicBezTo>
                    <a:pt x="10" y="20"/>
                    <a:pt x="1" y="29"/>
                    <a:pt x="0" y="29"/>
                  </a:cubicBezTo>
                  <a:cubicBezTo>
                    <a:pt x="0" y="29"/>
                    <a:pt x="2" y="26"/>
                    <a:pt x="6" y="22"/>
                  </a:cubicBezTo>
                  <a:cubicBezTo>
                    <a:pt x="10" y="19"/>
                    <a:pt x="16" y="14"/>
                    <a:pt x="23" y="10"/>
                  </a:cubicBezTo>
                  <a:cubicBezTo>
                    <a:pt x="31" y="6"/>
                    <a:pt x="38" y="4"/>
                    <a:pt x="43" y="2"/>
                  </a:cubicBezTo>
                  <a:cubicBezTo>
                    <a:pt x="48" y="1"/>
                    <a:pt x="52" y="0"/>
                    <a:pt x="52"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 name="Freeform 201">
              <a:extLst>
                <a:ext uri="{FF2B5EF4-FFF2-40B4-BE49-F238E27FC236}">
                  <a16:creationId xmlns:a16="http://schemas.microsoft.com/office/drawing/2014/main" id="{F1AA8DAC-D8A9-496E-9320-5E155D8D04A4}"/>
                </a:ext>
              </a:extLst>
            </p:cNvPr>
            <p:cNvSpPr>
              <a:spLocks/>
            </p:cNvSpPr>
            <p:nvPr/>
          </p:nvSpPr>
          <p:spPr bwMode="auto">
            <a:xfrm>
              <a:off x="2576229" y="3378200"/>
              <a:ext cx="263525" cy="468313"/>
            </a:xfrm>
            <a:custGeom>
              <a:avLst/>
              <a:gdLst>
                <a:gd name="T0" fmla="*/ 70 w 70"/>
                <a:gd name="T1" fmla="*/ 0 h 124"/>
                <a:gd name="T2" fmla="*/ 68 w 70"/>
                <a:gd name="T3" fmla="*/ 5 h 124"/>
                <a:gd name="T4" fmla="*/ 61 w 70"/>
                <a:gd name="T5" fmla="*/ 19 h 124"/>
                <a:gd name="T6" fmla="*/ 37 w 70"/>
                <a:gd name="T7" fmla="*/ 63 h 124"/>
                <a:gd name="T8" fmla="*/ 11 w 70"/>
                <a:gd name="T9" fmla="*/ 107 h 124"/>
                <a:gd name="T10" fmla="*/ 3 w 70"/>
                <a:gd name="T11" fmla="*/ 120 h 124"/>
                <a:gd name="T12" fmla="*/ 0 w 70"/>
                <a:gd name="T13" fmla="*/ 124 h 124"/>
                <a:gd name="T14" fmla="*/ 2 w 70"/>
                <a:gd name="T15" fmla="*/ 119 h 124"/>
                <a:gd name="T16" fmla="*/ 10 w 70"/>
                <a:gd name="T17" fmla="*/ 106 h 124"/>
                <a:gd name="T18" fmla="*/ 36 w 70"/>
                <a:gd name="T19" fmla="*/ 62 h 124"/>
                <a:gd name="T20" fmla="*/ 60 w 70"/>
                <a:gd name="T21" fmla="*/ 18 h 124"/>
                <a:gd name="T22" fmla="*/ 67 w 70"/>
                <a:gd name="T23" fmla="*/ 5 h 124"/>
                <a:gd name="T24" fmla="*/ 70 w 70"/>
                <a:gd name="T2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24">
                  <a:moveTo>
                    <a:pt x="70" y="0"/>
                  </a:moveTo>
                  <a:cubicBezTo>
                    <a:pt x="70" y="0"/>
                    <a:pt x="69" y="2"/>
                    <a:pt x="68" y="5"/>
                  </a:cubicBezTo>
                  <a:cubicBezTo>
                    <a:pt x="66" y="8"/>
                    <a:pt x="64" y="13"/>
                    <a:pt x="61" y="19"/>
                  </a:cubicBezTo>
                  <a:cubicBezTo>
                    <a:pt x="55" y="30"/>
                    <a:pt x="47" y="46"/>
                    <a:pt x="37" y="63"/>
                  </a:cubicBezTo>
                  <a:cubicBezTo>
                    <a:pt x="28" y="81"/>
                    <a:pt x="18" y="96"/>
                    <a:pt x="11" y="107"/>
                  </a:cubicBezTo>
                  <a:cubicBezTo>
                    <a:pt x="8" y="112"/>
                    <a:pt x="5" y="117"/>
                    <a:pt x="3" y="120"/>
                  </a:cubicBezTo>
                  <a:cubicBezTo>
                    <a:pt x="1" y="123"/>
                    <a:pt x="0" y="124"/>
                    <a:pt x="0" y="124"/>
                  </a:cubicBezTo>
                  <a:cubicBezTo>
                    <a:pt x="0" y="124"/>
                    <a:pt x="1" y="122"/>
                    <a:pt x="2" y="119"/>
                  </a:cubicBezTo>
                  <a:cubicBezTo>
                    <a:pt x="4" y="116"/>
                    <a:pt x="7" y="111"/>
                    <a:pt x="10" y="106"/>
                  </a:cubicBezTo>
                  <a:cubicBezTo>
                    <a:pt x="17" y="95"/>
                    <a:pt x="26" y="80"/>
                    <a:pt x="36" y="62"/>
                  </a:cubicBezTo>
                  <a:cubicBezTo>
                    <a:pt x="45" y="45"/>
                    <a:pt x="54" y="30"/>
                    <a:pt x="60" y="18"/>
                  </a:cubicBezTo>
                  <a:cubicBezTo>
                    <a:pt x="63" y="13"/>
                    <a:pt x="65" y="8"/>
                    <a:pt x="67" y="5"/>
                  </a:cubicBezTo>
                  <a:cubicBezTo>
                    <a:pt x="69" y="1"/>
                    <a:pt x="70" y="0"/>
                    <a:pt x="7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 name="Freeform 202">
              <a:extLst>
                <a:ext uri="{FF2B5EF4-FFF2-40B4-BE49-F238E27FC236}">
                  <a16:creationId xmlns:a16="http://schemas.microsoft.com/office/drawing/2014/main" id="{B58B4168-C4BA-4153-82C2-A9577A44B7E5}"/>
                </a:ext>
              </a:extLst>
            </p:cNvPr>
            <p:cNvSpPr>
              <a:spLocks/>
            </p:cNvSpPr>
            <p:nvPr/>
          </p:nvSpPr>
          <p:spPr bwMode="auto">
            <a:xfrm>
              <a:off x="2376204" y="3819525"/>
              <a:ext cx="769938" cy="565150"/>
            </a:xfrm>
            <a:custGeom>
              <a:avLst/>
              <a:gdLst>
                <a:gd name="T0" fmla="*/ 0 w 204"/>
                <a:gd name="T1" fmla="*/ 150 h 150"/>
                <a:gd name="T2" fmla="*/ 1 w 204"/>
                <a:gd name="T3" fmla="*/ 150 h 150"/>
                <a:gd name="T4" fmla="*/ 4 w 204"/>
                <a:gd name="T5" fmla="*/ 149 h 150"/>
                <a:gd name="T6" fmla="*/ 14 w 204"/>
                <a:gd name="T7" fmla="*/ 146 h 150"/>
                <a:gd name="T8" fmla="*/ 54 w 204"/>
                <a:gd name="T9" fmla="*/ 135 h 150"/>
                <a:gd name="T10" fmla="*/ 187 w 204"/>
                <a:gd name="T11" fmla="*/ 98 h 150"/>
                <a:gd name="T12" fmla="*/ 186 w 204"/>
                <a:gd name="T13" fmla="*/ 99 h 150"/>
                <a:gd name="T14" fmla="*/ 191 w 204"/>
                <a:gd name="T15" fmla="*/ 70 h 150"/>
                <a:gd name="T16" fmla="*/ 202 w 204"/>
                <a:gd name="T17" fmla="*/ 2 h 150"/>
                <a:gd name="T18" fmla="*/ 203 w 204"/>
                <a:gd name="T19" fmla="*/ 4 h 150"/>
                <a:gd name="T20" fmla="*/ 92 w 204"/>
                <a:gd name="T21" fmla="*/ 8 h 150"/>
                <a:gd name="T22" fmla="*/ 60 w 204"/>
                <a:gd name="T23" fmla="*/ 10 h 150"/>
                <a:gd name="T24" fmla="*/ 52 w 204"/>
                <a:gd name="T25" fmla="*/ 11 h 150"/>
                <a:gd name="T26" fmla="*/ 50 w 204"/>
                <a:gd name="T27" fmla="*/ 11 h 150"/>
                <a:gd name="T28" fmla="*/ 49 w 204"/>
                <a:gd name="T29" fmla="*/ 11 h 150"/>
                <a:gd name="T30" fmla="*/ 50 w 204"/>
                <a:gd name="T31" fmla="*/ 11 h 150"/>
                <a:gd name="T32" fmla="*/ 52 w 204"/>
                <a:gd name="T33" fmla="*/ 11 h 150"/>
                <a:gd name="T34" fmla="*/ 60 w 204"/>
                <a:gd name="T35" fmla="*/ 10 h 150"/>
                <a:gd name="T36" fmla="*/ 92 w 204"/>
                <a:gd name="T37" fmla="*/ 6 h 150"/>
                <a:gd name="T38" fmla="*/ 203 w 204"/>
                <a:gd name="T39" fmla="*/ 2 h 150"/>
                <a:gd name="T40" fmla="*/ 204 w 204"/>
                <a:gd name="T41" fmla="*/ 2 h 150"/>
                <a:gd name="T42" fmla="*/ 204 w 204"/>
                <a:gd name="T43" fmla="*/ 3 h 150"/>
                <a:gd name="T44" fmla="*/ 193 w 204"/>
                <a:gd name="T45" fmla="*/ 70 h 150"/>
                <a:gd name="T46" fmla="*/ 188 w 204"/>
                <a:gd name="T47" fmla="*/ 99 h 150"/>
                <a:gd name="T48" fmla="*/ 188 w 204"/>
                <a:gd name="T49" fmla="*/ 100 h 150"/>
                <a:gd name="T50" fmla="*/ 187 w 204"/>
                <a:gd name="T51" fmla="*/ 100 h 150"/>
                <a:gd name="T52" fmla="*/ 54 w 204"/>
                <a:gd name="T53" fmla="*/ 136 h 150"/>
                <a:gd name="T54" fmla="*/ 15 w 204"/>
                <a:gd name="T55" fmla="*/ 147 h 150"/>
                <a:gd name="T56" fmla="*/ 4 w 204"/>
                <a:gd name="T57" fmla="*/ 149 h 150"/>
                <a:gd name="T58" fmla="*/ 1 w 204"/>
                <a:gd name="T59" fmla="*/ 150 h 150"/>
                <a:gd name="T60" fmla="*/ 0 w 204"/>
                <a:gd name="T6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4" h="150">
                  <a:moveTo>
                    <a:pt x="0" y="150"/>
                  </a:moveTo>
                  <a:cubicBezTo>
                    <a:pt x="0" y="150"/>
                    <a:pt x="0" y="150"/>
                    <a:pt x="1" y="150"/>
                  </a:cubicBezTo>
                  <a:cubicBezTo>
                    <a:pt x="2" y="150"/>
                    <a:pt x="3" y="149"/>
                    <a:pt x="4" y="149"/>
                  </a:cubicBezTo>
                  <a:cubicBezTo>
                    <a:pt x="6" y="148"/>
                    <a:pt x="10" y="147"/>
                    <a:pt x="14" y="146"/>
                  </a:cubicBezTo>
                  <a:cubicBezTo>
                    <a:pt x="24" y="143"/>
                    <a:pt x="37" y="140"/>
                    <a:pt x="54" y="135"/>
                  </a:cubicBezTo>
                  <a:cubicBezTo>
                    <a:pt x="87" y="126"/>
                    <a:pt x="134" y="113"/>
                    <a:pt x="187" y="98"/>
                  </a:cubicBezTo>
                  <a:cubicBezTo>
                    <a:pt x="186" y="99"/>
                    <a:pt x="186" y="99"/>
                    <a:pt x="186" y="99"/>
                  </a:cubicBezTo>
                  <a:cubicBezTo>
                    <a:pt x="188" y="90"/>
                    <a:pt x="189" y="80"/>
                    <a:pt x="191" y="70"/>
                  </a:cubicBezTo>
                  <a:cubicBezTo>
                    <a:pt x="195" y="46"/>
                    <a:pt x="199" y="23"/>
                    <a:pt x="202" y="2"/>
                  </a:cubicBezTo>
                  <a:cubicBezTo>
                    <a:pt x="203" y="4"/>
                    <a:pt x="203" y="4"/>
                    <a:pt x="203" y="4"/>
                  </a:cubicBezTo>
                  <a:cubicBezTo>
                    <a:pt x="158" y="2"/>
                    <a:pt x="120" y="5"/>
                    <a:pt x="92" y="8"/>
                  </a:cubicBezTo>
                  <a:cubicBezTo>
                    <a:pt x="79" y="9"/>
                    <a:pt x="68" y="10"/>
                    <a:pt x="60" y="10"/>
                  </a:cubicBezTo>
                  <a:cubicBezTo>
                    <a:pt x="57" y="11"/>
                    <a:pt x="54" y="11"/>
                    <a:pt x="52" y="11"/>
                  </a:cubicBezTo>
                  <a:cubicBezTo>
                    <a:pt x="51" y="11"/>
                    <a:pt x="50" y="11"/>
                    <a:pt x="50" y="11"/>
                  </a:cubicBezTo>
                  <a:cubicBezTo>
                    <a:pt x="49" y="11"/>
                    <a:pt x="49" y="11"/>
                    <a:pt x="49" y="11"/>
                  </a:cubicBezTo>
                  <a:cubicBezTo>
                    <a:pt x="49" y="11"/>
                    <a:pt x="49" y="11"/>
                    <a:pt x="50" y="11"/>
                  </a:cubicBezTo>
                  <a:cubicBezTo>
                    <a:pt x="50" y="11"/>
                    <a:pt x="51" y="11"/>
                    <a:pt x="52" y="11"/>
                  </a:cubicBezTo>
                  <a:cubicBezTo>
                    <a:pt x="54" y="10"/>
                    <a:pt x="57" y="10"/>
                    <a:pt x="60" y="10"/>
                  </a:cubicBezTo>
                  <a:cubicBezTo>
                    <a:pt x="68" y="9"/>
                    <a:pt x="79" y="8"/>
                    <a:pt x="92" y="6"/>
                  </a:cubicBezTo>
                  <a:cubicBezTo>
                    <a:pt x="119" y="4"/>
                    <a:pt x="158" y="0"/>
                    <a:pt x="203" y="2"/>
                  </a:cubicBezTo>
                  <a:cubicBezTo>
                    <a:pt x="204" y="2"/>
                    <a:pt x="204" y="2"/>
                    <a:pt x="204" y="2"/>
                  </a:cubicBezTo>
                  <a:cubicBezTo>
                    <a:pt x="204" y="3"/>
                    <a:pt x="204" y="3"/>
                    <a:pt x="204" y="3"/>
                  </a:cubicBezTo>
                  <a:cubicBezTo>
                    <a:pt x="200" y="24"/>
                    <a:pt x="197" y="47"/>
                    <a:pt x="193" y="70"/>
                  </a:cubicBezTo>
                  <a:cubicBezTo>
                    <a:pt x="191" y="80"/>
                    <a:pt x="190" y="90"/>
                    <a:pt x="188" y="99"/>
                  </a:cubicBezTo>
                  <a:cubicBezTo>
                    <a:pt x="188" y="100"/>
                    <a:pt x="188" y="100"/>
                    <a:pt x="188" y="100"/>
                  </a:cubicBezTo>
                  <a:cubicBezTo>
                    <a:pt x="187" y="100"/>
                    <a:pt x="187" y="100"/>
                    <a:pt x="187" y="100"/>
                  </a:cubicBezTo>
                  <a:cubicBezTo>
                    <a:pt x="135" y="114"/>
                    <a:pt x="88" y="127"/>
                    <a:pt x="54" y="136"/>
                  </a:cubicBezTo>
                  <a:cubicBezTo>
                    <a:pt x="37" y="141"/>
                    <a:pt x="24" y="144"/>
                    <a:pt x="15" y="147"/>
                  </a:cubicBezTo>
                  <a:cubicBezTo>
                    <a:pt x="10" y="148"/>
                    <a:pt x="6" y="149"/>
                    <a:pt x="4" y="149"/>
                  </a:cubicBezTo>
                  <a:cubicBezTo>
                    <a:pt x="3" y="150"/>
                    <a:pt x="2" y="150"/>
                    <a:pt x="1" y="150"/>
                  </a:cubicBezTo>
                  <a:cubicBezTo>
                    <a:pt x="0" y="150"/>
                    <a:pt x="0" y="150"/>
                    <a:pt x="0" y="15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 name="Freeform 203">
              <a:extLst>
                <a:ext uri="{FF2B5EF4-FFF2-40B4-BE49-F238E27FC236}">
                  <a16:creationId xmlns:a16="http://schemas.microsoft.com/office/drawing/2014/main" id="{D912E94F-D196-4E3A-8494-4815E39310C7}"/>
                </a:ext>
              </a:extLst>
            </p:cNvPr>
            <p:cNvSpPr>
              <a:spLocks/>
            </p:cNvSpPr>
            <p:nvPr/>
          </p:nvSpPr>
          <p:spPr bwMode="auto">
            <a:xfrm>
              <a:off x="3285842" y="5030788"/>
              <a:ext cx="874713" cy="361950"/>
            </a:xfrm>
            <a:custGeom>
              <a:avLst/>
              <a:gdLst>
                <a:gd name="T0" fmla="*/ 40 w 232"/>
                <a:gd name="T1" fmla="*/ 0 h 96"/>
                <a:gd name="T2" fmla="*/ 221 w 232"/>
                <a:gd name="T3" fmla="*/ 51 h 96"/>
                <a:gd name="T4" fmla="*/ 214 w 232"/>
                <a:gd name="T5" fmla="*/ 92 h 96"/>
                <a:gd name="T6" fmla="*/ 149 w 232"/>
                <a:gd name="T7" fmla="*/ 94 h 96"/>
                <a:gd name="T8" fmla="*/ 64 w 232"/>
                <a:gd name="T9" fmla="*/ 96 h 96"/>
                <a:gd name="T10" fmla="*/ 0 w 232"/>
                <a:gd name="T11" fmla="*/ 76 h 96"/>
                <a:gd name="T12" fmla="*/ 40 w 232"/>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232" h="96">
                  <a:moveTo>
                    <a:pt x="40" y="0"/>
                  </a:moveTo>
                  <a:cubicBezTo>
                    <a:pt x="40" y="0"/>
                    <a:pt x="214" y="48"/>
                    <a:pt x="221" y="51"/>
                  </a:cubicBezTo>
                  <a:cubicBezTo>
                    <a:pt x="232" y="54"/>
                    <a:pt x="230" y="93"/>
                    <a:pt x="214" y="92"/>
                  </a:cubicBezTo>
                  <a:cubicBezTo>
                    <a:pt x="210" y="92"/>
                    <a:pt x="181" y="93"/>
                    <a:pt x="149" y="94"/>
                  </a:cubicBezTo>
                  <a:cubicBezTo>
                    <a:pt x="112" y="95"/>
                    <a:pt x="72" y="96"/>
                    <a:pt x="64" y="96"/>
                  </a:cubicBezTo>
                  <a:cubicBezTo>
                    <a:pt x="48" y="95"/>
                    <a:pt x="0" y="76"/>
                    <a:pt x="0" y="76"/>
                  </a:cubicBezTo>
                  <a:cubicBezTo>
                    <a:pt x="40" y="0"/>
                    <a:pt x="40" y="0"/>
                    <a:pt x="40" y="0"/>
                  </a:cubicBezTo>
                </a:path>
              </a:pathLst>
            </a:custGeom>
            <a:solidFill>
              <a:srgbClr val="FF4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 name="Freeform 204">
              <a:extLst>
                <a:ext uri="{FF2B5EF4-FFF2-40B4-BE49-F238E27FC236}">
                  <a16:creationId xmlns:a16="http://schemas.microsoft.com/office/drawing/2014/main" id="{D79D77F5-D421-42DD-87B7-A31735C222DD}"/>
                </a:ext>
              </a:extLst>
            </p:cNvPr>
            <p:cNvSpPr>
              <a:spLocks/>
            </p:cNvSpPr>
            <p:nvPr/>
          </p:nvSpPr>
          <p:spPr bwMode="auto">
            <a:xfrm>
              <a:off x="3708117" y="5146675"/>
              <a:ext cx="79375" cy="136525"/>
            </a:xfrm>
            <a:custGeom>
              <a:avLst/>
              <a:gdLst>
                <a:gd name="T0" fmla="*/ 1 w 21"/>
                <a:gd name="T1" fmla="*/ 35 h 36"/>
                <a:gd name="T2" fmla="*/ 8 w 21"/>
                <a:gd name="T3" fmla="*/ 17 h 36"/>
                <a:gd name="T4" fmla="*/ 21 w 21"/>
                <a:gd name="T5" fmla="*/ 1 h 36"/>
                <a:gd name="T6" fmla="*/ 6 w 21"/>
                <a:gd name="T7" fmla="*/ 15 h 36"/>
                <a:gd name="T8" fmla="*/ 1 w 21"/>
                <a:gd name="T9" fmla="*/ 35 h 36"/>
              </a:gdLst>
              <a:ahLst/>
              <a:cxnLst>
                <a:cxn ang="0">
                  <a:pos x="T0" y="T1"/>
                </a:cxn>
                <a:cxn ang="0">
                  <a:pos x="T2" y="T3"/>
                </a:cxn>
                <a:cxn ang="0">
                  <a:pos x="T4" y="T5"/>
                </a:cxn>
                <a:cxn ang="0">
                  <a:pos x="T6" y="T7"/>
                </a:cxn>
                <a:cxn ang="0">
                  <a:pos x="T8" y="T9"/>
                </a:cxn>
              </a:cxnLst>
              <a:rect l="0" t="0" r="r" b="b"/>
              <a:pathLst>
                <a:path w="21" h="36">
                  <a:moveTo>
                    <a:pt x="1" y="35"/>
                  </a:moveTo>
                  <a:cubicBezTo>
                    <a:pt x="2" y="36"/>
                    <a:pt x="3" y="26"/>
                    <a:pt x="8" y="17"/>
                  </a:cubicBezTo>
                  <a:cubicBezTo>
                    <a:pt x="14" y="7"/>
                    <a:pt x="21" y="1"/>
                    <a:pt x="21" y="1"/>
                  </a:cubicBezTo>
                  <a:cubicBezTo>
                    <a:pt x="20" y="0"/>
                    <a:pt x="12" y="5"/>
                    <a:pt x="6" y="15"/>
                  </a:cubicBezTo>
                  <a:cubicBezTo>
                    <a:pt x="0" y="26"/>
                    <a:pt x="0" y="36"/>
                    <a:pt x="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 name="Freeform 205">
              <a:extLst>
                <a:ext uri="{FF2B5EF4-FFF2-40B4-BE49-F238E27FC236}">
                  <a16:creationId xmlns:a16="http://schemas.microsoft.com/office/drawing/2014/main" id="{0FCB029D-BEF4-40AC-A5C6-4B0CD5A04B05}"/>
                </a:ext>
              </a:extLst>
            </p:cNvPr>
            <p:cNvSpPr>
              <a:spLocks/>
            </p:cNvSpPr>
            <p:nvPr/>
          </p:nvSpPr>
          <p:spPr bwMode="auto">
            <a:xfrm>
              <a:off x="3639854" y="5121275"/>
              <a:ext cx="68263" cy="127000"/>
            </a:xfrm>
            <a:custGeom>
              <a:avLst/>
              <a:gdLst>
                <a:gd name="T0" fmla="*/ 1 w 18"/>
                <a:gd name="T1" fmla="*/ 34 h 34"/>
                <a:gd name="T2" fmla="*/ 8 w 18"/>
                <a:gd name="T3" fmla="*/ 17 h 34"/>
                <a:gd name="T4" fmla="*/ 17 w 18"/>
                <a:gd name="T5" fmla="*/ 1 h 34"/>
                <a:gd name="T6" fmla="*/ 5 w 18"/>
                <a:gd name="T7" fmla="*/ 16 h 34"/>
                <a:gd name="T8" fmla="*/ 1 w 18"/>
                <a:gd name="T9" fmla="*/ 34 h 34"/>
              </a:gdLst>
              <a:ahLst/>
              <a:cxnLst>
                <a:cxn ang="0">
                  <a:pos x="T0" y="T1"/>
                </a:cxn>
                <a:cxn ang="0">
                  <a:pos x="T2" y="T3"/>
                </a:cxn>
                <a:cxn ang="0">
                  <a:pos x="T4" y="T5"/>
                </a:cxn>
                <a:cxn ang="0">
                  <a:pos x="T6" y="T7"/>
                </a:cxn>
                <a:cxn ang="0">
                  <a:pos x="T8" y="T9"/>
                </a:cxn>
              </a:cxnLst>
              <a:rect l="0" t="0" r="r" b="b"/>
              <a:pathLst>
                <a:path w="18" h="34">
                  <a:moveTo>
                    <a:pt x="1" y="34"/>
                  </a:moveTo>
                  <a:cubicBezTo>
                    <a:pt x="1" y="34"/>
                    <a:pt x="3" y="26"/>
                    <a:pt x="8" y="17"/>
                  </a:cubicBezTo>
                  <a:cubicBezTo>
                    <a:pt x="12" y="8"/>
                    <a:pt x="18" y="2"/>
                    <a:pt x="17" y="1"/>
                  </a:cubicBezTo>
                  <a:cubicBezTo>
                    <a:pt x="17" y="0"/>
                    <a:pt x="10" y="6"/>
                    <a:pt x="5" y="16"/>
                  </a:cubicBezTo>
                  <a:cubicBezTo>
                    <a:pt x="0" y="25"/>
                    <a:pt x="0" y="34"/>
                    <a:pt x="1"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 name="Freeform 206">
              <a:extLst>
                <a:ext uri="{FF2B5EF4-FFF2-40B4-BE49-F238E27FC236}">
                  <a16:creationId xmlns:a16="http://schemas.microsoft.com/office/drawing/2014/main" id="{621D3E55-FDE4-47A4-A5FF-553CE6F58D46}"/>
                </a:ext>
              </a:extLst>
            </p:cNvPr>
            <p:cNvSpPr>
              <a:spLocks/>
            </p:cNvSpPr>
            <p:nvPr/>
          </p:nvSpPr>
          <p:spPr bwMode="auto">
            <a:xfrm>
              <a:off x="3568417" y="5097463"/>
              <a:ext cx="65088" cy="136525"/>
            </a:xfrm>
            <a:custGeom>
              <a:avLst/>
              <a:gdLst>
                <a:gd name="T0" fmla="*/ 2 w 17"/>
                <a:gd name="T1" fmla="*/ 36 h 36"/>
                <a:gd name="T2" fmla="*/ 7 w 17"/>
                <a:gd name="T3" fmla="*/ 17 h 36"/>
                <a:gd name="T4" fmla="*/ 16 w 17"/>
                <a:gd name="T5" fmla="*/ 1 h 36"/>
                <a:gd name="T6" fmla="*/ 4 w 17"/>
                <a:gd name="T7" fmla="*/ 16 h 36"/>
                <a:gd name="T8" fmla="*/ 2 w 17"/>
                <a:gd name="T9" fmla="*/ 36 h 36"/>
              </a:gdLst>
              <a:ahLst/>
              <a:cxnLst>
                <a:cxn ang="0">
                  <a:pos x="T0" y="T1"/>
                </a:cxn>
                <a:cxn ang="0">
                  <a:pos x="T2" y="T3"/>
                </a:cxn>
                <a:cxn ang="0">
                  <a:pos x="T4" y="T5"/>
                </a:cxn>
                <a:cxn ang="0">
                  <a:pos x="T6" y="T7"/>
                </a:cxn>
                <a:cxn ang="0">
                  <a:pos x="T8" y="T9"/>
                </a:cxn>
              </a:cxnLst>
              <a:rect l="0" t="0" r="r" b="b"/>
              <a:pathLst>
                <a:path w="17" h="36">
                  <a:moveTo>
                    <a:pt x="2" y="36"/>
                  </a:moveTo>
                  <a:cubicBezTo>
                    <a:pt x="3" y="36"/>
                    <a:pt x="3" y="27"/>
                    <a:pt x="7" y="17"/>
                  </a:cubicBezTo>
                  <a:cubicBezTo>
                    <a:pt x="10" y="7"/>
                    <a:pt x="17" y="2"/>
                    <a:pt x="16" y="1"/>
                  </a:cubicBezTo>
                  <a:cubicBezTo>
                    <a:pt x="16" y="0"/>
                    <a:pt x="8" y="6"/>
                    <a:pt x="4" y="16"/>
                  </a:cubicBezTo>
                  <a:cubicBezTo>
                    <a:pt x="0" y="27"/>
                    <a:pt x="2" y="36"/>
                    <a:pt x="2"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 name="Freeform 207">
              <a:extLst>
                <a:ext uri="{FF2B5EF4-FFF2-40B4-BE49-F238E27FC236}">
                  <a16:creationId xmlns:a16="http://schemas.microsoft.com/office/drawing/2014/main" id="{7B9C8A92-C812-4F25-9C54-7243199B00C1}"/>
                </a:ext>
              </a:extLst>
            </p:cNvPr>
            <p:cNvSpPr>
              <a:spLocks/>
            </p:cNvSpPr>
            <p:nvPr/>
          </p:nvSpPr>
          <p:spPr bwMode="auto">
            <a:xfrm>
              <a:off x="3538254" y="4992688"/>
              <a:ext cx="57150" cy="165100"/>
            </a:xfrm>
            <a:custGeom>
              <a:avLst/>
              <a:gdLst>
                <a:gd name="T0" fmla="*/ 14 w 15"/>
                <a:gd name="T1" fmla="*/ 41 h 44"/>
                <a:gd name="T2" fmla="*/ 15 w 15"/>
                <a:gd name="T3" fmla="*/ 28 h 44"/>
                <a:gd name="T4" fmla="*/ 14 w 15"/>
                <a:gd name="T5" fmla="*/ 14 h 44"/>
                <a:gd name="T6" fmla="*/ 11 w 15"/>
                <a:gd name="T7" fmla="*/ 6 h 44"/>
                <a:gd name="T8" fmla="*/ 8 w 15"/>
                <a:gd name="T9" fmla="*/ 2 h 44"/>
                <a:gd name="T10" fmla="*/ 2 w 15"/>
                <a:gd name="T11" fmla="*/ 2 h 44"/>
                <a:gd name="T12" fmla="*/ 0 w 15"/>
                <a:gd name="T13" fmla="*/ 7 h 44"/>
                <a:gd name="T14" fmla="*/ 0 w 15"/>
                <a:gd name="T15" fmla="*/ 11 h 44"/>
                <a:gd name="T16" fmla="*/ 1 w 15"/>
                <a:gd name="T17" fmla="*/ 20 h 44"/>
                <a:gd name="T18" fmla="*/ 6 w 15"/>
                <a:gd name="T19" fmla="*/ 33 h 44"/>
                <a:gd name="T20" fmla="*/ 14 w 15"/>
                <a:gd name="T21" fmla="*/ 44 h 44"/>
                <a:gd name="T22" fmla="*/ 8 w 15"/>
                <a:gd name="T23" fmla="*/ 32 h 44"/>
                <a:gd name="T24" fmla="*/ 3 w 15"/>
                <a:gd name="T25" fmla="*/ 19 h 44"/>
                <a:gd name="T26" fmla="*/ 3 w 15"/>
                <a:gd name="T27" fmla="*/ 11 h 44"/>
                <a:gd name="T28" fmla="*/ 4 w 15"/>
                <a:gd name="T29" fmla="*/ 4 h 44"/>
                <a:gd name="T30" fmla="*/ 7 w 15"/>
                <a:gd name="T31" fmla="*/ 4 h 44"/>
                <a:gd name="T32" fmla="*/ 8 w 15"/>
                <a:gd name="T33" fmla="*/ 7 h 44"/>
                <a:gd name="T34" fmla="*/ 11 w 15"/>
                <a:gd name="T35" fmla="*/ 15 h 44"/>
                <a:gd name="T36" fmla="*/ 13 w 15"/>
                <a:gd name="T37" fmla="*/ 28 h 44"/>
                <a:gd name="T38" fmla="*/ 14 w 15"/>
                <a:gd name="T39"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44">
                  <a:moveTo>
                    <a:pt x="14" y="41"/>
                  </a:moveTo>
                  <a:cubicBezTo>
                    <a:pt x="14" y="41"/>
                    <a:pt x="15" y="36"/>
                    <a:pt x="15" y="28"/>
                  </a:cubicBezTo>
                  <a:cubicBezTo>
                    <a:pt x="15" y="24"/>
                    <a:pt x="15" y="19"/>
                    <a:pt x="14" y="14"/>
                  </a:cubicBezTo>
                  <a:cubicBezTo>
                    <a:pt x="13" y="11"/>
                    <a:pt x="12" y="9"/>
                    <a:pt x="11" y="6"/>
                  </a:cubicBezTo>
                  <a:cubicBezTo>
                    <a:pt x="11" y="4"/>
                    <a:pt x="10" y="3"/>
                    <a:pt x="8" y="2"/>
                  </a:cubicBezTo>
                  <a:cubicBezTo>
                    <a:pt x="7" y="0"/>
                    <a:pt x="4" y="0"/>
                    <a:pt x="2" y="2"/>
                  </a:cubicBezTo>
                  <a:cubicBezTo>
                    <a:pt x="1" y="3"/>
                    <a:pt x="0" y="5"/>
                    <a:pt x="0" y="7"/>
                  </a:cubicBezTo>
                  <a:cubicBezTo>
                    <a:pt x="0" y="8"/>
                    <a:pt x="0" y="10"/>
                    <a:pt x="0" y="11"/>
                  </a:cubicBezTo>
                  <a:cubicBezTo>
                    <a:pt x="0" y="14"/>
                    <a:pt x="0" y="17"/>
                    <a:pt x="1" y="20"/>
                  </a:cubicBezTo>
                  <a:cubicBezTo>
                    <a:pt x="2" y="25"/>
                    <a:pt x="4" y="30"/>
                    <a:pt x="6" y="33"/>
                  </a:cubicBezTo>
                  <a:cubicBezTo>
                    <a:pt x="10" y="40"/>
                    <a:pt x="14" y="44"/>
                    <a:pt x="14" y="44"/>
                  </a:cubicBezTo>
                  <a:cubicBezTo>
                    <a:pt x="14" y="43"/>
                    <a:pt x="12" y="39"/>
                    <a:pt x="8" y="32"/>
                  </a:cubicBezTo>
                  <a:cubicBezTo>
                    <a:pt x="6" y="29"/>
                    <a:pt x="5" y="24"/>
                    <a:pt x="3" y="19"/>
                  </a:cubicBezTo>
                  <a:cubicBezTo>
                    <a:pt x="3" y="17"/>
                    <a:pt x="3" y="14"/>
                    <a:pt x="3" y="11"/>
                  </a:cubicBezTo>
                  <a:cubicBezTo>
                    <a:pt x="3" y="9"/>
                    <a:pt x="3" y="5"/>
                    <a:pt x="4" y="4"/>
                  </a:cubicBezTo>
                  <a:cubicBezTo>
                    <a:pt x="5" y="3"/>
                    <a:pt x="6" y="3"/>
                    <a:pt x="7" y="4"/>
                  </a:cubicBezTo>
                  <a:cubicBezTo>
                    <a:pt x="7" y="4"/>
                    <a:pt x="8" y="6"/>
                    <a:pt x="8" y="7"/>
                  </a:cubicBezTo>
                  <a:cubicBezTo>
                    <a:pt x="10" y="10"/>
                    <a:pt x="10" y="12"/>
                    <a:pt x="11" y="15"/>
                  </a:cubicBezTo>
                  <a:cubicBezTo>
                    <a:pt x="12" y="20"/>
                    <a:pt x="13" y="24"/>
                    <a:pt x="13" y="28"/>
                  </a:cubicBezTo>
                  <a:cubicBezTo>
                    <a:pt x="14" y="36"/>
                    <a:pt x="13" y="41"/>
                    <a:pt x="14" y="4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 name="Freeform 208">
              <a:extLst>
                <a:ext uri="{FF2B5EF4-FFF2-40B4-BE49-F238E27FC236}">
                  <a16:creationId xmlns:a16="http://schemas.microsoft.com/office/drawing/2014/main" id="{0E1615F5-EB1F-4ECE-90B7-688290CA0673}"/>
                </a:ext>
              </a:extLst>
            </p:cNvPr>
            <p:cNvSpPr>
              <a:spLocks/>
            </p:cNvSpPr>
            <p:nvPr/>
          </p:nvSpPr>
          <p:spPr bwMode="auto">
            <a:xfrm>
              <a:off x="3455704" y="5135563"/>
              <a:ext cx="131763" cy="71438"/>
            </a:xfrm>
            <a:custGeom>
              <a:avLst/>
              <a:gdLst>
                <a:gd name="T0" fmla="*/ 35 w 35"/>
                <a:gd name="T1" fmla="*/ 1 h 19"/>
                <a:gd name="T2" fmla="*/ 24 w 35"/>
                <a:gd name="T3" fmla="*/ 0 h 19"/>
                <a:gd name="T4" fmla="*/ 12 w 35"/>
                <a:gd name="T5" fmla="*/ 1 h 19"/>
                <a:gd name="T6" fmla="*/ 5 w 35"/>
                <a:gd name="T7" fmla="*/ 4 h 19"/>
                <a:gd name="T8" fmla="*/ 1 w 35"/>
                <a:gd name="T9" fmla="*/ 12 h 19"/>
                <a:gd name="T10" fmla="*/ 7 w 35"/>
                <a:gd name="T11" fmla="*/ 18 h 19"/>
                <a:gd name="T12" fmla="*/ 15 w 35"/>
                <a:gd name="T13" fmla="*/ 18 h 19"/>
                <a:gd name="T14" fmla="*/ 26 w 35"/>
                <a:gd name="T15" fmla="*/ 12 h 19"/>
                <a:gd name="T16" fmla="*/ 34 w 35"/>
                <a:gd name="T17" fmla="*/ 4 h 19"/>
                <a:gd name="T18" fmla="*/ 25 w 35"/>
                <a:gd name="T19" fmla="*/ 11 h 19"/>
                <a:gd name="T20" fmla="*/ 14 w 35"/>
                <a:gd name="T21" fmla="*/ 15 h 19"/>
                <a:gd name="T22" fmla="*/ 8 w 35"/>
                <a:gd name="T23" fmla="*/ 15 h 19"/>
                <a:gd name="T24" fmla="*/ 4 w 35"/>
                <a:gd name="T25" fmla="*/ 11 h 19"/>
                <a:gd name="T26" fmla="*/ 6 w 35"/>
                <a:gd name="T27" fmla="*/ 6 h 19"/>
                <a:gd name="T28" fmla="*/ 12 w 35"/>
                <a:gd name="T29" fmla="*/ 4 h 19"/>
                <a:gd name="T30" fmla="*/ 24 w 35"/>
                <a:gd name="T31" fmla="*/ 2 h 19"/>
                <a:gd name="T32" fmla="*/ 32 w 35"/>
                <a:gd name="T33" fmla="*/ 1 h 19"/>
                <a:gd name="T34" fmla="*/ 35 w 35"/>
                <a:gd name="T3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9">
                  <a:moveTo>
                    <a:pt x="35" y="1"/>
                  </a:moveTo>
                  <a:cubicBezTo>
                    <a:pt x="35" y="1"/>
                    <a:pt x="31" y="0"/>
                    <a:pt x="24" y="0"/>
                  </a:cubicBezTo>
                  <a:cubicBezTo>
                    <a:pt x="21" y="0"/>
                    <a:pt x="16" y="0"/>
                    <a:pt x="12" y="1"/>
                  </a:cubicBezTo>
                  <a:cubicBezTo>
                    <a:pt x="10" y="2"/>
                    <a:pt x="7" y="2"/>
                    <a:pt x="5" y="4"/>
                  </a:cubicBezTo>
                  <a:cubicBezTo>
                    <a:pt x="2" y="5"/>
                    <a:pt x="0" y="8"/>
                    <a:pt x="1" y="12"/>
                  </a:cubicBezTo>
                  <a:cubicBezTo>
                    <a:pt x="1" y="15"/>
                    <a:pt x="4" y="17"/>
                    <a:pt x="7" y="18"/>
                  </a:cubicBezTo>
                  <a:cubicBezTo>
                    <a:pt x="10" y="19"/>
                    <a:pt x="12" y="18"/>
                    <a:pt x="15" y="18"/>
                  </a:cubicBezTo>
                  <a:cubicBezTo>
                    <a:pt x="20" y="17"/>
                    <a:pt x="23" y="14"/>
                    <a:pt x="26" y="12"/>
                  </a:cubicBezTo>
                  <a:cubicBezTo>
                    <a:pt x="32" y="8"/>
                    <a:pt x="34" y="5"/>
                    <a:pt x="34" y="4"/>
                  </a:cubicBezTo>
                  <a:cubicBezTo>
                    <a:pt x="34" y="4"/>
                    <a:pt x="31" y="7"/>
                    <a:pt x="25" y="11"/>
                  </a:cubicBezTo>
                  <a:cubicBezTo>
                    <a:pt x="22" y="12"/>
                    <a:pt x="19" y="14"/>
                    <a:pt x="14" y="15"/>
                  </a:cubicBezTo>
                  <a:cubicBezTo>
                    <a:pt x="12" y="16"/>
                    <a:pt x="10" y="16"/>
                    <a:pt x="8" y="15"/>
                  </a:cubicBezTo>
                  <a:cubicBezTo>
                    <a:pt x="6" y="15"/>
                    <a:pt x="4" y="13"/>
                    <a:pt x="4" y="11"/>
                  </a:cubicBezTo>
                  <a:cubicBezTo>
                    <a:pt x="3" y="9"/>
                    <a:pt x="4" y="7"/>
                    <a:pt x="6" y="6"/>
                  </a:cubicBezTo>
                  <a:cubicBezTo>
                    <a:pt x="8" y="5"/>
                    <a:pt x="10" y="4"/>
                    <a:pt x="12" y="4"/>
                  </a:cubicBezTo>
                  <a:cubicBezTo>
                    <a:pt x="17" y="2"/>
                    <a:pt x="21" y="2"/>
                    <a:pt x="24" y="2"/>
                  </a:cubicBezTo>
                  <a:cubicBezTo>
                    <a:pt x="28" y="1"/>
                    <a:pt x="30" y="1"/>
                    <a:pt x="32" y="1"/>
                  </a:cubicBezTo>
                  <a:cubicBezTo>
                    <a:pt x="34" y="2"/>
                    <a:pt x="35" y="2"/>
                    <a:pt x="35"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 name="Freeform 209">
              <a:extLst>
                <a:ext uri="{FF2B5EF4-FFF2-40B4-BE49-F238E27FC236}">
                  <a16:creationId xmlns:a16="http://schemas.microsoft.com/office/drawing/2014/main" id="{DAE482A2-569F-4BBD-9F4E-8E5A8C353984}"/>
                </a:ext>
              </a:extLst>
            </p:cNvPr>
            <p:cNvSpPr>
              <a:spLocks/>
            </p:cNvSpPr>
            <p:nvPr/>
          </p:nvSpPr>
          <p:spPr bwMode="auto">
            <a:xfrm>
              <a:off x="3798604" y="5173663"/>
              <a:ext cx="60325" cy="117475"/>
            </a:xfrm>
            <a:custGeom>
              <a:avLst/>
              <a:gdLst>
                <a:gd name="T0" fmla="*/ 3 w 16"/>
                <a:gd name="T1" fmla="*/ 30 h 31"/>
                <a:gd name="T2" fmla="*/ 7 w 16"/>
                <a:gd name="T3" fmla="*/ 15 h 31"/>
                <a:gd name="T4" fmla="*/ 15 w 16"/>
                <a:gd name="T5" fmla="*/ 1 h 31"/>
                <a:gd name="T6" fmla="*/ 4 w 16"/>
                <a:gd name="T7" fmla="*/ 13 h 31"/>
                <a:gd name="T8" fmla="*/ 3 w 16"/>
                <a:gd name="T9" fmla="*/ 30 h 31"/>
              </a:gdLst>
              <a:ahLst/>
              <a:cxnLst>
                <a:cxn ang="0">
                  <a:pos x="T0" y="T1"/>
                </a:cxn>
                <a:cxn ang="0">
                  <a:pos x="T2" y="T3"/>
                </a:cxn>
                <a:cxn ang="0">
                  <a:pos x="T4" y="T5"/>
                </a:cxn>
                <a:cxn ang="0">
                  <a:pos x="T6" y="T7"/>
                </a:cxn>
                <a:cxn ang="0">
                  <a:pos x="T8" y="T9"/>
                </a:cxn>
              </a:cxnLst>
              <a:rect l="0" t="0" r="r" b="b"/>
              <a:pathLst>
                <a:path w="16" h="31">
                  <a:moveTo>
                    <a:pt x="3" y="30"/>
                  </a:moveTo>
                  <a:cubicBezTo>
                    <a:pt x="4" y="30"/>
                    <a:pt x="4" y="23"/>
                    <a:pt x="7" y="15"/>
                  </a:cubicBezTo>
                  <a:cubicBezTo>
                    <a:pt x="10" y="6"/>
                    <a:pt x="16" y="2"/>
                    <a:pt x="15" y="1"/>
                  </a:cubicBezTo>
                  <a:cubicBezTo>
                    <a:pt x="15" y="0"/>
                    <a:pt x="8" y="4"/>
                    <a:pt x="4" y="13"/>
                  </a:cubicBezTo>
                  <a:cubicBezTo>
                    <a:pt x="0" y="23"/>
                    <a:pt x="3" y="31"/>
                    <a:pt x="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 name="Freeform 210">
              <a:extLst>
                <a:ext uri="{FF2B5EF4-FFF2-40B4-BE49-F238E27FC236}">
                  <a16:creationId xmlns:a16="http://schemas.microsoft.com/office/drawing/2014/main" id="{63BACF18-64EF-4CCC-8A85-544A19F8C0CC}"/>
                </a:ext>
              </a:extLst>
            </p:cNvPr>
            <p:cNvSpPr>
              <a:spLocks/>
            </p:cNvSpPr>
            <p:nvPr/>
          </p:nvSpPr>
          <p:spPr bwMode="auto">
            <a:xfrm>
              <a:off x="3354104" y="5316538"/>
              <a:ext cx="704850" cy="60325"/>
            </a:xfrm>
            <a:custGeom>
              <a:avLst/>
              <a:gdLst>
                <a:gd name="T0" fmla="*/ 0 w 187"/>
                <a:gd name="T1" fmla="*/ 0 h 16"/>
                <a:gd name="T2" fmla="*/ 7 w 187"/>
                <a:gd name="T3" fmla="*/ 4 h 16"/>
                <a:gd name="T4" fmla="*/ 26 w 187"/>
                <a:gd name="T5" fmla="*/ 10 h 16"/>
                <a:gd name="T6" fmla="*/ 93 w 187"/>
                <a:gd name="T7" fmla="*/ 16 h 16"/>
                <a:gd name="T8" fmla="*/ 159 w 187"/>
                <a:gd name="T9" fmla="*/ 14 h 16"/>
                <a:gd name="T10" fmla="*/ 179 w 187"/>
                <a:gd name="T11" fmla="*/ 13 h 16"/>
                <a:gd name="T12" fmla="*/ 187 w 187"/>
                <a:gd name="T13" fmla="*/ 12 h 16"/>
                <a:gd name="T14" fmla="*/ 179 w 187"/>
                <a:gd name="T15" fmla="*/ 11 h 16"/>
                <a:gd name="T16" fmla="*/ 159 w 187"/>
                <a:gd name="T17" fmla="*/ 12 h 16"/>
                <a:gd name="T18" fmla="*/ 93 w 187"/>
                <a:gd name="T19" fmla="*/ 13 h 16"/>
                <a:gd name="T20" fmla="*/ 26 w 187"/>
                <a:gd name="T21" fmla="*/ 8 h 16"/>
                <a:gd name="T22" fmla="*/ 0 w 18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6">
                  <a:moveTo>
                    <a:pt x="0" y="0"/>
                  </a:moveTo>
                  <a:cubicBezTo>
                    <a:pt x="0" y="1"/>
                    <a:pt x="2" y="2"/>
                    <a:pt x="7" y="4"/>
                  </a:cubicBezTo>
                  <a:cubicBezTo>
                    <a:pt x="11" y="5"/>
                    <a:pt x="18" y="8"/>
                    <a:pt x="26" y="10"/>
                  </a:cubicBezTo>
                  <a:cubicBezTo>
                    <a:pt x="43" y="14"/>
                    <a:pt x="66"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cubicBezTo>
                    <a:pt x="174" y="12"/>
                    <a:pt x="167" y="12"/>
                    <a:pt x="159" y="12"/>
                  </a:cubicBezTo>
                  <a:cubicBezTo>
                    <a:pt x="142" y="12"/>
                    <a:pt x="118" y="12"/>
                    <a:pt x="93" y="13"/>
                  </a:cubicBezTo>
                  <a:cubicBezTo>
                    <a:pt x="67" y="13"/>
                    <a:pt x="43" y="11"/>
                    <a:pt x="26" y="8"/>
                  </a:cubicBezTo>
                  <a:cubicBezTo>
                    <a:pt x="10" y="4"/>
                    <a:pt x="0" y="0"/>
                    <a:pt x="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 name="Freeform 211">
              <a:extLst>
                <a:ext uri="{FF2B5EF4-FFF2-40B4-BE49-F238E27FC236}">
                  <a16:creationId xmlns:a16="http://schemas.microsoft.com/office/drawing/2014/main" id="{1848C713-0A96-4EFD-9C88-E6E68B5BC781}"/>
                </a:ext>
              </a:extLst>
            </p:cNvPr>
            <p:cNvSpPr>
              <a:spLocks/>
            </p:cNvSpPr>
            <p:nvPr/>
          </p:nvSpPr>
          <p:spPr bwMode="auto">
            <a:xfrm>
              <a:off x="3335054" y="5272088"/>
              <a:ext cx="320675" cy="120650"/>
            </a:xfrm>
            <a:custGeom>
              <a:avLst/>
              <a:gdLst>
                <a:gd name="T0" fmla="*/ 0 w 85"/>
                <a:gd name="T1" fmla="*/ 16 h 32"/>
                <a:gd name="T2" fmla="*/ 13 w 85"/>
                <a:gd name="T3" fmla="*/ 10 h 32"/>
                <a:gd name="T4" fmla="*/ 46 w 85"/>
                <a:gd name="T5" fmla="*/ 5 h 32"/>
                <a:gd name="T6" fmla="*/ 74 w 85"/>
                <a:gd name="T7" fmla="*/ 22 h 32"/>
                <a:gd name="T8" fmla="*/ 84 w 85"/>
                <a:gd name="T9" fmla="*/ 32 h 32"/>
                <a:gd name="T10" fmla="*/ 76 w 85"/>
                <a:gd name="T11" fmla="*/ 20 h 32"/>
                <a:gd name="T12" fmla="*/ 64 w 85"/>
                <a:gd name="T13" fmla="*/ 10 h 32"/>
                <a:gd name="T14" fmla="*/ 46 w 85"/>
                <a:gd name="T15" fmla="*/ 2 h 32"/>
                <a:gd name="T16" fmla="*/ 12 w 85"/>
                <a:gd name="T17" fmla="*/ 9 h 32"/>
                <a:gd name="T18" fmla="*/ 0 w 85"/>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32">
                  <a:moveTo>
                    <a:pt x="0" y="16"/>
                  </a:moveTo>
                  <a:cubicBezTo>
                    <a:pt x="0" y="17"/>
                    <a:pt x="5" y="14"/>
                    <a:pt x="13" y="10"/>
                  </a:cubicBezTo>
                  <a:cubicBezTo>
                    <a:pt x="21" y="7"/>
                    <a:pt x="33" y="3"/>
                    <a:pt x="46" y="5"/>
                  </a:cubicBezTo>
                  <a:cubicBezTo>
                    <a:pt x="59" y="7"/>
                    <a:pt x="68" y="16"/>
                    <a:pt x="74" y="22"/>
                  </a:cubicBezTo>
                  <a:cubicBezTo>
                    <a:pt x="80" y="28"/>
                    <a:pt x="84" y="32"/>
                    <a:pt x="84" y="32"/>
                  </a:cubicBezTo>
                  <a:cubicBezTo>
                    <a:pt x="85" y="32"/>
                    <a:pt x="82" y="27"/>
                    <a:pt x="76" y="20"/>
                  </a:cubicBezTo>
                  <a:cubicBezTo>
                    <a:pt x="73" y="17"/>
                    <a:pt x="69" y="13"/>
                    <a:pt x="64" y="10"/>
                  </a:cubicBezTo>
                  <a:cubicBezTo>
                    <a:pt x="59" y="6"/>
                    <a:pt x="53" y="3"/>
                    <a:pt x="46" y="2"/>
                  </a:cubicBezTo>
                  <a:cubicBezTo>
                    <a:pt x="32" y="0"/>
                    <a:pt x="20" y="5"/>
                    <a:pt x="12" y="9"/>
                  </a:cubicBezTo>
                  <a:cubicBezTo>
                    <a:pt x="4" y="13"/>
                    <a:pt x="0" y="16"/>
                    <a:pt x="0" y="1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 name="Freeform 212">
              <a:extLst>
                <a:ext uri="{FF2B5EF4-FFF2-40B4-BE49-F238E27FC236}">
                  <a16:creationId xmlns:a16="http://schemas.microsoft.com/office/drawing/2014/main" id="{647FACBA-AF0C-405B-B125-B1E54CC65CAE}"/>
                </a:ext>
              </a:extLst>
            </p:cNvPr>
            <p:cNvSpPr>
              <a:spLocks noEditPoints="1"/>
            </p:cNvSpPr>
            <p:nvPr/>
          </p:nvSpPr>
          <p:spPr bwMode="auto">
            <a:xfrm>
              <a:off x="3285842" y="5030788"/>
              <a:ext cx="860425" cy="361950"/>
            </a:xfrm>
            <a:custGeom>
              <a:avLst/>
              <a:gdLst>
                <a:gd name="T0" fmla="*/ 70 w 228"/>
                <a:gd name="T1" fmla="*/ 9 h 96"/>
                <a:gd name="T2" fmla="*/ 78 w 228"/>
                <a:gd name="T3" fmla="*/ 29 h 96"/>
                <a:gd name="T4" fmla="*/ 79 w 228"/>
                <a:gd name="T5" fmla="*/ 30 h 96"/>
                <a:gd name="T6" fmla="*/ 80 w 228"/>
                <a:gd name="T7" fmla="*/ 31 h 96"/>
                <a:gd name="T8" fmla="*/ 80 w 228"/>
                <a:gd name="T9" fmla="*/ 18 h 96"/>
                <a:gd name="T10" fmla="*/ 70 w 228"/>
                <a:gd name="T11" fmla="*/ 8 h 96"/>
                <a:gd name="T12" fmla="*/ 140 w 228"/>
                <a:gd name="T13" fmla="*/ 51 h 96"/>
                <a:gd name="T14" fmla="*/ 151 w 228"/>
                <a:gd name="T15" fmla="*/ 39 h 96"/>
                <a:gd name="T16" fmla="*/ 139 w 228"/>
                <a:gd name="T17" fmla="*/ 68 h 96"/>
                <a:gd name="T18" fmla="*/ 113 w 228"/>
                <a:gd name="T19" fmla="*/ 66 h 96"/>
                <a:gd name="T20" fmla="*/ 133 w 228"/>
                <a:gd name="T21" fmla="*/ 32 h 96"/>
                <a:gd name="T22" fmla="*/ 120 w 228"/>
                <a:gd name="T23" fmla="*/ 48 h 96"/>
                <a:gd name="T24" fmla="*/ 113 w 228"/>
                <a:gd name="T25" fmla="*/ 66 h 96"/>
                <a:gd name="T26" fmla="*/ 95 w 228"/>
                <a:gd name="T27" fmla="*/ 58 h 96"/>
                <a:gd name="T28" fmla="*/ 99 w 228"/>
                <a:gd name="T29" fmla="*/ 40 h 96"/>
                <a:gd name="T30" fmla="*/ 111 w 228"/>
                <a:gd name="T31" fmla="*/ 25 h 96"/>
                <a:gd name="T32" fmla="*/ 95 w 228"/>
                <a:gd name="T33" fmla="*/ 58 h 96"/>
                <a:gd name="T34" fmla="*/ 40 w 228"/>
                <a:gd name="T35" fmla="*/ 0 h 96"/>
                <a:gd name="T36" fmla="*/ 64 w 228"/>
                <a:gd name="T37" fmla="*/ 96 h 96"/>
                <a:gd name="T38" fmla="*/ 97 w 228"/>
                <a:gd name="T39" fmla="*/ 96 h 96"/>
                <a:gd name="T40" fmla="*/ 44 w 228"/>
                <a:gd name="T41" fmla="*/ 86 h 96"/>
                <a:gd name="T42" fmla="*/ 20 w 228"/>
                <a:gd name="T43" fmla="*/ 77 h 96"/>
                <a:gd name="T44" fmla="*/ 13 w 228"/>
                <a:gd name="T45" fmla="*/ 80 h 96"/>
                <a:gd name="T46" fmla="*/ 18 w 228"/>
                <a:gd name="T47" fmla="*/ 76 h 96"/>
                <a:gd name="T48" fmla="*/ 18 w 228"/>
                <a:gd name="T49" fmla="*/ 76 h 96"/>
                <a:gd name="T50" fmla="*/ 52 w 228"/>
                <a:gd name="T51" fmla="*/ 66 h 96"/>
                <a:gd name="T52" fmla="*/ 77 w 228"/>
                <a:gd name="T53" fmla="*/ 74 h 96"/>
                <a:gd name="T54" fmla="*/ 92 w 228"/>
                <a:gd name="T55" fmla="*/ 89 h 96"/>
                <a:gd name="T56" fmla="*/ 111 w 228"/>
                <a:gd name="T57" fmla="*/ 89 h 96"/>
                <a:gd name="T58" fmla="*/ 197 w 228"/>
                <a:gd name="T59" fmla="*/ 87 h 96"/>
                <a:gd name="T60" fmla="*/ 197 w 228"/>
                <a:gd name="T61" fmla="*/ 89 h 96"/>
                <a:gd name="T62" fmla="*/ 111 w 228"/>
                <a:gd name="T63" fmla="*/ 92 h 96"/>
                <a:gd name="T64" fmla="*/ 95 w 228"/>
                <a:gd name="T65" fmla="*/ 92 h 96"/>
                <a:gd name="T66" fmla="*/ 149 w 228"/>
                <a:gd name="T67" fmla="*/ 94 h 96"/>
                <a:gd name="T68" fmla="*/ 214 w 228"/>
                <a:gd name="T69" fmla="*/ 92 h 96"/>
                <a:gd name="T70" fmla="*/ 228 w 228"/>
                <a:gd name="T71" fmla="*/ 68 h 96"/>
                <a:gd name="T72" fmla="*/ 82 w 228"/>
                <a:gd name="T73" fmla="*/ 12 h 96"/>
                <a:gd name="T74" fmla="*/ 81 w 228"/>
                <a:gd name="T75" fmla="*/ 29 h 96"/>
                <a:gd name="T76" fmla="*/ 91 w 228"/>
                <a:gd name="T77" fmla="*/ 19 h 96"/>
                <a:gd name="T78" fmla="*/ 77 w 228"/>
                <a:gd name="T79" fmla="*/ 54 h 96"/>
                <a:gd name="T80" fmla="*/ 79 w 228"/>
                <a:gd name="T81" fmla="*/ 34 h 96"/>
                <a:gd name="T82" fmla="*/ 77 w 228"/>
                <a:gd name="T83" fmla="*/ 29 h 96"/>
                <a:gd name="T84" fmla="*/ 69 w 228"/>
                <a:gd name="T85" fmla="*/ 30 h 96"/>
                <a:gd name="T86" fmla="*/ 51 w 228"/>
                <a:gd name="T87" fmla="*/ 34 h 96"/>
                <a:gd name="T88" fmla="*/ 53 w 228"/>
                <a:gd name="T89" fmla="*/ 43 h 96"/>
                <a:gd name="T90" fmla="*/ 59 w 228"/>
                <a:gd name="T91" fmla="*/ 43 h 96"/>
                <a:gd name="T92" fmla="*/ 79 w 228"/>
                <a:gd name="T93" fmla="*/ 32 h 96"/>
                <a:gd name="T94" fmla="*/ 71 w 228"/>
                <a:gd name="T95" fmla="*/ 40 h 96"/>
                <a:gd name="T96" fmla="*/ 56 w 228"/>
                <a:gd name="T97" fmla="*/ 46 h 96"/>
                <a:gd name="T98" fmla="*/ 46 w 228"/>
                <a:gd name="T99" fmla="*/ 40 h 96"/>
                <a:gd name="T100" fmla="*/ 57 w 228"/>
                <a:gd name="T101" fmla="*/ 29 h 96"/>
                <a:gd name="T102" fmla="*/ 69 w 228"/>
                <a:gd name="T103" fmla="*/ 28 h 96"/>
                <a:gd name="T104" fmla="*/ 73 w 228"/>
                <a:gd name="T105" fmla="*/ 23 h 96"/>
                <a:gd name="T106" fmla="*/ 67 w 228"/>
                <a:gd name="T107" fmla="*/ 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96">
                  <a:moveTo>
                    <a:pt x="70" y="8"/>
                  </a:moveTo>
                  <a:cubicBezTo>
                    <a:pt x="70" y="9"/>
                    <a:pt x="70" y="9"/>
                    <a:pt x="70" y="9"/>
                  </a:cubicBezTo>
                  <a:cubicBezTo>
                    <a:pt x="72" y="14"/>
                    <a:pt x="73" y="19"/>
                    <a:pt x="75" y="22"/>
                  </a:cubicBezTo>
                  <a:cubicBezTo>
                    <a:pt x="76" y="25"/>
                    <a:pt x="77" y="27"/>
                    <a:pt x="78" y="29"/>
                  </a:cubicBezTo>
                  <a:cubicBezTo>
                    <a:pt x="80" y="29"/>
                    <a:pt x="80" y="29"/>
                    <a:pt x="80" y="29"/>
                  </a:cubicBezTo>
                  <a:cubicBezTo>
                    <a:pt x="80" y="29"/>
                    <a:pt x="80" y="30"/>
                    <a:pt x="79" y="30"/>
                  </a:cubicBezTo>
                  <a:cubicBezTo>
                    <a:pt x="79" y="30"/>
                    <a:pt x="79" y="30"/>
                    <a:pt x="79" y="30"/>
                  </a:cubicBezTo>
                  <a:cubicBezTo>
                    <a:pt x="79" y="30"/>
                    <a:pt x="80" y="31"/>
                    <a:pt x="80" y="31"/>
                  </a:cubicBezTo>
                  <a:cubicBezTo>
                    <a:pt x="80" y="31"/>
                    <a:pt x="80" y="31"/>
                    <a:pt x="80" y="31"/>
                  </a:cubicBezTo>
                  <a:cubicBezTo>
                    <a:pt x="80" y="29"/>
                    <a:pt x="81" y="25"/>
                    <a:pt x="80" y="18"/>
                  </a:cubicBezTo>
                  <a:cubicBezTo>
                    <a:pt x="80" y="16"/>
                    <a:pt x="80" y="13"/>
                    <a:pt x="79" y="11"/>
                  </a:cubicBezTo>
                  <a:cubicBezTo>
                    <a:pt x="76" y="10"/>
                    <a:pt x="73" y="9"/>
                    <a:pt x="70" y="8"/>
                  </a:cubicBezTo>
                  <a:moveTo>
                    <a:pt x="139" y="68"/>
                  </a:moveTo>
                  <a:cubicBezTo>
                    <a:pt x="139" y="68"/>
                    <a:pt x="137" y="60"/>
                    <a:pt x="140" y="51"/>
                  </a:cubicBezTo>
                  <a:cubicBezTo>
                    <a:pt x="144" y="43"/>
                    <a:pt x="150" y="39"/>
                    <a:pt x="151" y="39"/>
                  </a:cubicBezTo>
                  <a:cubicBezTo>
                    <a:pt x="151" y="39"/>
                    <a:pt x="151" y="39"/>
                    <a:pt x="151" y="39"/>
                  </a:cubicBezTo>
                  <a:cubicBezTo>
                    <a:pt x="152" y="40"/>
                    <a:pt x="146" y="44"/>
                    <a:pt x="143" y="53"/>
                  </a:cubicBezTo>
                  <a:cubicBezTo>
                    <a:pt x="140" y="61"/>
                    <a:pt x="140" y="68"/>
                    <a:pt x="139" y="68"/>
                  </a:cubicBezTo>
                  <a:cubicBezTo>
                    <a:pt x="139" y="68"/>
                    <a:pt x="139" y="68"/>
                    <a:pt x="139" y="68"/>
                  </a:cubicBezTo>
                  <a:moveTo>
                    <a:pt x="113" y="66"/>
                  </a:moveTo>
                  <a:cubicBezTo>
                    <a:pt x="112" y="66"/>
                    <a:pt x="112" y="57"/>
                    <a:pt x="118" y="46"/>
                  </a:cubicBezTo>
                  <a:cubicBezTo>
                    <a:pt x="123" y="37"/>
                    <a:pt x="131" y="32"/>
                    <a:pt x="133" y="32"/>
                  </a:cubicBezTo>
                  <a:cubicBezTo>
                    <a:pt x="133" y="32"/>
                    <a:pt x="133" y="32"/>
                    <a:pt x="133" y="32"/>
                  </a:cubicBezTo>
                  <a:cubicBezTo>
                    <a:pt x="133" y="32"/>
                    <a:pt x="126" y="38"/>
                    <a:pt x="120" y="48"/>
                  </a:cubicBezTo>
                  <a:cubicBezTo>
                    <a:pt x="115" y="57"/>
                    <a:pt x="114" y="66"/>
                    <a:pt x="113" y="66"/>
                  </a:cubicBezTo>
                  <a:cubicBezTo>
                    <a:pt x="113" y="66"/>
                    <a:pt x="113" y="66"/>
                    <a:pt x="113" y="66"/>
                  </a:cubicBezTo>
                  <a:cubicBezTo>
                    <a:pt x="113" y="66"/>
                    <a:pt x="113" y="66"/>
                    <a:pt x="113" y="66"/>
                  </a:cubicBezTo>
                  <a:moveTo>
                    <a:pt x="95" y="58"/>
                  </a:moveTo>
                  <a:cubicBezTo>
                    <a:pt x="95" y="58"/>
                    <a:pt x="95" y="58"/>
                    <a:pt x="95" y="58"/>
                  </a:cubicBezTo>
                  <a:cubicBezTo>
                    <a:pt x="94" y="58"/>
                    <a:pt x="94" y="49"/>
                    <a:pt x="99" y="40"/>
                  </a:cubicBezTo>
                  <a:cubicBezTo>
                    <a:pt x="104" y="31"/>
                    <a:pt x="110" y="25"/>
                    <a:pt x="111" y="25"/>
                  </a:cubicBezTo>
                  <a:cubicBezTo>
                    <a:pt x="111" y="25"/>
                    <a:pt x="111" y="25"/>
                    <a:pt x="111" y="25"/>
                  </a:cubicBezTo>
                  <a:cubicBezTo>
                    <a:pt x="112" y="26"/>
                    <a:pt x="106" y="32"/>
                    <a:pt x="102" y="41"/>
                  </a:cubicBezTo>
                  <a:cubicBezTo>
                    <a:pt x="97" y="50"/>
                    <a:pt x="95" y="58"/>
                    <a:pt x="95" y="58"/>
                  </a:cubicBezTo>
                  <a:moveTo>
                    <a:pt x="40" y="0"/>
                  </a:moveTo>
                  <a:cubicBezTo>
                    <a:pt x="40" y="0"/>
                    <a:pt x="40" y="0"/>
                    <a:pt x="40" y="0"/>
                  </a:cubicBezTo>
                  <a:cubicBezTo>
                    <a:pt x="0" y="76"/>
                    <a:pt x="0" y="76"/>
                    <a:pt x="0" y="76"/>
                  </a:cubicBezTo>
                  <a:cubicBezTo>
                    <a:pt x="0" y="76"/>
                    <a:pt x="48" y="95"/>
                    <a:pt x="64" y="96"/>
                  </a:cubicBezTo>
                  <a:cubicBezTo>
                    <a:pt x="65" y="96"/>
                    <a:pt x="68" y="96"/>
                    <a:pt x="71" y="96"/>
                  </a:cubicBezTo>
                  <a:cubicBezTo>
                    <a:pt x="77" y="96"/>
                    <a:pt x="86" y="96"/>
                    <a:pt x="97" y="96"/>
                  </a:cubicBezTo>
                  <a:cubicBezTo>
                    <a:pt x="96" y="95"/>
                    <a:pt x="94" y="94"/>
                    <a:pt x="93" y="92"/>
                  </a:cubicBezTo>
                  <a:cubicBezTo>
                    <a:pt x="74" y="91"/>
                    <a:pt x="57" y="89"/>
                    <a:pt x="44" y="86"/>
                  </a:cubicBezTo>
                  <a:cubicBezTo>
                    <a:pt x="36" y="84"/>
                    <a:pt x="29" y="81"/>
                    <a:pt x="25" y="80"/>
                  </a:cubicBezTo>
                  <a:cubicBezTo>
                    <a:pt x="22" y="79"/>
                    <a:pt x="21" y="78"/>
                    <a:pt x="20" y="77"/>
                  </a:cubicBezTo>
                  <a:cubicBezTo>
                    <a:pt x="16" y="79"/>
                    <a:pt x="13" y="80"/>
                    <a:pt x="13" y="80"/>
                  </a:cubicBezTo>
                  <a:cubicBezTo>
                    <a:pt x="13" y="80"/>
                    <a:pt x="13" y="80"/>
                    <a:pt x="13" y="80"/>
                  </a:cubicBezTo>
                  <a:cubicBezTo>
                    <a:pt x="13" y="80"/>
                    <a:pt x="14" y="79"/>
                    <a:pt x="18" y="76"/>
                  </a:cubicBezTo>
                  <a:cubicBezTo>
                    <a:pt x="18" y="76"/>
                    <a:pt x="18" y="76"/>
                    <a:pt x="18" y="76"/>
                  </a:cubicBezTo>
                  <a:cubicBezTo>
                    <a:pt x="18" y="76"/>
                    <a:pt x="18" y="76"/>
                    <a:pt x="18" y="76"/>
                  </a:cubicBezTo>
                  <a:cubicBezTo>
                    <a:pt x="18" y="76"/>
                    <a:pt x="18" y="76"/>
                    <a:pt x="18" y="76"/>
                  </a:cubicBezTo>
                  <a:cubicBezTo>
                    <a:pt x="20" y="75"/>
                    <a:pt x="22" y="74"/>
                    <a:pt x="25" y="73"/>
                  </a:cubicBezTo>
                  <a:cubicBezTo>
                    <a:pt x="31" y="69"/>
                    <a:pt x="41" y="66"/>
                    <a:pt x="52" y="66"/>
                  </a:cubicBezTo>
                  <a:cubicBezTo>
                    <a:pt x="54" y="66"/>
                    <a:pt x="57" y="66"/>
                    <a:pt x="59" y="66"/>
                  </a:cubicBezTo>
                  <a:cubicBezTo>
                    <a:pt x="66" y="67"/>
                    <a:pt x="72" y="70"/>
                    <a:pt x="77" y="74"/>
                  </a:cubicBezTo>
                  <a:cubicBezTo>
                    <a:pt x="82" y="77"/>
                    <a:pt x="86" y="81"/>
                    <a:pt x="89" y="84"/>
                  </a:cubicBezTo>
                  <a:cubicBezTo>
                    <a:pt x="90" y="86"/>
                    <a:pt x="91" y="87"/>
                    <a:pt x="92" y="89"/>
                  </a:cubicBezTo>
                  <a:cubicBezTo>
                    <a:pt x="97" y="89"/>
                    <a:pt x="101" y="89"/>
                    <a:pt x="106" y="89"/>
                  </a:cubicBezTo>
                  <a:cubicBezTo>
                    <a:pt x="107" y="89"/>
                    <a:pt x="109" y="89"/>
                    <a:pt x="111" y="89"/>
                  </a:cubicBezTo>
                  <a:cubicBezTo>
                    <a:pt x="136" y="88"/>
                    <a:pt x="160" y="88"/>
                    <a:pt x="177" y="88"/>
                  </a:cubicBezTo>
                  <a:cubicBezTo>
                    <a:pt x="185" y="88"/>
                    <a:pt x="192" y="88"/>
                    <a:pt x="197" y="87"/>
                  </a:cubicBezTo>
                  <a:cubicBezTo>
                    <a:pt x="202" y="88"/>
                    <a:pt x="205" y="88"/>
                    <a:pt x="205" y="88"/>
                  </a:cubicBezTo>
                  <a:cubicBezTo>
                    <a:pt x="205" y="88"/>
                    <a:pt x="202" y="88"/>
                    <a:pt x="197" y="89"/>
                  </a:cubicBezTo>
                  <a:cubicBezTo>
                    <a:pt x="192" y="89"/>
                    <a:pt x="185" y="89"/>
                    <a:pt x="177" y="90"/>
                  </a:cubicBezTo>
                  <a:cubicBezTo>
                    <a:pt x="160" y="90"/>
                    <a:pt x="137" y="92"/>
                    <a:pt x="111" y="92"/>
                  </a:cubicBezTo>
                  <a:cubicBezTo>
                    <a:pt x="109" y="92"/>
                    <a:pt x="108" y="92"/>
                    <a:pt x="106" y="92"/>
                  </a:cubicBezTo>
                  <a:cubicBezTo>
                    <a:pt x="102" y="92"/>
                    <a:pt x="98" y="92"/>
                    <a:pt x="95" y="92"/>
                  </a:cubicBezTo>
                  <a:cubicBezTo>
                    <a:pt x="96" y="94"/>
                    <a:pt x="97" y="95"/>
                    <a:pt x="97" y="96"/>
                  </a:cubicBezTo>
                  <a:cubicBezTo>
                    <a:pt x="112" y="95"/>
                    <a:pt x="131" y="95"/>
                    <a:pt x="149" y="94"/>
                  </a:cubicBezTo>
                  <a:cubicBezTo>
                    <a:pt x="179" y="93"/>
                    <a:pt x="207" y="92"/>
                    <a:pt x="213" y="92"/>
                  </a:cubicBezTo>
                  <a:cubicBezTo>
                    <a:pt x="213" y="92"/>
                    <a:pt x="214" y="92"/>
                    <a:pt x="214" y="92"/>
                  </a:cubicBezTo>
                  <a:cubicBezTo>
                    <a:pt x="214" y="92"/>
                    <a:pt x="214" y="92"/>
                    <a:pt x="214" y="92"/>
                  </a:cubicBezTo>
                  <a:cubicBezTo>
                    <a:pt x="224" y="92"/>
                    <a:pt x="228" y="79"/>
                    <a:pt x="228" y="68"/>
                  </a:cubicBezTo>
                  <a:cubicBezTo>
                    <a:pt x="228" y="60"/>
                    <a:pt x="226" y="52"/>
                    <a:pt x="221" y="51"/>
                  </a:cubicBezTo>
                  <a:cubicBezTo>
                    <a:pt x="217" y="49"/>
                    <a:pt x="134" y="26"/>
                    <a:pt x="82" y="12"/>
                  </a:cubicBezTo>
                  <a:cubicBezTo>
                    <a:pt x="82" y="14"/>
                    <a:pt x="82" y="16"/>
                    <a:pt x="82" y="18"/>
                  </a:cubicBezTo>
                  <a:cubicBezTo>
                    <a:pt x="82" y="23"/>
                    <a:pt x="82" y="27"/>
                    <a:pt x="81" y="29"/>
                  </a:cubicBezTo>
                  <a:cubicBezTo>
                    <a:pt x="85" y="22"/>
                    <a:pt x="90" y="19"/>
                    <a:pt x="91" y="19"/>
                  </a:cubicBezTo>
                  <a:cubicBezTo>
                    <a:pt x="91" y="19"/>
                    <a:pt x="91" y="19"/>
                    <a:pt x="91" y="19"/>
                  </a:cubicBezTo>
                  <a:cubicBezTo>
                    <a:pt x="92" y="20"/>
                    <a:pt x="85" y="25"/>
                    <a:pt x="82" y="35"/>
                  </a:cubicBezTo>
                  <a:cubicBezTo>
                    <a:pt x="78" y="45"/>
                    <a:pt x="78" y="54"/>
                    <a:pt x="77" y="54"/>
                  </a:cubicBezTo>
                  <a:cubicBezTo>
                    <a:pt x="77" y="54"/>
                    <a:pt x="77" y="54"/>
                    <a:pt x="77" y="54"/>
                  </a:cubicBezTo>
                  <a:cubicBezTo>
                    <a:pt x="77" y="54"/>
                    <a:pt x="75" y="44"/>
                    <a:pt x="79" y="34"/>
                  </a:cubicBezTo>
                  <a:cubicBezTo>
                    <a:pt x="79" y="34"/>
                    <a:pt x="79" y="33"/>
                    <a:pt x="80" y="32"/>
                  </a:cubicBezTo>
                  <a:cubicBezTo>
                    <a:pt x="79" y="32"/>
                    <a:pt x="78" y="31"/>
                    <a:pt x="77" y="29"/>
                  </a:cubicBezTo>
                  <a:cubicBezTo>
                    <a:pt x="76" y="29"/>
                    <a:pt x="75" y="29"/>
                    <a:pt x="74" y="29"/>
                  </a:cubicBezTo>
                  <a:cubicBezTo>
                    <a:pt x="73" y="29"/>
                    <a:pt x="71" y="29"/>
                    <a:pt x="69" y="30"/>
                  </a:cubicBezTo>
                  <a:cubicBezTo>
                    <a:pt x="66" y="30"/>
                    <a:pt x="62" y="30"/>
                    <a:pt x="57" y="32"/>
                  </a:cubicBezTo>
                  <a:cubicBezTo>
                    <a:pt x="55" y="32"/>
                    <a:pt x="53" y="33"/>
                    <a:pt x="51" y="34"/>
                  </a:cubicBezTo>
                  <a:cubicBezTo>
                    <a:pt x="49" y="35"/>
                    <a:pt x="48" y="37"/>
                    <a:pt x="49" y="39"/>
                  </a:cubicBezTo>
                  <a:cubicBezTo>
                    <a:pt x="49" y="41"/>
                    <a:pt x="51" y="43"/>
                    <a:pt x="53" y="43"/>
                  </a:cubicBezTo>
                  <a:cubicBezTo>
                    <a:pt x="54" y="43"/>
                    <a:pt x="55" y="44"/>
                    <a:pt x="56" y="44"/>
                  </a:cubicBezTo>
                  <a:cubicBezTo>
                    <a:pt x="57" y="44"/>
                    <a:pt x="58" y="43"/>
                    <a:pt x="59" y="43"/>
                  </a:cubicBezTo>
                  <a:cubicBezTo>
                    <a:pt x="64" y="42"/>
                    <a:pt x="67" y="40"/>
                    <a:pt x="70" y="39"/>
                  </a:cubicBezTo>
                  <a:cubicBezTo>
                    <a:pt x="75" y="35"/>
                    <a:pt x="79" y="32"/>
                    <a:pt x="79" y="32"/>
                  </a:cubicBezTo>
                  <a:cubicBezTo>
                    <a:pt x="79" y="32"/>
                    <a:pt x="79" y="32"/>
                    <a:pt x="79" y="32"/>
                  </a:cubicBezTo>
                  <a:cubicBezTo>
                    <a:pt x="79" y="33"/>
                    <a:pt x="77" y="36"/>
                    <a:pt x="71" y="40"/>
                  </a:cubicBezTo>
                  <a:cubicBezTo>
                    <a:pt x="68" y="42"/>
                    <a:pt x="65" y="45"/>
                    <a:pt x="60" y="46"/>
                  </a:cubicBezTo>
                  <a:cubicBezTo>
                    <a:pt x="58" y="46"/>
                    <a:pt x="57" y="46"/>
                    <a:pt x="56" y="46"/>
                  </a:cubicBezTo>
                  <a:cubicBezTo>
                    <a:pt x="54" y="46"/>
                    <a:pt x="53" y="46"/>
                    <a:pt x="52" y="46"/>
                  </a:cubicBezTo>
                  <a:cubicBezTo>
                    <a:pt x="49" y="45"/>
                    <a:pt x="46" y="43"/>
                    <a:pt x="46" y="40"/>
                  </a:cubicBezTo>
                  <a:cubicBezTo>
                    <a:pt x="45" y="36"/>
                    <a:pt x="47" y="33"/>
                    <a:pt x="50" y="32"/>
                  </a:cubicBezTo>
                  <a:cubicBezTo>
                    <a:pt x="52" y="30"/>
                    <a:pt x="55" y="30"/>
                    <a:pt x="57" y="29"/>
                  </a:cubicBezTo>
                  <a:cubicBezTo>
                    <a:pt x="61" y="28"/>
                    <a:pt x="66" y="28"/>
                    <a:pt x="69" y="28"/>
                  </a:cubicBezTo>
                  <a:cubicBezTo>
                    <a:pt x="69" y="28"/>
                    <a:pt x="69" y="28"/>
                    <a:pt x="69" y="28"/>
                  </a:cubicBezTo>
                  <a:cubicBezTo>
                    <a:pt x="72" y="28"/>
                    <a:pt x="74" y="28"/>
                    <a:pt x="76" y="28"/>
                  </a:cubicBezTo>
                  <a:cubicBezTo>
                    <a:pt x="75" y="27"/>
                    <a:pt x="74" y="25"/>
                    <a:pt x="73" y="23"/>
                  </a:cubicBezTo>
                  <a:cubicBezTo>
                    <a:pt x="71" y="20"/>
                    <a:pt x="69" y="15"/>
                    <a:pt x="68" y="10"/>
                  </a:cubicBezTo>
                  <a:cubicBezTo>
                    <a:pt x="68" y="9"/>
                    <a:pt x="67" y="8"/>
                    <a:pt x="67" y="7"/>
                  </a:cubicBezTo>
                  <a:cubicBezTo>
                    <a:pt x="51" y="3"/>
                    <a:pt x="41" y="0"/>
                    <a:pt x="40"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213">
              <a:extLst>
                <a:ext uri="{FF2B5EF4-FFF2-40B4-BE49-F238E27FC236}">
                  <a16:creationId xmlns:a16="http://schemas.microsoft.com/office/drawing/2014/main" id="{AC501D20-55E2-4B8E-9D42-605E70AB39E5}"/>
                </a:ext>
              </a:extLst>
            </p:cNvPr>
            <p:cNvSpPr>
              <a:spLocks/>
            </p:cNvSpPr>
            <p:nvPr/>
          </p:nvSpPr>
          <p:spPr bwMode="auto">
            <a:xfrm>
              <a:off x="3708117" y="5151438"/>
              <a:ext cx="79375" cy="127000"/>
            </a:xfrm>
            <a:custGeom>
              <a:avLst/>
              <a:gdLst>
                <a:gd name="T0" fmla="*/ 21 w 21"/>
                <a:gd name="T1" fmla="*/ 0 h 34"/>
                <a:gd name="T2" fmla="*/ 6 w 21"/>
                <a:gd name="T3" fmla="*/ 14 h 34"/>
                <a:gd name="T4" fmla="*/ 1 w 21"/>
                <a:gd name="T5" fmla="*/ 34 h 34"/>
                <a:gd name="T6" fmla="*/ 1 w 21"/>
                <a:gd name="T7" fmla="*/ 34 h 34"/>
                <a:gd name="T8" fmla="*/ 1 w 21"/>
                <a:gd name="T9" fmla="*/ 34 h 34"/>
                <a:gd name="T10" fmla="*/ 8 w 21"/>
                <a:gd name="T11" fmla="*/ 16 h 34"/>
                <a:gd name="T12" fmla="*/ 21 w 21"/>
                <a:gd name="T13" fmla="*/ 0 h 34"/>
                <a:gd name="T14" fmla="*/ 21 w 21"/>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4">
                  <a:moveTo>
                    <a:pt x="21" y="0"/>
                  </a:moveTo>
                  <a:cubicBezTo>
                    <a:pt x="19" y="0"/>
                    <a:pt x="11" y="5"/>
                    <a:pt x="6" y="14"/>
                  </a:cubicBezTo>
                  <a:cubicBezTo>
                    <a:pt x="0" y="25"/>
                    <a:pt x="0" y="34"/>
                    <a:pt x="1" y="34"/>
                  </a:cubicBezTo>
                  <a:cubicBezTo>
                    <a:pt x="1" y="34"/>
                    <a:pt x="1" y="34"/>
                    <a:pt x="1" y="34"/>
                  </a:cubicBezTo>
                  <a:cubicBezTo>
                    <a:pt x="1" y="34"/>
                    <a:pt x="1" y="34"/>
                    <a:pt x="1" y="34"/>
                  </a:cubicBezTo>
                  <a:cubicBezTo>
                    <a:pt x="2" y="34"/>
                    <a:pt x="3" y="25"/>
                    <a:pt x="8" y="16"/>
                  </a:cubicBezTo>
                  <a:cubicBezTo>
                    <a:pt x="14" y="6"/>
                    <a:pt x="21" y="0"/>
                    <a:pt x="21" y="0"/>
                  </a:cubicBezTo>
                  <a:cubicBezTo>
                    <a:pt x="21" y="0"/>
                    <a:pt x="21" y="0"/>
                    <a:pt x="21"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 name="Freeform 214">
              <a:extLst>
                <a:ext uri="{FF2B5EF4-FFF2-40B4-BE49-F238E27FC236}">
                  <a16:creationId xmlns:a16="http://schemas.microsoft.com/office/drawing/2014/main" id="{E65991B6-60F7-4084-86A3-1E3672415FDC}"/>
                </a:ext>
              </a:extLst>
            </p:cNvPr>
            <p:cNvSpPr>
              <a:spLocks/>
            </p:cNvSpPr>
            <p:nvPr/>
          </p:nvSpPr>
          <p:spPr bwMode="auto">
            <a:xfrm>
              <a:off x="3639854" y="5124450"/>
              <a:ext cx="68263" cy="123825"/>
            </a:xfrm>
            <a:custGeom>
              <a:avLst/>
              <a:gdLst>
                <a:gd name="T0" fmla="*/ 17 w 18"/>
                <a:gd name="T1" fmla="*/ 0 h 33"/>
                <a:gd name="T2" fmla="*/ 5 w 18"/>
                <a:gd name="T3" fmla="*/ 15 h 33"/>
                <a:gd name="T4" fmla="*/ 1 w 18"/>
                <a:gd name="T5" fmla="*/ 33 h 33"/>
                <a:gd name="T6" fmla="*/ 1 w 18"/>
                <a:gd name="T7" fmla="*/ 33 h 33"/>
                <a:gd name="T8" fmla="*/ 8 w 18"/>
                <a:gd name="T9" fmla="*/ 16 h 33"/>
                <a:gd name="T10" fmla="*/ 17 w 18"/>
                <a:gd name="T11" fmla="*/ 0 h 33"/>
                <a:gd name="T12" fmla="*/ 17 w 18"/>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7" y="0"/>
                  </a:moveTo>
                  <a:cubicBezTo>
                    <a:pt x="16" y="0"/>
                    <a:pt x="10" y="6"/>
                    <a:pt x="5" y="15"/>
                  </a:cubicBezTo>
                  <a:cubicBezTo>
                    <a:pt x="0" y="24"/>
                    <a:pt x="0" y="33"/>
                    <a:pt x="1" y="33"/>
                  </a:cubicBezTo>
                  <a:cubicBezTo>
                    <a:pt x="1" y="33"/>
                    <a:pt x="1" y="33"/>
                    <a:pt x="1" y="33"/>
                  </a:cubicBezTo>
                  <a:cubicBezTo>
                    <a:pt x="1" y="33"/>
                    <a:pt x="3" y="25"/>
                    <a:pt x="8" y="16"/>
                  </a:cubicBezTo>
                  <a:cubicBezTo>
                    <a:pt x="12" y="7"/>
                    <a:pt x="18" y="1"/>
                    <a:pt x="17" y="0"/>
                  </a:cubicBezTo>
                  <a:cubicBezTo>
                    <a:pt x="17" y="0"/>
                    <a:pt x="17" y="0"/>
                    <a:pt x="1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 name="Freeform 215">
              <a:extLst>
                <a:ext uri="{FF2B5EF4-FFF2-40B4-BE49-F238E27FC236}">
                  <a16:creationId xmlns:a16="http://schemas.microsoft.com/office/drawing/2014/main" id="{4A6BDD28-D672-423B-9102-627687AACC9A}"/>
                </a:ext>
              </a:extLst>
            </p:cNvPr>
            <p:cNvSpPr>
              <a:spLocks/>
            </p:cNvSpPr>
            <p:nvPr/>
          </p:nvSpPr>
          <p:spPr bwMode="auto">
            <a:xfrm>
              <a:off x="3568417" y="5102225"/>
              <a:ext cx="65088" cy="131763"/>
            </a:xfrm>
            <a:custGeom>
              <a:avLst/>
              <a:gdLst>
                <a:gd name="T0" fmla="*/ 16 w 17"/>
                <a:gd name="T1" fmla="*/ 0 h 35"/>
                <a:gd name="T2" fmla="*/ 6 w 17"/>
                <a:gd name="T3" fmla="*/ 10 h 35"/>
                <a:gd name="T4" fmla="*/ 6 w 17"/>
                <a:gd name="T5" fmla="*/ 12 h 35"/>
                <a:gd name="T6" fmla="*/ 6 w 17"/>
                <a:gd name="T7" fmla="*/ 12 h 35"/>
                <a:gd name="T8" fmla="*/ 5 w 17"/>
                <a:gd name="T9" fmla="*/ 12 h 35"/>
                <a:gd name="T10" fmla="*/ 5 w 17"/>
                <a:gd name="T11" fmla="*/ 12 h 35"/>
                <a:gd name="T12" fmla="*/ 6 w 17"/>
                <a:gd name="T13" fmla="*/ 15 h 35"/>
                <a:gd name="T14" fmla="*/ 6 w 17"/>
                <a:gd name="T15" fmla="*/ 15 h 35"/>
                <a:gd name="T16" fmla="*/ 5 w 17"/>
                <a:gd name="T17" fmla="*/ 13 h 35"/>
                <a:gd name="T18" fmla="*/ 4 w 17"/>
                <a:gd name="T19" fmla="*/ 15 h 35"/>
                <a:gd name="T20" fmla="*/ 2 w 17"/>
                <a:gd name="T21" fmla="*/ 35 h 35"/>
                <a:gd name="T22" fmla="*/ 2 w 17"/>
                <a:gd name="T23" fmla="*/ 35 h 35"/>
                <a:gd name="T24" fmla="*/ 7 w 17"/>
                <a:gd name="T25" fmla="*/ 16 h 35"/>
                <a:gd name="T26" fmla="*/ 16 w 17"/>
                <a:gd name="T27" fmla="*/ 0 h 35"/>
                <a:gd name="T28" fmla="*/ 16 w 1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35">
                  <a:moveTo>
                    <a:pt x="16" y="0"/>
                  </a:moveTo>
                  <a:cubicBezTo>
                    <a:pt x="15" y="0"/>
                    <a:pt x="10" y="3"/>
                    <a:pt x="6" y="10"/>
                  </a:cubicBezTo>
                  <a:cubicBezTo>
                    <a:pt x="6" y="11"/>
                    <a:pt x="6" y="12"/>
                    <a:pt x="6" y="12"/>
                  </a:cubicBezTo>
                  <a:cubicBezTo>
                    <a:pt x="6" y="12"/>
                    <a:pt x="6" y="12"/>
                    <a:pt x="6" y="12"/>
                  </a:cubicBezTo>
                  <a:cubicBezTo>
                    <a:pt x="6" y="12"/>
                    <a:pt x="5" y="12"/>
                    <a:pt x="5" y="12"/>
                  </a:cubicBezTo>
                  <a:cubicBezTo>
                    <a:pt x="5" y="12"/>
                    <a:pt x="5" y="12"/>
                    <a:pt x="5" y="12"/>
                  </a:cubicBezTo>
                  <a:cubicBezTo>
                    <a:pt x="6" y="14"/>
                    <a:pt x="6" y="15"/>
                    <a:pt x="6" y="15"/>
                  </a:cubicBezTo>
                  <a:cubicBezTo>
                    <a:pt x="6" y="15"/>
                    <a:pt x="6" y="15"/>
                    <a:pt x="6" y="15"/>
                  </a:cubicBezTo>
                  <a:cubicBezTo>
                    <a:pt x="6" y="15"/>
                    <a:pt x="5" y="14"/>
                    <a:pt x="5" y="13"/>
                  </a:cubicBezTo>
                  <a:cubicBezTo>
                    <a:pt x="4" y="14"/>
                    <a:pt x="4" y="15"/>
                    <a:pt x="4" y="15"/>
                  </a:cubicBezTo>
                  <a:cubicBezTo>
                    <a:pt x="0" y="25"/>
                    <a:pt x="2" y="35"/>
                    <a:pt x="2" y="35"/>
                  </a:cubicBezTo>
                  <a:cubicBezTo>
                    <a:pt x="2" y="35"/>
                    <a:pt x="2" y="35"/>
                    <a:pt x="2" y="35"/>
                  </a:cubicBezTo>
                  <a:cubicBezTo>
                    <a:pt x="3" y="35"/>
                    <a:pt x="3" y="26"/>
                    <a:pt x="7" y="16"/>
                  </a:cubicBezTo>
                  <a:cubicBezTo>
                    <a:pt x="10" y="6"/>
                    <a:pt x="17" y="1"/>
                    <a:pt x="16" y="0"/>
                  </a:cubicBezTo>
                  <a:cubicBezTo>
                    <a:pt x="16" y="0"/>
                    <a:pt x="16" y="0"/>
                    <a:pt x="16"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 name="Freeform 216">
              <a:extLst>
                <a:ext uri="{FF2B5EF4-FFF2-40B4-BE49-F238E27FC236}">
                  <a16:creationId xmlns:a16="http://schemas.microsoft.com/office/drawing/2014/main" id="{933CB4C9-1977-405E-BC79-6F75ADCFA4D1}"/>
                </a:ext>
              </a:extLst>
            </p:cNvPr>
            <p:cNvSpPr>
              <a:spLocks noEditPoints="1"/>
            </p:cNvSpPr>
            <p:nvPr/>
          </p:nvSpPr>
          <p:spPr bwMode="auto">
            <a:xfrm>
              <a:off x="3538254" y="5056188"/>
              <a:ext cx="57150" cy="101600"/>
            </a:xfrm>
            <a:custGeom>
              <a:avLst/>
              <a:gdLst>
                <a:gd name="T0" fmla="*/ 10 w 15"/>
                <a:gd name="T1" fmla="*/ 22 h 27"/>
                <a:gd name="T2" fmla="*/ 13 w 15"/>
                <a:gd name="T3" fmla="*/ 25 h 27"/>
                <a:gd name="T4" fmla="*/ 14 w 15"/>
                <a:gd name="T5" fmla="*/ 27 h 27"/>
                <a:gd name="T6" fmla="*/ 14 w 15"/>
                <a:gd name="T7" fmla="*/ 27 h 27"/>
                <a:gd name="T8" fmla="*/ 13 w 15"/>
                <a:gd name="T9" fmla="*/ 24 h 27"/>
                <a:gd name="T10" fmla="*/ 12 w 15"/>
                <a:gd name="T11" fmla="*/ 23 h 27"/>
                <a:gd name="T12" fmla="*/ 10 w 15"/>
                <a:gd name="T13" fmla="*/ 22 h 27"/>
                <a:gd name="T14" fmla="*/ 10 w 15"/>
                <a:gd name="T15" fmla="*/ 22 h 27"/>
                <a:gd name="T16" fmla="*/ 12 w 15"/>
                <a:gd name="T17" fmla="*/ 4 h 27"/>
                <a:gd name="T18" fmla="*/ 12 w 15"/>
                <a:gd name="T19" fmla="*/ 4 h 27"/>
                <a:gd name="T20" fmla="*/ 13 w 15"/>
                <a:gd name="T21" fmla="*/ 11 h 27"/>
                <a:gd name="T22" fmla="*/ 13 w 15"/>
                <a:gd name="T23" fmla="*/ 24 h 27"/>
                <a:gd name="T24" fmla="*/ 14 w 15"/>
                <a:gd name="T25" fmla="*/ 24 h 27"/>
                <a:gd name="T26" fmla="*/ 14 w 15"/>
                <a:gd name="T27" fmla="*/ 24 h 27"/>
                <a:gd name="T28" fmla="*/ 14 w 15"/>
                <a:gd name="T29" fmla="*/ 22 h 27"/>
                <a:gd name="T30" fmla="*/ 15 w 15"/>
                <a:gd name="T31" fmla="*/ 11 h 27"/>
                <a:gd name="T32" fmla="*/ 15 w 15"/>
                <a:gd name="T33" fmla="*/ 5 h 27"/>
                <a:gd name="T34" fmla="*/ 15 w 15"/>
                <a:gd name="T35" fmla="*/ 5 h 27"/>
                <a:gd name="T36" fmla="*/ 12 w 15"/>
                <a:gd name="T37" fmla="*/ 4 h 27"/>
                <a:gd name="T38" fmla="*/ 0 w 15"/>
                <a:gd name="T39" fmla="*/ 0 h 27"/>
                <a:gd name="T40" fmla="*/ 0 w 15"/>
                <a:gd name="T41" fmla="*/ 0 h 27"/>
                <a:gd name="T42" fmla="*/ 1 w 15"/>
                <a:gd name="T43" fmla="*/ 3 h 27"/>
                <a:gd name="T44" fmla="*/ 6 w 15"/>
                <a:gd name="T45" fmla="*/ 16 h 27"/>
                <a:gd name="T46" fmla="*/ 9 w 15"/>
                <a:gd name="T47" fmla="*/ 21 h 27"/>
                <a:gd name="T48" fmla="*/ 11 w 15"/>
                <a:gd name="T49" fmla="*/ 22 h 27"/>
                <a:gd name="T50" fmla="*/ 8 w 15"/>
                <a:gd name="T51" fmla="*/ 15 h 27"/>
                <a:gd name="T52" fmla="*/ 3 w 15"/>
                <a:gd name="T53" fmla="*/ 2 h 27"/>
                <a:gd name="T54" fmla="*/ 3 w 15"/>
                <a:gd name="T55" fmla="*/ 1 h 27"/>
                <a:gd name="T56" fmla="*/ 3 w 15"/>
                <a:gd name="T57" fmla="*/ 1 h 27"/>
                <a:gd name="T58" fmla="*/ 0 w 15"/>
                <a:gd name="T5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 h="27">
                  <a:moveTo>
                    <a:pt x="10" y="22"/>
                  </a:moveTo>
                  <a:cubicBezTo>
                    <a:pt x="11" y="24"/>
                    <a:pt x="12" y="25"/>
                    <a:pt x="13" y="25"/>
                  </a:cubicBezTo>
                  <a:cubicBezTo>
                    <a:pt x="13" y="26"/>
                    <a:pt x="14" y="27"/>
                    <a:pt x="14" y="27"/>
                  </a:cubicBezTo>
                  <a:cubicBezTo>
                    <a:pt x="14" y="27"/>
                    <a:pt x="14" y="27"/>
                    <a:pt x="14" y="27"/>
                  </a:cubicBezTo>
                  <a:cubicBezTo>
                    <a:pt x="14" y="27"/>
                    <a:pt x="14" y="26"/>
                    <a:pt x="13" y="24"/>
                  </a:cubicBezTo>
                  <a:cubicBezTo>
                    <a:pt x="13" y="24"/>
                    <a:pt x="12" y="23"/>
                    <a:pt x="12" y="23"/>
                  </a:cubicBezTo>
                  <a:cubicBezTo>
                    <a:pt x="11" y="23"/>
                    <a:pt x="11" y="22"/>
                    <a:pt x="10" y="22"/>
                  </a:cubicBezTo>
                  <a:cubicBezTo>
                    <a:pt x="10" y="22"/>
                    <a:pt x="10" y="22"/>
                    <a:pt x="10" y="22"/>
                  </a:cubicBezTo>
                  <a:moveTo>
                    <a:pt x="12" y="4"/>
                  </a:moveTo>
                  <a:cubicBezTo>
                    <a:pt x="12" y="4"/>
                    <a:pt x="12" y="4"/>
                    <a:pt x="12" y="4"/>
                  </a:cubicBezTo>
                  <a:cubicBezTo>
                    <a:pt x="13" y="6"/>
                    <a:pt x="13" y="9"/>
                    <a:pt x="13" y="11"/>
                  </a:cubicBezTo>
                  <a:cubicBezTo>
                    <a:pt x="14" y="18"/>
                    <a:pt x="13" y="22"/>
                    <a:pt x="13" y="24"/>
                  </a:cubicBezTo>
                  <a:cubicBezTo>
                    <a:pt x="13" y="24"/>
                    <a:pt x="14" y="24"/>
                    <a:pt x="14" y="24"/>
                  </a:cubicBezTo>
                  <a:cubicBezTo>
                    <a:pt x="14" y="24"/>
                    <a:pt x="14" y="24"/>
                    <a:pt x="14" y="24"/>
                  </a:cubicBezTo>
                  <a:cubicBezTo>
                    <a:pt x="14" y="24"/>
                    <a:pt x="14" y="23"/>
                    <a:pt x="14" y="22"/>
                  </a:cubicBezTo>
                  <a:cubicBezTo>
                    <a:pt x="15" y="20"/>
                    <a:pt x="15" y="16"/>
                    <a:pt x="15" y="11"/>
                  </a:cubicBezTo>
                  <a:cubicBezTo>
                    <a:pt x="15" y="9"/>
                    <a:pt x="15" y="7"/>
                    <a:pt x="15" y="5"/>
                  </a:cubicBezTo>
                  <a:cubicBezTo>
                    <a:pt x="15" y="5"/>
                    <a:pt x="15" y="5"/>
                    <a:pt x="15" y="5"/>
                  </a:cubicBezTo>
                  <a:cubicBezTo>
                    <a:pt x="14" y="4"/>
                    <a:pt x="13" y="4"/>
                    <a:pt x="12" y="4"/>
                  </a:cubicBezTo>
                  <a:moveTo>
                    <a:pt x="0" y="0"/>
                  </a:moveTo>
                  <a:cubicBezTo>
                    <a:pt x="0" y="0"/>
                    <a:pt x="0" y="0"/>
                    <a:pt x="0" y="0"/>
                  </a:cubicBezTo>
                  <a:cubicBezTo>
                    <a:pt x="0" y="1"/>
                    <a:pt x="1" y="2"/>
                    <a:pt x="1" y="3"/>
                  </a:cubicBezTo>
                  <a:cubicBezTo>
                    <a:pt x="2" y="8"/>
                    <a:pt x="4" y="13"/>
                    <a:pt x="6" y="16"/>
                  </a:cubicBezTo>
                  <a:cubicBezTo>
                    <a:pt x="7" y="18"/>
                    <a:pt x="8" y="20"/>
                    <a:pt x="9" y="21"/>
                  </a:cubicBezTo>
                  <a:cubicBezTo>
                    <a:pt x="10" y="21"/>
                    <a:pt x="11" y="21"/>
                    <a:pt x="11" y="22"/>
                  </a:cubicBezTo>
                  <a:cubicBezTo>
                    <a:pt x="10" y="20"/>
                    <a:pt x="9" y="18"/>
                    <a:pt x="8" y="15"/>
                  </a:cubicBezTo>
                  <a:cubicBezTo>
                    <a:pt x="6" y="12"/>
                    <a:pt x="5" y="7"/>
                    <a:pt x="3" y="2"/>
                  </a:cubicBezTo>
                  <a:cubicBezTo>
                    <a:pt x="3" y="2"/>
                    <a:pt x="3" y="2"/>
                    <a:pt x="3" y="1"/>
                  </a:cubicBezTo>
                  <a:cubicBezTo>
                    <a:pt x="3" y="1"/>
                    <a:pt x="3" y="1"/>
                    <a:pt x="3" y="1"/>
                  </a:cubicBezTo>
                  <a:cubicBezTo>
                    <a:pt x="2" y="1"/>
                    <a:pt x="1" y="1"/>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 name="Freeform 217">
              <a:extLst>
                <a:ext uri="{FF2B5EF4-FFF2-40B4-BE49-F238E27FC236}">
                  <a16:creationId xmlns:a16="http://schemas.microsoft.com/office/drawing/2014/main" id="{492E0BFD-A836-408D-8E2B-516EF643ECDE}"/>
                </a:ext>
              </a:extLst>
            </p:cNvPr>
            <p:cNvSpPr>
              <a:spLocks/>
            </p:cNvSpPr>
            <p:nvPr/>
          </p:nvSpPr>
          <p:spPr bwMode="auto">
            <a:xfrm>
              <a:off x="3360454" y="5286375"/>
              <a:ext cx="265113" cy="79375"/>
            </a:xfrm>
            <a:custGeom>
              <a:avLst/>
              <a:gdLst>
                <a:gd name="T0" fmla="*/ 32 w 70"/>
                <a:gd name="T1" fmla="*/ 0 h 21"/>
                <a:gd name="T2" fmla="*/ 6 w 70"/>
                <a:gd name="T3" fmla="*/ 6 h 21"/>
                <a:gd name="T4" fmla="*/ 0 w 70"/>
                <a:gd name="T5" fmla="*/ 9 h 21"/>
                <a:gd name="T6" fmla="*/ 24 w 70"/>
                <a:gd name="T7" fmla="*/ 16 h 21"/>
                <a:gd name="T8" fmla="*/ 70 w 70"/>
                <a:gd name="T9" fmla="*/ 21 h 21"/>
                <a:gd name="T10" fmla="*/ 67 w 70"/>
                <a:gd name="T11" fmla="*/ 18 h 21"/>
                <a:gd name="T12" fmla="*/ 39 w 70"/>
                <a:gd name="T13" fmla="*/ 1 h 21"/>
                <a:gd name="T14" fmla="*/ 32 w 70"/>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1">
                  <a:moveTo>
                    <a:pt x="32" y="0"/>
                  </a:moveTo>
                  <a:cubicBezTo>
                    <a:pt x="21" y="0"/>
                    <a:pt x="12" y="4"/>
                    <a:pt x="6" y="6"/>
                  </a:cubicBezTo>
                  <a:cubicBezTo>
                    <a:pt x="4" y="7"/>
                    <a:pt x="2" y="8"/>
                    <a:pt x="0" y="9"/>
                  </a:cubicBezTo>
                  <a:cubicBezTo>
                    <a:pt x="4" y="10"/>
                    <a:pt x="13" y="13"/>
                    <a:pt x="24" y="16"/>
                  </a:cubicBezTo>
                  <a:cubicBezTo>
                    <a:pt x="37" y="18"/>
                    <a:pt x="52" y="20"/>
                    <a:pt x="70" y="21"/>
                  </a:cubicBezTo>
                  <a:cubicBezTo>
                    <a:pt x="69" y="20"/>
                    <a:pt x="68" y="19"/>
                    <a:pt x="67" y="18"/>
                  </a:cubicBezTo>
                  <a:cubicBezTo>
                    <a:pt x="61" y="12"/>
                    <a:pt x="52" y="3"/>
                    <a:pt x="39" y="1"/>
                  </a:cubicBezTo>
                  <a:cubicBezTo>
                    <a:pt x="36" y="1"/>
                    <a:pt x="34" y="0"/>
                    <a:pt x="32"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0" name="Freeform 218">
              <a:extLst>
                <a:ext uri="{FF2B5EF4-FFF2-40B4-BE49-F238E27FC236}">
                  <a16:creationId xmlns:a16="http://schemas.microsoft.com/office/drawing/2014/main" id="{152CB537-65AC-4D00-B248-0CF9BAB73E28}"/>
                </a:ext>
              </a:extLst>
            </p:cNvPr>
            <p:cNvSpPr>
              <a:spLocks/>
            </p:cNvSpPr>
            <p:nvPr/>
          </p:nvSpPr>
          <p:spPr bwMode="auto">
            <a:xfrm>
              <a:off x="3455704" y="5135563"/>
              <a:ext cx="131763" cy="68263"/>
            </a:xfrm>
            <a:custGeom>
              <a:avLst/>
              <a:gdLst>
                <a:gd name="T0" fmla="*/ 24 w 35"/>
                <a:gd name="T1" fmla="*/ 0 h 18"/>
                <a:gd name="T2" fmla="*/ 12 w 35"/>
                <a:gd name="T3" fmla="*/ 1 h 18"/>
                <a:gd name="T4" fmla="*/ 5 w 35"/>
                <a:gd name="T5" fmla="*/ 4 h 18"/>
                <a:gd name="T6" fmla="*/ 1 w 35"/>
                <a:gd name="T7" fmla="*/ 12 h 18"/>
                <a:gd name="T8" fmla="*/ 7 w 35"/>
                <a:gd name="T9" fmla="*/ 18 h 18"/>
                <a:gd name="T10" fmla="*/ 11 w 35"/>
                <a:gd name="T11" fmla="*/ 18 h 18"/>
                <a:gd name="T12" fmla="*/ 15 w 35"/>
                <a:gd name="T13" fmla="*/ 18 h 18"/>
                <a:gd name="T14" fmla="*/ 26 w 35"/>
                <a:gd name="T15" fmla="*/ 12 h 18"/>
                <a:gd name="T16" fmla="*/ 34 w 35"/>
                <a:gd name="T17" fmla="*/ 4 h 18"/>
                <a:gd name="T18" fmla="*/ 34 w 35"/>
                <a:gd name="T19" fmla="*/ 4 h 18"/>
                <a:gd name="T20" fmla="*/ 25 w 35"/>
                <a:gd name="T21" fmla="*/ 11 h 18"/>
                <a:gd name="T22" fmla="*/ 14 w 35"/>
                <a:gd name="T23" fmla="*/ 15 h 18"/>
                <a:gd name="T24" fmla="*/ 11 w 35"/>
                <a:gd name="T25" fmla="*/ 16 h 18"/>
                <a:gd name="T26" fmla="*/ 8 w 35"/>
                <a:gd name="T27" fmla="*/ 15 h 18"/>
                <a:gd name="T28" fmla="*/ 4 w 35"/>
                <a:gd name="T29" fmla="*/ 11 h 18"/>
                <a:gd name="T30" fmla="*/ 6 w 35"/>
                <a:gd name="T31" fmla="*/ 6 h 18"/>
                <a:gd name="T32" fmla="*/ 12 w 35"/>
                <a:gd name="T33" fmla="*/ 4 h 18"/>
                <a:gd name="T34" fmla="*/ 24 w 35"/>
                <a:gd name="T35" fmla="*/ 2 h 18"/>
                <a:gd name="T36" fmla="*/ 29 w 35"/>
                <a:gd name="T37" fmla="*/ 1 h 18"/>
                <a:gd name="T38" fmla="*/ 32 w 35"/>
                <a:gd name="T39" fmla="*/ 1 h 18"/>
                <a:gd name="T40" fmla="*/ 32 w 35"/>
                <a:gd name="T41" fmla="*/ 1 h 18"/>
                <a:gd name="T42" fmla="*/ 34 w 35"/>
                <a:gd name="T43" fmla="*/ 2 h 18"/>
                <a:gd name="T44" fmla="*/ 34 w 35"/>
                <a:gd name="T45" fmla="*/ 2 h 18"/>
                <a:gd name="T46" fmla="*/ 35 w 35"/>
                <a:gd name="T47" fmla="*/ 1 h 18"/>
                <a:gd name="T48" fmla="*/ 33 w 35"/>
                <a:gd name="T49" fmla="*/ 1 h 18"/>
                <a:gd name="T50" fmla="*/ 31 w 35"/>
                <a:gd name="T51" fmla="*/ 0 h 18"/>
                <a:gd name="T52" fmla="*/ 24 w 35"/>
                <a:gd name="T53" fmla="*/ 0 h 18"/>
                <a:gd name="T54" fmla="*/ 24 w 35"/>
                <a:gd name="T5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8">
                  <a:moveTo>
                    <a:pt x="24" y="0"/>
                  </a:moveTo>
                  <a:cubicBezTo>
                    <a:pt x="21" y="0"/>
                    <a:pt x="16" y="0"/>
                    <a:pt x="12" y="1"/>
                  </a:cubicBezTo>
                  <a:cubicBezTo>
                    <a:pt x="10" y="2"/>
                    <a:pt x="7" y="2"/>
                    <a:pt x="5" y="4"/>
                  </a:cubicBezTo>
                  <a:cubicBezTo>
                    <a:pt x="2" y="5"/>
                    <a:pt x="0" y="8"/>
                    <a:pt x="1" y="12"/>
                  </a:cubicBezTo>
                  <a:cubicBezTo>
                    <a:pt x="1" y="15"/>
                    <a:pt x="4" y="17"/>
                    <a:pt x="7" y="18"/>
                  </a:cubicBezTo>
                  <a:cubicBezTo>
                    <a:pt x="8" y="18"/>
                    <a:pt x="9" y="18"/>
                    <a:pt x="11" y="18"/>
                  </a:cubicBezTo>
                  <a:cubicBezTo>
                    <a:pt x="12" y="18"/>
                    <a:pt x="13" y="18"/>
                    <a:pt x="15" y="18"/>
                  </a:cubicBezTo>
                  <a:cubicBezTo>
                    <a:pt x="20" y="17"/>
                    <a:pt x="23" y="14"/>
                    <a:pt x="26" y="12"/>
                  </a:cubicBezTo>
                  <a:cubicBezTo>
                    <a:pt x="32" y="8"/>
                    <a:pt x="34" y="5"/>
                    <a:pt x="34" y="4"/>
                  </a:cubicBezTo>
                  <a:cubicBezTo>
                    <a:pt x="34" y="4"/>
                    <a:pt x="34" y="4"/>
                    <a:pt x="34" y="4"/>
                  </a:cubicBezTo>
                  <a:cubicBezTo>
                    <a:pt x="34" y="4"/>
                    <a:pt x="30" y="7"/>
                    <a:pt x="25" y="11"/>
                  </a:cubicBezTo>
                  <a:cubicBezTo>
                    <a:pt x="22" y="12"/>
                    <a:pt x="19" y="14"/>
                    <a:pt x="14" y="15"/>
                  </a:cubicBezTo>
                  <a:cubicBezTo>
                    <a:pt x="13" y="15"/>
                    <a:pt x="12" y="16"/>
                    <a:pt x="11" y="16"/>
                  </a:cubicBezTo>
                  <a:cubicBezTo>
                    <a:pt x="10" y="16"/>
                    <a:pt x="9" y="15"/>
                    <a:pt x="8" y="15"/>
                  </a:cubicBezTo>
                  <a:cubicBezTo>
                    <a:pt x="6" y="15"/>
                    <a:pt x="4" y="13"/>
                    <a:pt x="4" y="11"/>
                  </a:cubicBezTo>
                  <a:cubicBezTo>
                    <a:pt x="3" y="9"/>
                    <a:pt x="4" y="7"/>
                    <a:pt x="6" y="6"/>
                  </a:cubicBezTo>
                  <a:cubicBezTo>
                    <a:pt x="8" y="5"/>
                    <a:pt x="10" y="4"/>
                    <a:pt x="12" y="4"/>
                  </a:cubicBezTo>
                  <a:cubicBezTo>
                    <a:pt x="17" y="2"/>
                    <a:pt x="21" y="2"/>
                    <a:pt x="24" y="2"/>
                  </a:cubicBezTo>
                  <a:cubicBezTo>
                    <a:pt x="26" y="1"/>
                    <a:pt x="28" y="1"/>
                    <a:pt x="29" y="1"/>
                  </a:cubicBezTo>
                  <a:cubicBezTo>
                    <a:pt x="30" y="1"/>
                    <a:pt x="31" y="1"/>
                    <a:pt x="32" y="1"/>
                  </a:cubicBezTo>
                  <a:cubicBezTo>
                    <a:pt x="32" y="1"/>
                    <a:pt x="32" y="1"/>
                    <a:pt x="32" y="1"/>
                  </a:cubicBezTo>
                  <a:cubicBezTo>
                    <a:pt x="33" y="1"/>
                    <a:pt x="33" y="2"/>
                    <a:pt x="34" y="2"/>
                  </a:cubicBezTo>
                  <a:cubicBezTo>
                    <a:pt x="34" y="2"/>
                    <a:pt x="34" y="2"/>
                    <a:pt x="34" y="2"/>
                  </a:cubicBezTo>
                  <a:cubicBezTo>
                    <a:pt x="35" y="2"/>
                    <a:pt x="35" y="1"/>
                    <a:pt x="35" y="1"/>
                  </a:cubicBezTo>
                  <a:cubicBezTo>
                    <a:pt x="35" y="1"/>
                    <a:pt x="35" y="1"/>
                    <a:pt x="33" y="1"/>
                  </a:cubicBezTo>
                  <a:cubicBezTo>
                    <a:pt x="33" y="0"/>
                    <a:pt x="32" y="0"/>
                    <a:pt x="31" y="0"/>
                  </a:cubicBezTo>
                  <a:cubicBezTo>
                    <a:pt x="29" y="0"/>
                    <a:pt x="27" y="0"/>
                    <a:pt x="24" y="0"/>
                  </a:cubicBezTo>
                  <a:cubicBezTo>
                    <a:pt x="24" y="0"/>
                    <a:pt x="24" y="0"/>
                    <a:pt x="2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 name="Freeform 219">
              <a:extLst>
                <a:ext uri="{FF2B5EF4-FFF2-40B4-BE49-F238E27FC236}">
                  <a16:creationId xmlns:a16="http://schemas.microsoft.com/office/drawing/2014/main" id="{F3EBE4D5-5DB8-4237-A12B-946DBC1417A5}"/>
                </a:ext>
              </a:extLst>
            </p:cNvPr>
            <p:cNvSpPr>
              <a:spLocks/>
            </p:cNvSpPr>
            <p:nvPr/>
          </p:nvSpPr>
          <p:spPr bwMode="auto">
            <a:xfrm>
              <a:off x="3803367" y="5176838"/>
              <a:ext cx="55563" cy="109538"/>
            </a:xfrm>
            <a:custGeom>
              <a:avLst/>
              <a:gdLst>
                <a:gd name="T0" fmla="*/ 14 w 15"/>
                <a:gd name="T1" fmla="*/ 0 h 29"/>
                <a:gd name="T2" fmla="*/ 3 w 15"/>
                <a:gd name="T3" fmla="*/ 12 h 29"/>
                <a:gd name="T4" fmla="*/ 2 w 15"/>
                <a:gd name="T5" fmla="*/ 29 h 29"/>
                <a:gd name="T6" fmla="*/ 2 w 15"/>
                <a:gd name="T7" fmla="*/ 29 h 29"/>
                <a:gd name="T8" fmla="*/ 6 w 15"/>
                <a:gd name="T9" fmla="*/ 14 h 29"/>
                <a:gd name="T10" fmla="*/ 14 w 15"/>
                <a:gd name="T11" fmla="*/ 0 h 29"/>
                <a:gd name="T12" fmla="*/ 14 w 1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4" y="0"/>
                  </a:moveTo>
                  <a:cubicBezTo>
                    <a:pt x="13" y="0"/>
                    <a:pt x="7" y="4"/>
                    <a:pt x="3" y="12"/>
                  </a:cubicBezTo>
                  <a:cubicBezTo>
                    <a:pt x="0" y="21"/>
                    <a:pt x="2" y="29"/>
                    <a:pt x="2" y="29"/>
                  </a:cubicBezTo>
                  <a:cubicBezTo>
                    <a:pt x="2" y="29"/>
                    <a:pt x="2" y="29"/>
                    <a:pt x="2" y="29"/>
                  </a:cubicBezTo>
                  <a:cubicBezTo>
                    <a:pt x="3" y="29"/>
                    <a:pt x="3" y="22"/>
                    <a:pt x="6" y="14"/>
                  </a:cubicBezTo>
                  <a:cubicBezTo>
                    <a:pt x="9" y="5"/>
                    <a:pt x="15" y="1"/>
                    <a:pt x="14" y="0"/>
                  </a:cubicBezTo>
                  <a:cubicBezTo>
                    <a:pt x="14" y="0"/>
                    <a:pt x="14" y="0"/>
                    <a:pt x="1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220">
              <a:extLst>
                <a:ext uri="{FF2B5EF4-FFF2-40B4-BE49-F238E27FC236}">
                  <a16:creationId xmlns:a16="http://schemas.microsoft.com/office/drawing/2014/main" id="{7156A859-F9A1-4D49-B0CA-EEC21C00557E}"/>
                </a:ext>
              </a:extLst>
            </p:cNvPr>
            <p:cNvSpPr>
              <a:spLocks noEditPoints="1"/>
            </p:cNvSpPr>
            <p:nvPr/>
          </p:nvSpPr>
          <p:spPr bwMode="auto">
            <a:xfrm>
              <a:off x="3354104" y="5316538"/>
              <a:ext cx="704850" cy="60325"/>
            </a:xfrm>
            <a:custGeom>
              <a:avLst/>
              <a:gdLst>
                <a:gd name="T0" fmla="*/ 179 w 187"/>
                <a:gd name="T1" fmla="*/ 11 h 16"/>
                <a:gd name="T2" fmla="*/ 159 w 187"/>
                <a:gd name="T3" fmla="*/ 12 h 16"/>
                <a:gd name="T4" fmla="*/ 93 w 187"/>
                <a:gd name="T5" fmla="*/ 13 h 16"/>
                <a:gd name="T6" fmla="*/ 88 w 187"/>
                <a:gd name="T7" fmla="*/ 13 h 16"/>
                <a:gd name="T8" fmla="*/ 74 w 187"/>
                <a:gd name="T9" fmla="*/ 13 h 16"/>
                <a:gd name="T10" fmla="*/ 77 w 187"/>
                <a:gd name="T11" fmla="*/ 16 h 16"/>
                <a:gd name="T12" fmla="*/ 88 w 187"/>
                <a:gd name="T13" fmla="*/ 16 h 16"/>
                <a:gd name="T14" fmla="*/ 93 w 187"/>
                <a:gd name="T15" fmla="*/ 16 h 16"/>
                <a:gd name="T16" fmla="*/ 159 w 187"/>
                <a:gd name="T17" fmla="*/ 14 h 16"/>
                <a:gd name="T18" fmla="*/ 179 w 187"/>
                <a:gd name="T19" fmla="*/ 13 h 16"/>
                <a:gd name="T20" fmla="*/ 187 w 187"/>
                <a:gd name="T21" fmla="*/ 12 h 16"/>
                <a:gd name="T22" fmla="*/ 179 w 187"/>
                <a:gd name="T23" fmla="*/ 11 h 16"/>
                <a:gd name="T24" fmla="*/ 2 w 187"/>
                <a:gd name="T25" fmla="*/ 1 h 16"/>
                <a:gd name="T26" fmla="*/ 2 w 187"/>
                <a:gd name="T27" fmla="*/ 1 h 16"/>
                <a:gd name="T28" fmla="*/ 7 w 187"/>
                <a:gd name="T29" fmla="*/ 4 h 16"/>
                <a:gd name="T30" fmla="*/ 26 w 187"/>
                <a:gd name="T31" fmla="*/ 10 h 16"/>
                <a:gd name="T32" fmla="*/ 75 w 187"/>
                <a:gd name="T33" fmla="*/ 16 h 16"/>
                <a:gd name="T34" fmla="*/ 72 w 187"/>
                <a:gd name="T35" fmla="*/ 13 h 16"/>
                <a:gd name="T36" fmla="*/ 26 w 187"/>
                <a:gd name="T37" fmla="*/ 8 h 16"/>
                <a:gd name="T38" fmla="*/ 2 w 187"/>
                <a:gd name="T39" fmla="*/ 1 h 16"/>
                <a:gd name="T40" fmla="*/ 0 w 187"/>
                <a:gd name="T41" fmla="*/ 0 h 16"/>
                <a:gd name="T42" fmla="*/ 0 w 187"/>
                <a:gd name="T43" fmla="*/ 0 h 16"/>
                <a:gd name="T44" fmla="*/ 0 w 187"/>
                <a:gd name="T45" fmla="*/ 0 h 16"/>
                <a:gd name="T46" fmla="*/ 0 w 187"/>
                <a:gd name="T47" fmla="*/ 0 h 16"/>
                <a:gd name="T48" fmla="*/ 0 w 187"/>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7" h="16">
                  <a:moveTo>
                    <a:pt x="179" y="11"/>
                  </a:moveTo>
                  <a:cubicBezTo>
                    <a:pt x="174" y="12"/>
                    <a:pt x="167" y="12"/>
                    <a:pt x="159" y="12"/>
                  </a:cubicBezTo>
                  <a:cubicBezTo>
                    <a:pt x="142" y="12"/>
                    <a:pt x="118" y="12"/>
                    <a:pt x="93" y="13"/>
                  </a:cubicBezTo>
                  <a:cubicBezTo>
                    <a:pt x="91" y="13"/>
                    <a:pt x="89" y="13"/>
                    <a:pt x="88" y="13"/>
                  </a:cubicBezTo>
                  <a:cubicBezTo>
                    <a:pt x="83" y="13"/>
                    <a:pt x="79" y="13"/>
                    <a:pt x="74" y="13"/>
                  </a:cubicBezTo>
                  <a:cubicBezTo>
                    <a:pt x="75" y="14"/>
                    <a:pt x="76" y="15"/>
                    <a:pt x="77" y="16"/>
                  </a:cubicBezTo>
                  <a:cubicBezTo>
                    <a:pt x="80" y="16"/>
                    <a:pt x="84" y="16"/>
                    <a:pt x="88" y="16"/>
                  </a:cubicBezTo>
                  <a:cubicBezTo>
                    <a:pt x="90" y="16"/>
                    <a:pt x="91"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moveTo>
                    <a:pt x="2" y="1"/>
                  </a:moveTo>
                  <a:cubicBezTo>
                    <a:pt x="2" y="1"/>
                    <a:pt x="2" y="1"/>
                    <a:pt x="2" y="1"/>
                  </a:cubicBezTo>
                  <a:cubicBezTo>
                    <a:pt x="3" y="2"/>
                    <a:pt x="4" y="3"/>
                    <a:pt x="7" y="4"/>
                  </a:cubicBezTo>
                  <a:cubicBezTo>
                    <a:pt x="11" y="5"/>
                    <a:pt x="18" y="8"/>
                    <a:pt x="26" y="10"/>
                  </a:cubicBezTo>
                  <a:cubicBezTo>
                    <a:pt x="39" y="13"/>
                    <a:pt x="56" y="15"/>
                    <a:pt x="75" y="16"/>
                  </a:cubicBezTo>
                  <a:cubicBezTo>
                    <a:pt x="74" y="15"/>
                    <a:pt x="73" y="14"/>
                    <a:pt x="72" y="13"/>
                  </a:cubicBezTo>
                  <a:cubicBezTo>
                    <a:pt x="54" y="12"/>
                    <a:pt x="39" y="10"/>
                    <a:pt x="26" y="8"/>
                  </a:cubicBezTo>
                  <a:cubicBezTo>
                    <a:pt x="15" y="5"/>
                    <a:pt x="6" y="2"/>
                    <a:pt x="2" y="1"/>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221">
              <a:extLst>
                <a:ext uri="{FF2B5EF4-FFF2-40B4-BE49-F238E27FC236}">
                  <a16:creationId xmlns:a16="http://schemas.microsoft.com/office/drawing/2014/main" id="{C11913E3-E83A-4A3D-9F59-DDFF7C2229D6}"/>
                </a:ext>
              </a:extLst>
            </p:cNvPr>
            <p:cNvSpPr>
              <a:spLocks/>
            </p:cNvSpPr>
            <p:nvPr/>
          </p:nvSpPr>
          <p:spPr bwMode="auto">
            <a:xfrm>
              <a:off x="3335054" y="5278438"/>
              <a:ext cx="315913" cy="114300"/>
            </a:xfrm>
            <a:custGeom>
              <a:avLst/>
              <a:gdLst>
                <a:gd name="T0" fmla="*/ 39 w 84"/>
                <a:gd name="T1" fmla="*/ 0 h 30"/>
                <a:gd name="T2" fmla="*/ 12 w 84"/>
                <a:gd name="T3" fmla="*/ 7 h 30"/>
                <a:gd name="T4" fmla="*/ 5 w 84"/>
                <a:gd name="T5" fmla="*/ 10 h 30"/>
                <a:gd name="T6" fmla="*/ 5 w 84"/>
                <a:gd name="T7" fmla="*/ 10 h 30"/>
                <a:gd name="T8" fmla="*/ 0 w 84"/>
                <a:gd name="T9" fmla="*/ 14 h 30"/>
                <a:gd name="T10" fmla="*/ 0 w 84"/>
                <a:gd name="T11" fmla="*/ 14 h 30"/>
                <a:gd name="T12" fmla="*/ 7 w 84"/>
                <a:gd name="T13" fmla="*/ 11 h 30"/>
                <a:gd name="T14" fmla="*/ 7 w 84"/>
                <a:gd name="T15" fmla="*/ 11 h 30"/>
                <a:gd name="T16" fmla="*/ 13 w 84"/>
                <a:gd name="T17" fmla="*/ 8 h 30"/>
                <a:gd name="T18" fmla="*/ 39 w 84"/>
                <a:gd name="T19" fmla="*/ 2 h 30"/>
                <a:gd name="T20" fmla="*/ 46 w 84"/>
                <a:gd name="T21" fmla="*/ 3 h 30"/>
                <a:gd name="T22" fmla="*/ 74 w 84"/>
                <a:gd name="T23" fmla="*/ 20 h 30"/>
                <a:gd name="T24" fmla="*/ 77 w 84"/>
                <a:gd name="T25" fmla="*/ 23 h 30"/>
                <a:gd name="T26" fmla="*/ 80 w 84"/>
                <a:gd name="T27" fmla="*/ 26 h 30"/>
                <a:gd name="T28" fmla="*/ 84 w 84"/>
                <a:gd name="T29" fmla="*/ 30 h 30"/>
                <a:gd name="T30" fmla="*/ 84 w 84"/>
                <a:gd name="T31" fmla="*/ 30 h 30"/>
                <a:gd name="T32" fmla="*/ 82 w 84"/>
                <a:gd name="T33" fmla="*/ 26 h 30"/>
                <a:gd name="T34" fmla="*/ 79 w 84"/>
                <a:gd name="T35" fmla="*/ 23 h 30"/>
                <a:gd name="T36" fmla="*/ 76 w 84"/>
                <a:gd name="T37" fmla="*/ 18 h 30"/>
                <a:gd name="T38" fmla="*/ 64 w 84"/>
                <a:gd name="T39" fmla="*/ 8 h 30"/>
                <a:gd name="T40" fmla="*/ 46 w 84"/>
                <a:gd name="T41" fmla="*/ 0 h 30"/>
                <a:gd name="T42" fmla="*/ 39 w 84"/>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30">
                  <a:moveTo>
                    <a:pt x="39" y="0"/>
                  </a:moveTo>
                  <a:cubicBezTo>
                    <a:pt x="28" y="0"/>
                    <a:pt x="18" y="3"/>
                    <a:pt x="12" y="7"/>
                  </a:cubicBezTo>
                  <a:cubicBezTo>
                    <a:pt x="9" y="8"/>
                    <a:pt x="7" y="9"/>
                    <a:pt x="5" y="10"/>
                  </a:cubicBezTo>
                  <a:cubicBezTo>
                    <a:pt x="5" y="10"/>
                    <a:pt x="5" y="10"/>
                    <a:pt x="5" y="10"/>
                  </a:cubicBezTo>
                  <a:cubicBezTo>
                    <a:pt x="1" y="13"/>
                    <a:pt x="0" y="14"/>
                    <a:pt x="0" y="14"/>
                  </a:cubicBezTo>
                  <a:cubicBezTo>
                    <a:pt x="0" y="14"/>
                    <a:pt x="0" y="14"/>
                    <a:pt x="0" y="14"/>
                  </a:cubicBezTo>
                  <a:cubicBezTo>
                    <a:pt x="0" y="14"/>
                    <a:pt x="3" y="13"/>
                    <a:pt x="7" y="11"/>
                  </a:cubicBezTo>
                  <a:cubicBezTo>
                    <a:pt x="7" y="11"/>
                    <a:pt x="7" y="11"/>
                    <a:pt x="7" y="11"/>
                  </a:cubicBezTo>
                  <a:cubicBezTo>
                    <a:pt x="9" y="10"/>
                    <a:pt x="11" y="9"/>
                    <a:pt x="13" y="8"/>
                  </a:cubicBezTo>
                  <a:cubicBezTo>
                    <a:pt x="19" y="6"/>
                    <a:pt x="28" y="2"/>
                    <a:pt x="39" y="2"/>
                  </a:cubicBezTo>
                  <a:cubicBezTo>
                    <a:pt x="41" y="2"/>
                    <a:pt x="43" y="3"/>
                    <a:pt x="46" y="3"/>
                  </a:cubicBezTo>
                  <a:cubicBezTo>
                    <a:pt x="59" y="5"/>
                    <a:pt x="68" y="14"/>
                    <a:pt x="74" y="20"/>
                  </a:cubicBezTo>
                  <a:cubicBezTo>
                    <a:pt x="75" y="21"/>
                    <a:pt x="76" y="22"/>
                    <a:pt x="77" y="23"/>
                  </a:cubicBezTo>
                  <a:cubicBezTo>
                    <a:pt x="78" y="24"/>
                    <a:pt x="79" y="25"/>
                    <a:pt x="80" y="26"/>
                  </a:cubicBezTo>
                  <a:cubicBezTo>
                    <a:pt x="81" y="28"/>
                    <a:pt x="83" y="29"/>
                    <a:pt x="84" y="30"/>
                  </a:cubicBezTo>
                  <a:cubicBezTo>
                    <a:pt x="84" y="30"/>
                    <a:pt x="84" y="30"/>
                    <a:pt x="84" y="30"/>
                  </a:cubicBezTo>
                  <a:cubicBezTo>
                    <a:pt x="84" y="29"/>
                    <a:pt x="83" y="28"/>
                    <a:pt x="82" y="26"/>
                  </a:cubicBezTo>
                  <a:cubicBezTo>
                    <a:pt x="81" y="25"/>
                    <a:pt x="80" y="24"/>
                    <a:pt x="79" y="23"/>
                  </a:cubicBezTo>
                  <a:cubicBezTo>
                    <a:pt x="78" y="21"/>
                    <a:pt x="77" y="20"/>
                    <a:pt x="76" y="18"/>
                  </a:cubicBezTo>
                  <a:cubicBezTo>
                    <a:pt x="73" y="15"/>
                    <a:pt x="69" y="11"/>
                    <a:pt x="64" y="8"/>
                  </a:cubicBezTo>
                  <a:cubicBezTo>
                    <a:pt x="59" y="4"/>
                    <a:pt x="53" y="1"/>
                    <a:pt x="46" y="0"/>
                  </a:cubicBezTo>
                  <a:cubicBezTo>
                    <a:pt x="44" y="0"/>
                    <a:pt x="41" y="0"/>
                    <a:pt x="39"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222">
              <a:extLst>
                <a:ext uri="{FF2B5EF4-FFF2-40B4-BE49-F238E27FC236}">
                  <a16:creationId xmlns:a16="http://schemas.microsoft.com/office/drawing/2014/main" id="{937D94AB-C2DD-418F-A18F-10BED9E2C056}"/>
                </a:ext>
              </a:extLst>
            </p:cNvPr>
            <p:cNvSpPr>
              <a:spLocks/>
            </p:cNvSpPr>
            <p:nvPr/>
          </p:nvSpPr>
          <p:spPr bwMode="auto">
            <a:xfrm>
              <a:off x="1344329" y="4433887"/>
              <a:ext cx="2549525" cy="995363"/>
            </a:xfrm>
            <a:custGeom>
              <a:avLst/>
              <a:gdLst>
                <a:gd name="T0" fmla="*/ 378 w 675"/>
                <a:gd name="T1" fmla="*/ 0 h 264"/>
                <a:gd name="T2" fmla="*/ 343 w 675"/>
                <a:gd name="T3" fmla="*/ 72 h 264"/>
                <a:gd name="T4" fmla="*/ 106 w 675"/>
                <a:gd name="T5" fmla="*/ 17 h 264"/>
                <a:gd name="T6" fmla="*/ 10 w 675"/>
                <a:gd name="T7" fmla="*/ 78 h 264"/>
                <a:gd name="T8" fmla="*/ 55 w 675"/>
                <a:gd name="T9" fmla="*/ 207 h 264"/>
                <a:gd name="T10" fmla="*/ 387 w 675"/>
                <a:gd name="T11" fmla="*/ 264 h 264"/>
                <a:gd name="T12" fmla="*/ 496 w 675"/>
                <a:gd name="T13" fmla="*/ 264 h 264"/>
                <a:gd name="T14" fmla="*/ 675 w 675"/>
                <a:gd name="T15" fmla="*/ 29 h 264"/>
                <a:gd name="T16" fmla="*/ 646 w 675"/>
                <a:gd name="T17" fmla="*/ 6 h 264"/>
                <a:gd name="T18" fmla="*/ 378 w 675"/>
                <a:gd name="T1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64">
                  <a:moveTo>
                    <a:pt x="378" y="0"/>
                  </a:moveTo>
                  <a:cubicBezTo>
                    <a:pt x="343" y="72"/>
                    <a:pt x="343" y="72"/>
                    <a:pt x="343" y="72"/>
                  </a:cubicBezTo>
                  <a:cubicBezTo>
                    <a:pt x="343" y="72"/>
                    <a:pt x="154" y="15"/>
                    <a:pt x="106" y="17"/>
                  </a:cubicBezTo>
                  <a:cubicBezTo>
                    <a:pt x="59" y="20"/>
                    <a:pt x="20" y="39"/>
                    <a:pt x="10" y="78"/>
                  </a:cubicBezTo>
                  <a:cubicBezTo>
                    <a:pt x="1" y="117"/>
                    <a:pt x="0" y="170"/>
                    <a:pt x="55" y="207"/>
                  </a:cubicBezTo>
                  <a:cubicBezTo>
                    <a:pt x="111" y="244"/>
                    <a:pt x="387" y="264"/>
                    <a:pt x="387" y="264"/>
                  </a:cubicBezTo>
                  <a:cubicBezTo>
                    <a:pt x="496" y="264"/>
                    <a:pt x="496" y="264"/>
                    <a:pt x="496" y="264"/>
                  </a:cubicBezTo>
                  <a:cubicBezTo>
                    <a:pt x="675" y="29"/>
                    <a:pt x="675" y="29"/>
                    <a:pt x="675" y="29"/>
                  </a:cubicBezTo>
                  <a:cubicBezTo>
                    <a:pt x="646" y="6"/>
                    <a:pt x="646" y="6"/>
                    <a:pt x="646" y="6"/>
                  </a:cubicBezTo>
                  <a:lnTo>
                    <a:pt x="378" y="0"/>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dirty="0"/>
            </a:p>
          </p:txBody>
        </p:sp>
        <p:sp>
          <p:nvSpPr>
            <p:cNvPr id="45" name="Freeform 223">
              <a:extLst>
                <a:ext uri="{FF2B5EF4-FFF2-40B4-BE49-F238E27FC236}">
                  <a16:creationId xmlns:a16="http://schemas.microsoft.com/office/drawing/2014/main" id="{65F89289-4318-492E-A310-409173184293}"/>
                </a:ext>
              </a:extLst>
            </p:cNvPr>
            <p:cNvSpPr>
              <a:spLocks/>
            </p:cNvSpPr>
            <p:nvPr/>
          </p:nvSpPr>
          <p:spPr bwMode="auto">
            <a:xfrm>
              <a:off x="1749142" y="4614863"/>
              <a:ext cx="1246188" cy="419100"/>
            </a:xfrm>
            <a:custGeom>
              <a:avLst/>
              <a:gdLst>
                <a:gd name="T0" fmla="*/ 330 w 330"/>
                <a:gd name="T1" fmla="*/ 111 h 111"/>
                <a:gd name="T2" fmla="*/ 327 w 330"/>
                <a:gd name="T3" fmla="*/ 111 h 111"/>
                <a:gd name="T4" fmla="*/ 317 w 330"/>
                <a:gd name="T5" fmla="*/ 110 h 111"/>
                <a:gd name="T6" fmla="*/ 280 w 330"/>
                <a:gd name="T7" fmla="*/ 102 h 111"/>
                <a:gd name="T8" fmla="*/ 227 w 330"/>
                <a:gd name="T9" fmla="*/ 82 h 111"/>
                <a:gd name="T10" fmla="*/ 166 w 330"/>
                <a:gd name="T11" fmla="*/ 50 h 111"/>
                <a:gd name="T12" fmla="*/ 105 w 330"/>
                <a:gd name="T13" fmla="*/ 21 h 111"/>
                <a:gd name="T14" fmla="*/ 51 w 330"/>
                <a:gd name="T15" fmla="*/ 5 h 111"/>
                <a:gd name="T16" fmla="*/ 14 w 330"/>
                <a:gd name="T17" fmla="*/ 2 h 111"/>
                <a:gd name="T18" fmla="*/ 4 w 330"/>
                <a:gd name="T19" fmla="*/ 2 h 111"/>
                <a:gd name="T20" fmla="*/ 0 w 330"/>
                <a:gd name="T21" fmla="*/ 2 h 111"/>
                <a:gd name="T22" fmla="*/ 4 w 330"/>
                <a:gd name="T23" fmla="*/ 2 h 111"/>
                <a:gd name="T24" fmla="*/ 14 w 330"/>
                <a:gd name="T25" fmla="*/ 1 h 111"/>
                <a:gd name="T26" fmla="*/ 52 w 330"/>
                <a:gd name="T27" fmla="*/ 3 h 111"/>
                <a:gd name="T28" fmla="*/ 106 w 330"/>
                <a:gd name="T29" fmla="*/ 19 h 111"/>
                <a:gd name="T30" fmla="*/ 168 w 330"/>
                <a:gd name="T31" fmla="*/ 48 h 111"/>
                <a:gd name="T32" fmla="*/ 228 w 330"/>
                <a:gd name="T33" fmla="*/ 80 h 111"/>
                <a:gd name="T34" fmla="*/ 280 w 330"/>
                <a:gd name="T35" fmla="*/ 101 h 111"/>
                <a:gd name="T36" fmla="*/ 317 w 330"/>
                <a:gd name="T37" fmla="*/ 109 h 111"/>
                <a:gd name="T38" fmla="*/ 327 w 330"/>
                <a:gd name="T39" fmla="*/ 110 h 111"/>
                <a:gd name="T40" fmla="*/ 330 w 330"/>
                <a:gd name="T4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0" h="111">
                  <a:moveTo>
                    <a:pt x="330" y="111"/>
                  </a:moveTo>
                  <a:cubicBezTo>
                    <a:pt x="330" y="111"/>
                    <a:pt x="329" y="111"/>
                    <a:pt x="327" y="111"/>
                  </a:cubicBezTo>
                  <a:cubicBezTo>
                    <a:pt x="324" y="111"/>
                    <a:pt x="321" y="111"/>
                    <a:pt x="317" y="110"/>
                  </a:cubicBezTo>
                  <a:cubicBezTo>
                    <a:pt x="308" y="109"/>
                    <a:pt x="295" y="107"/>
                    <a:pt x="280" y="102"/>
                  </a:cubicBezTo>
                  <a:cubicBezTo>
                    <a:pt x="264" y="98"/>
                    <a:pt x="246" y="91"/>
                    <a:pt x="227" y="82"/>
                  </a:cubicBezTo>
                  <a:cubicBezTo>
                    <a:pt x="208" y="73"/>
                    <a:pt x="188" y="62"/>
                    <a:pt x="166" y="50"/>
                  </a:cubicBezTo>
                  <a:cubicBezTo>
                    <a:pt x="145" y="39"/>
                    <a:pt x="124" y="29"/>
                    <a:pt x="105" y="21"/>
                  </a:cubicBezTo>
                  <a:cubicBezTo>
                    <a:pt x="85" y="13"/>
                    <a:pt x="67" y="8"/>
                    <a:pt x="51" y="5"/>
                  </a:cubicBezTo>
                  <a:cubicBezTo>
                    <a:pt x="36" y="2"/>
                    <a:pt x="23" y="1"/>
                    <a:pt x="14" y="2"/>
                  </a:cubicBezTo>
                  <a:cubicBezTo>
                    <a:pt x="10" y="2"/>
                    <a:pt x="6" y="2"/>
                    <a:pt x="4" y="2"/>
                  </a:cubicBezTo>
                  <a:cubicBezTo>
                    <a:pt x="1" y="2"/>
                    <a:pt x="0" y="2"/>
                    <a:pt x="0" y="2"/>
                  </a:cubicBezTo>
                  <a:cubicBezTo>
                    <a:pt x="0" y="2"/>
                    <a:pt x="1" y="2"/>
                    <a:pt x="4" y="2"/>
                  </a:cubicBezTo>
                  <a:cubicBezTo>
                    <a:pt x="6" y="1"/>
                    <a:pt x="10" y="1"/>
                    <a:pt x="14" y="1"/>
                  </a:cubicBezTo>
                  <a:cubicBezTo>
                    <a:pt x="23" y="0"/>
                    <a:pt x="36" y="1"/>
                    <a:pt x="52" y="3"/>
                  </a:cubicBezTo>
                  <a:cubicBezTo>
                    <a:pt x="68" y="6"/>
                    <a:pt x="86" y="11"/>
                    <a:pt x="106" y="19"/>
                  </a:cubicBezTo>
                  <a:cubicBezTo>
                    <a:pt x="125" y="27"/>
                    <a:pt x="146" y="37"/>
                    <a:pt x="168" y="48"/>
                  </a:cubicBezTo>
                  <a:cubicBezTo>
                    <a:pt x="189" y="60"/>
                    <a:pt x="209" y="71"/>
                    <a:pt x="228" y="80"/>
                  </a:cubicBezTo>
                  <a:cubicBezTo>
                    <a:pt x="247" y="89"/>
                    <a:pt x="265" y="96"/>
                    <a:pt x="280" y="101"/>
                  </a:cubicBezTo>
                  <a:cubicBezTo>
                    <a:pt x="295" y="105"/>
                    <a:pt x="308" y="108"/>
                    <a:pt x="317" y="109"/>
                  </a:cubicBezTo>
                  <a:cubicBezTo>
                    <a:pt x="321" y="110"/>
                    <a:pt x="325" y="110"/>
                    <a:pt x="327" y="110"/>
                  </a:cubicBezTo>
                  <a:cubicBezTo>
                    <a:pt x="329" y="111"/>
                    <a:pt x="330" y="111"/>
                    <a:pt x="330" y="111"/>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224">
              <a:extLst>
                <a:ext uri="{FF2B5EF4-FFF2-40B4-BE49-F238E27FC236}">
                  <a16:creationId xmlns:a16="http://schemas.microsoft.com/office/drawing/2014/main" id="{1F44FE62-F410-4663-9CC2-EC3C8D0B6133}"/>
                </a:ext>
              </a:extLst>
            </p:cNvPr>
            <p:cNvSpPr>
              <a:spLocks/>
            </p:cNvSpPr>
            <p:nvPr/>
          </p:nvSpPr>
          <p:spPr bwMode="auto">
            <a:xfrm>
              <a:off x="2935004" y="4298950"/>
              <a:ext cx="1882775" cy="1190625"/>
            </a:xfrm>
            <a:custGeom>
              <a:avLst/>
              <a:gdLst>
                <a:gd name="T0" fmla="*/ 145 w 499"/>
                <a:gd name="T1" fmla="*/ 281 h 316"/>
                <a:gd name="T2" fmla="*/ 442 w 499"/>
                <a:gd name="T3" fmla="*/ 127 h 316"/>
                <a:gd name="T4" fmla="*/ 408 w 499"/>
                <a:gd name="T5" fmla="*/ 2 h 316"/>
                <a:gd name="T6" fmla="*/ 324 w 499"/>
                <a:gd name="T7" fmla="*/ 2 h 316"/>
                <a:gd name="T8" fmla="*/ 0 w 499"/>
                <a:gd name="T9" fmla="*/ 209 h 316"/>
                <a:gd name="T10" fmla="*/ 51 w 499"/>
                <a:gd name="T11" fmla="*/ 316 h 316"/>
                <a:gd name="T12" fmla="*/ 145 w 499"/>
                <a:gd name="T13" fmla="*/ 281 h 316"/>
              </a:gdLst>
              <a:ahLst/>
              <a:cxnLst>
                <a:cxn ang="0">
                  <a:pos x="T0" y="T1"/>
                </a:cxn>
                <a:cxn ang="0">
                  <a:pos x="T2" y="T3"/>
                </a:cxn>
                <a:cxn ang="0">
                  <a:pos x="T4" y="T5"/>
                </a:cxn>
                <a:cxn ang="0">
                  <a:pos x="T6" y="T7"/>
                </a:cxn>
                <a:cxn ang="0">
                  <a:pos x="T8" y="T9"/>
                </a:cxn>
                <a:cxn ang="0">
                  <a:pos x="T10" y="T11"/>
                </a:cxn>
                <a:cxn ang="0">
                  <a:pos x="T12" y="T13"/>
                </a:cxn>
              </a:cxnLst>
              <a:rect l="0" t="0" r="r" b="b"/>
              <a:pathLst>
                <a:path w="499" h="316">
                  <a:moveTo>
                    <a:pt x="145" y="281"/>
                  </a:moveTo>
                  <a:cubicBezTo>
                    <a:pt x="181" y="267"/>
                    <a:pt x="373" y="206"/>
                    <a:pt x="442" y="127"/>
                  </a:cubicBezTo>
                  <a:cubicBezTo>
                    <a:pt x="499" y="61"/>
                    <a:pt x="408" y="2"/>
                    <a:pt x="408" y="2"/>
                  </a:cubicBezTo>
                  <a:cubicBezTo>
                    <a:pt x="408" y="2"/>
                    <a:pt x="345" y="0"/>
                    <a:pt x="324" y="2"/>
                  </a:cubicBezTo>
                  <a:cubicBezTo>
                    <a:pt x="302" y="4"/>
                    <a:pt x="0" y="209"/>
                    <a:pt x="0" y="209"/>
                  </a:cubicBezTo>
                  <a:cubicBezTo>
                    <a:pt x="0" y="209"/>
                    <a:pt x="53" y="312"/>
                    <a:pt x="51" y="316"/>
                  </a:cubicBezTo>
                  <a:lnTo>
                    <a:pt x="145" y="281"/>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225">
              <a:extLst>
                <a:ext uri="{FF2B5EF4-FFF2-40B4-BE49-F238E27FC236}">
                  <a16:creationId xmlns:a16="http://schemas.microsoft.com/office/drawing/2014/main" id="{40BF943B-6225-4B50-B914-067D07A3FFFA}"/>
                </a:ext>
              </a:extLst>
            </p:cNvPr>
            <p:cNvSpPr>
              <a:spLocks/>
            </p:cNvSpPr>
            <p:nvPr/>
          </p:nvSpPr>
          <p:spPr bwMode="auto">
            <a:xfrm>
              <a:off x="2938179" y="4494213"/>
              <a:ext cx="906463" cy="995363"/>
            </a:xfrm>
            <a:custGeom>
              <a:avLst/>
              <a:gdLst>
                <a:gd name="T0" fmla="*/ 239 w 240"/>
                <a:gd name="T1" fmla="*/ 0 h 264"/>
                <a:gd name="T2" fmla="*/ 239 w 240"/>
                <a:gd name="T3" fmla="*/ 1 h 264"/>
                <a:gd name="T4" fmla="*/ 236 w 240"/>
                <a:gd name="T5" fmla="*/ 3 h 264"/>
                <a:gd name="T6" fmla="*/ 226 w 240"/>
                <a:gd name="T7" fmla="*/ 9 h 264"/>
                <a:gd name="T8" fmla="*/ 190 w 240"/>
                <a:gd name="T9" fmla="*/ 32 h 264"/>
                <a:gd name="T10" fmla="*/ 68 w 240"/>
                <a:gd name="T11" fmla="*/ 109 h 264"/>
                <a:gd name="T12" fmla="*/ 2 w 240"/>
                <a:gd name="T13" fmla="*/ 150 h 264"/>
                <a:gd name="T14" fmla="*/ 3 w 240"/>
                <a:gd name="T15" fmla="*/ 149 h 264"/>
                <a:gd name="T16" fmla="*/ 37 w 240"/>
                <a:gd name="T17" fmla="*/ 232 h 264"/>
                <a:gd name="T18" fmla="*/ 47 w 240"/>
                <a:gd name="T19" fmla="*/ 256 h 264"/>
                <a:gd name="T20" fmla="*/ 49 w 240"/>
                <a:gd name="T21" fmla="*/ 262 h 264"/>
                <a:gd name="T22" fmla="*/ 50 w 240"/>
                <a:gd name="T23" fmla="*/ 264 h 264"/>
                <a:gd name="T24" fmla="*/ 49 w 240"/>
                <a:gd name="T25" fmla="*/ 262 h 264"/>
                <a:gd name="T26" fmla="*/ 46 w 240"/>
                <a:gd name="T27" fmla="*/ 256 h 264"/>
                <a:gd name="T28" fmla="*/ 36 w 240"/>
                <a:gd name="T29" fmla="*/ 232 h 264"/>
                <a:gd name="T30" fmla="*/ 1 w 240"/>
                <a:gd name="T31" fmla="*/ 149 h 264"/>
                <a:gd name="T32" fmla="*/ 0 w 240"/>
                <a:gd name="T33" fmla="*/ 149 h 264"/>
                <a:gd name="T34" fmla="*/ 1 w 240"/>
                <a:gd name="T35" fmla="*/ 148 h 264"/>
                <a:gd name="T36" fmla="*/ 67 w 240"/>
                <a:gd name="T37" fmla="*/ 107 h 264"/>
                <a:gd name="T38" fmla="*/ 189 w 240"/>
                <a:gd name="T39" fmla="*/ 31 h 264"/>
                <a:gd name="T40" fmla="*/ 226 w 240"/>
                <a:gd name="T41" fmla="*/ 8 h 264"/>
                <a:gd name="T42" fmla="*/ 236 w 240"/>
                <a:gd name="T43" fmla="*/ 2 h 264"/>
                <a:gd name="T44" fmla="*/ 239 w 240"/>
                <a:gd name="T45" fmla="*/ 1 h 264"/>
                <a:gd name="T46" fmla="*/ 239 w 240"/>
                <a:gd name="T4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264">
                  <a:moveTo>
                    <a:pt x="239" y="0"/>
                  </a:moveTo>
                  <a:cubicBezTo>
                    <a:pt x="240" y="0"/>
                    <a:pt x="239" y="1"/>
                    <a:pt x="239" y="1"/>
                  </a:cubicBezTo>
                  <a:cubicBezTo>
                    <a:pt x="238" y="1"/>
                    <a:pt x="237" y="2"/>
                    <a:pt x="236" y="3"/>
                  </a:cubicBezTo>
                  <a:cubicBezTo>
                    <a:pt x="234" y="4"/>
                    <a:pt x="230" y="6"/>
                    <a:pt x="226" y="9"/>
                  </a:cubicBezTo>
                  <a:cubicBezTo>
                    <a:pt x="217" y="15"/>
                    <a:pt x="205" y="23"/>
                    <a:pt x="190" y="32"/>
                  </a:cubicBezTo>
                  <a:cubicBezTo>
                    <a:pt x="158" y="52"/>
                    <a:pt x="116" y="79"/>
                    <a:pt x="68" y="109"/>
                  </a:cubicBezTo>
                  <a:cubicBezTo>
                    <a:pt x="45" y="123"/>
                    <a:pt x="23" y="137"/>
                    <a:pt x="2" y="150"/>
                  </a:cubicBezTo>
                  <a:cubicBezTo>
                    <a:pt x="3" y="149"/>
                    <a:pt x="3" y="149"/>
                    <a:pt x="3" y="149"/>
                  </a:cubicBezTo>
                  <a:cubicBezTo>
                    <a:pt x="17" y="182"/>
                    <a:pt x="29" y="211"/>
                    <a:pt x="37" y="232"/>
                  </a:cubicBezTo>
                  <a:cubicBezTo>
                    <a:pt x="41" y="242"/>
                    <a:pt x="45" y="250"/>
                    <a:pt x="47" y="256"/>
                  </a:cubicBezTo>
                  <a:cubicBezTo>
                    <a:pt x="48" y="258"/>
                    <a:pt x="49" y="260"/>
                    <a:pt x="49" y="262"/>
                  </a:cubicBezTo>
                  <a:cubicBezTo>
                    <a:pt x="50" y="263"/>
                    <a:pt x="50" y="264"/>
                    <a:pt x="50" y="264"/>
                  </a:cubicBezTo>
                  <a:cubicBezTo>
                    <a:pt x="50" y="264"/>
                    <a:pt x="50" y="264"/>
                    <a:pt x="49" y="262"/>
                  </a:cubicBezTo>
                  <a:cubicBezTo>
                    <a:pt x="48" y="261"/>
                    <a:pt x="47" y="258"/>
                    <a:pt x="46" y="256"/>
                  </a:cubicBezTo>
                  <a:cubicBezTo>
                    <a:pt x="44" y="250"/>
                    <a:pt x="40" y="242"/>
                    <a:pt x="36" y="232"/>
                  </a:cubicBezTo>
                  <a:cubicBezTo>
                    <a:pt x="27" y="212"/>
                    <a:pt x="15" y="183"/>
                    <a:pt x="1" y="149"/>
                  </a:cubicBezTo>
                  <a:cubicBezTo>
                    <a:pt x="0" y="149"/>
                    <a:pt x="0" y="149"/>
                    <a:pt x="0" y="149"/>
                  </a:cubicBezTo>
                  <a:cubicBezTo>
                    <a:pt x="1" y="148"/>
                    <a:pt x="1" y="148"/>
                    <a:pt x="1" y="148"/>
                  </a:cubicBezTo>
                  <a:cubicBezTo>
                    <a:pt x="21" y="135"/>
                    <a:pt x="44" y="121"/>
                    <a:pt x="67" y="107"/>
                  </a:cubicBezTo>
                  <a:cubicBezTo>
                    <a:pt x="114" y="77"/>
                    <a:pt x="157" y="51"/>
                    <a:pt x="189" y="31"/>
                  </a:cubicBezTo>
                  <a:cubicBezTo>
                    <a:pt x="204" y="22"/>
                    <a:pt x="217" y="14"/>
                    <a:pt x="226" y="8"/>
                  </a:cubicBezTo>
                  <a:cubicBezTo>
                    <a:pt x="230" y="6"/>
                    <a:pt x="233" y="4"/>
                    <a:pt x="236" y="2"/>
                  </a:cubicBezTo>
                  <a:cubicBezTo>
                    <a:pt x="237" y="2"/>
                    <a:pt x="238" y="1"/>
                    <a:pt x="239" y="1"/>
                  </a:cubicBezTo>
                  <a:cubicBezTo>
                    <a:pt x="239" y="0"/>
                    <a:pt x="239" y="0"/>
                    <a:pt x="239"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226">
              <a:extLst>
                <a:ext uri="{FF2B5EF4-FFF2-40B4-BE49-F238E27FC236}">
                  <a16:creationId xmlns:a16="http://schemas.microsoft.com/office/drawing/2014/main" id="{5BDA1054-395A-43E4-B38A-9DA0ABA19A7D}"/>
                </a:ext>
              </a:extLst>
            </p:cNvPr>
            <p:cNvSpPr>
              <a:spLocks/>
            </p:cNvSpPr>
            <p:nvPr/>
          </p:nvSpPr>
          <p:spPr bwMode="auto">
            <a:xfrm>
              <a:off x="2639729" y="4694238"/>
              <a:ext cx="196850" cy="147638"/>
            </a:xfrm>
            <a:custGeom>
              <a:avLst/>
              <a:gdLst>
                <a:gd name="T0" fmla="*/ 52 w 52"/>
                <a:gd name="T1" fmla="*/ 38 h 39"/>
                <a:gd name="T2" fmla="*/ 43 w 52"/>
                <a:gd name="T3" fmla="*/ 35 h 39"/>
                <a:gd name="T4" fmla="*/ 23 w 52"/>
                <a:gd name="T5" fmla="*/ 23 h 39"/>
                <a:gd name="T6" fmla="*/ 6 w 52"/>
                <a:gd name="T7" fmla="*/ 8 h 39"/>
                <a:gd name="T8" fmla="*/ 0 w 52"/>
                <a:gd name="T9" fmla="*/ 0 h 39"/>
                <a:gd name="T10" fmla="*/ 25 w 52"/>
                <a:gd name="T11" fmla="*/ 21 h 39"/>
                <a:gd name="T12" fmla="*/ 52 w 52"/>
                <a:gd name="T13" fmla="*/ 38 h 39"/>
              </a:gdLst>
              <a:ahLst/>
              <a:cxnLst>
                <a:cxn ang="0">
                  <a:pos x="T0" y="T1"/>
                </a:cxn>
                <a:cxn ang="0">
                  <a:pos x="T2" y="T3"/>
                </a:cxn>
                <a:cxn ang="0">
                  <a:pos x="T4" y="T5"/>
                </a:cxn>
                <a:cxn ang="0">
                  <a:pos x="T6" y="T7"/>
                </a:cxn>
                <a:cxn ang="0">
                  <a:pos x="T8" y="T9"/>
                </a:cxn>
                <a:cxn ang="0">
                  <a:pos x="T10" y="T11"/>
                </a:cxn>
                <a:cxn ang="0">
                  <a:pos x="T12" y="T13"/>
                </a:cxn>
              </a:cxnLst>
              <a:rect l="0" t="0" r="r" b="b"/>
              <a:pathLst>
                <a:path w="52" h="39">
                  <a:moveTo>
                    <a:pt x="52" y="38"/>
                  </a:moveTo>
                  <a:cubicBezTo>
                    <a:pt x="52" y="39"/>
                    <a:pt x="48" y="37"/>
                    <a:pt x="43" y="35"/>
                  </a:cubicBezTo>
                  <a:cubicBezTo>
                    <a:pt x="38" y="32"/>
                    <a:pt x="30" y="28"/>
                    <a:pt x="23" y="23"/>
                  </a:cubicBezTo>
                  <a:cubicBezTo>
                    <a:pt x="16" y="18"/>
                    <a:pt x="10" y="12"/>
                    <a:pt x="6" y="8"/>
                  </a:cubicBezTo>
                  <a:cubicBezTo>
                    <a:pt x="2" y="3"/>
                    <a:pt x="0" y="0"/>
                    <a:pt x="0" y="0"/>
                  </a:cubicBezTo>
                  <a:cubicBezTo>
                    <a:pt x="0" y="0"/>
                    <a:pt x="10" y="11"/>
                    <a:pt x="25" y="21"/>
                  </a:cubicBezTo>
                  <a:cubicBezTo>
                    <a:pt x="39" y="32"/>
                    <a:pt x="52" y="38"/>
                    <a:pt x="52" y="38"/>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227">
              <a:extLst>
                <a:ext uri="{FF2B5EF4-FFF2-40B4-BE49-F238E27FC236}">
                  <a16:creationId xmlns:a16="http://schemas.microsoft.com/office/drawing/2014/main" id="{129449A6-3742-4194-9BF1-20DA26E8CF89}"/>
                </a:ext>
              </a:extLst>
            </p:cNvPr>
            <p:cNvSpPr>
              <a:spLocks/>
            </p:cNvSpPr>
            <p:nvPr/>
          </p:nvSpPr>
          <p:spPr bwMode="auto">
            <a:xfrm>
              <a:off x="3225517" y="4516438"/>
              <a:ext cx="36513" cy="309563"/>
            </a:xfrm>
            <a:custGeom>
              <a:avLst/>
              <a:gdLst>
                <a:gd name="T0" fmla="*/ 2 w 10"/>
                <a:gd name="T1" fmla="*/ 0 h 82"/>
                <a:gd name="T2" fmla="*/ 2 w 10"/>
                <a:gd name="T3" fmla="*/ 12 h 82"/>
                <a:gd name="T4" fmla="*/ 4 w 10"/>
                <a:gd name="T5" fmla="*/ 41 h 82"/>
                <a:gd name="T6" fmla="*/ 8 w 10"/>
                <a:gd name="T7" fmla="*/ 70 h 82"/>
                <a:gd name="T8" fmla="*/ 9 w 10"/>
                <a:gd name="T9" fmla="*/ 82 h 82"/>
                <a:gd name="T10" fmla="*/ 6 w 10"/>
                <a:gd name="T11" fmla="*/ 70 h 82"/>
                <a:gd name="T12" fmla="*/ 1 w 10"/>
                <a:gd name="T13" fmla="*/ 41 h 82"/>
                <a:gd name="T14" fmla="*/ 1 w 10"/>
                <a:gd name="T15" fmla="*/ 12 h 82"/>
                <a:gd name="T16" fmla="*/ 2 w 1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2">
                  <a:moveTo>
                    <a:pt x="2" y="0"/>
                  </a:moveTo>
                  <a:cubicBezTo>
                    <a:pt x="2" y="0"/>
                    <a:pt x="2" y="4"/>
                    <a:pt x="2" y="12"/>
                  </a:cubicBezTo>
                  <a:cubicBezTo>
                    <a:pt x="3" y="19"/>
                    <a:pt x="3" y="30"/>
                    <a:pt x="4" y="41"/>
                  </a:cubicBezTo>
                  <a:cubicBezTo>
                    <a:pt x="5" y="52"/>
                    <a:pt x="6" y="62"/>
                    <a:pt x="8" y="70"/>
                  </a:cubicBezTo>
                  <a:cubicBezTo>
                    <a:pt x="9" y="77"/>
                    <a:pt x="10" y="81"/>
                    <a:pt x="9" y="82"/>
                  </a:cubicBezTo>
                  <a:cubicBezTo>
                    <a:pt x="9" y="82"/>
                    <a:pt x="8" y="77"/>
                    <a:pt x="6" y="70"/>
                  </a:cubicBezTo>
                  <a:cubicBezTo>
                    <a:pt x="4" y="63"/>
                    <a:pt x="3" y="52"/>
                    <a:pt x="1" y="41"/>
                  </a:cubicBezTo>
                  <a:cubicBezTo>
                    <a:pt x="0" y="30"/>
                    <a:pt x="0" y="19"/>
                    <a:pt x="1" y="12"/>
                  </a:cubicBezTo>
                  <a:cubicBezTo>
                    <a:pt x="1" y="4"/>
                    <a:pt x="2" y="0"/>
                    <a:pt x="2"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228">
              <a:extLst>
                <a:ext uri="{FF2B5EF4-FFF2-40B4-BE49-F238E27FC236}">
                  <a16:creationId xmlns:a16="http://schemas.microsoft.com/office/drawing/2014/main" id="{FCC90EFB-24B7-4125-B197-CE9D97A24980}"/>
                </a:ext>
              </a:extLst>
            </p:cNvPr>
            <p:cNvSpPr>
              <a:spLocks/>
            </p:cNvSpPr>
            <p:nvPr/>
          </p:nvSpPr>
          <p:spPr bwMode="auto">
            <a:xfrm>
              <a:off x="3269967" y="4505325"/>
              <a:ext cx="87313" cy="84138"/>
            </a:xfrm>
            <a:custGeom>
              <a:avLst/>
              <a:gdLst>
                <a:gd name="T0" fmla="*/ 13 w 23"/>
                <a:gd name="T1" fmla="*/ 0 h 22"/>
                <a:gd name="T2" fmla="*/ 15 w 23"/>
                <a:gd name="T3" fmla="*/ 1 h 22"/>
                <a:gd name="T4" fmla="*/ 20 w 23"/>
                <a:gd name="T5" fmla="*/ 5 h 22"/>
                <a:gd name="T6" fmla="*/ 21 w 23"/>
                <a:gd name="T7" fmla="*/ 15 h 22"/>
                <a:gd name="T8" fmla="*/ 12 w 23"/>
                <a:gd name="T9" fmla="*/ 21 h 22"/>
                <a:gd name="T10" fmla="*/ 1 w 23"/>
                <a:gd name="T11" fmla="*/ 15 h 22"/>
                <a:gd name="T12" fmla="*/ 3 w 23"/>
                <a:gd name="T13" fmla="*/ 6 h 22"/>
                <a:gd name="T14" fmla="*/ 8 w 23"/>
                <a:gd name="T15" fmla="*/ 2 h 22"/>
                <a:gd name="T16" fmla="*/ 10 w 23"/>
                <a:gd name="T17" fmla="*/ 2 h 22"/>
                <a:gd name="T18" fmla="*/ 4 w 23"/>
                <a:gd name="T19" fmla="*/ 7 h 22"/>
                <a:gd name="T20" fmla="*/ 3 w 23"/>
                <a:gd name="T21" fmla="*/ 15 h 22"/>
                <a:gd name="T22" fmla="*/ 11 w 23"/>
                <a:gd name="T23" fmla="*/ 19 h 22"/>
                <a:gd name="T24" fmla="*/ 19 w 23"/>
                <a:gd name="T25" fmla="*/ 14 h 22"/>
                <a:gd name="T26" fmla="*/ 18 w 23"/>
                <a:gd name="T27" fmla="*/ 6 h 22"/>
                <a:gd name="T28" fmla="*/ 13 w 23"/>
                <a:gd name="T2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2">
                  <a:moveTo>
                    <a:pt x="13" y="0"/>
                  </a:moveTo>
                  <a:cubicBezTo>
                    <a:pt x="13" y="0"/>
                    <a:pt x="13" y="0"/>
                    <a:pt x="15" y="1"/>
                  </a:cubicBezTo>
                  <a:cubicBezTo>
                    <a:pt x="16" y="1"/>
                    <a:pt x="18" y="2"/>
                    <a:pt x="20" y="5"/>
                  </a:cubicBezTo>
                  <a:cubicBezTo>
                    <a:pt x="21" y="7"/>
                    <a:pt x="23" y="11"/>
                    <a:pt x="21" y="15"/>
                  </a:cubicBezTo>
                  <a:cubicBezTo>
                    <a:pt x="20" y="18"/>
                    <a:pt x="16" y="21"/>
                    <a:pt x="12" y="21"/>
                  </a:cubicBezTo>
                  <a:cubicBezTo>
                    <a:pt x="7" y="22"/>
                    <a:pt x="3" y="19"/>
                    <a:pt x="1" y="15"/>
                  </a:cubicBezTo>
                  <a:cubicBezTo>
                    <a:pt x="0" y="12"/>
                    <a:pt x="1" y="8"/>
                    <a:pt x="3" y="6"/>
                  </a:cubicBezTo>
                  <a:cubicBezTo>
                    <a:pt x="4" y="3"/>
                    <a:pt x="6" y="2"/>
                    <a:pt x="8" y="2"/>
                  </a:cubicBezTo>
                  <a:cubicBezTo>
                    <a:pt x="9" y="1"/>
                    <a:pt x="10" y="2"/>
                    <a:pt x="10" y="2"/>
                  </a:cubicBezTo>
                  <a:cubicBezTo>
                    <a:pt x="10" y="2"/>
                    <a:pt x="7" y="2"/>
                    <a:pt x="4" y="7"/>
                  </a:cubicBezTo>
                  <a:cubicBezTo>
                    <a:pt x="3" y="9"/>
                    <a:pt x="2" y="12"/>
                    <a:pt x="3" y="15"/>
                  </a:cubicBezTo>
                  <a:cubicBezTo>
                    <a:pt x="4" y="17"/>
                    <a:pt x="8" y="19"/>
                    <a:pt x="11" y="19"/>
                  </a:cubicBezTo>
                  <a:cubicBezTo>
                    <a:pt x="15" y="19"/>
                    <a:pt x="18" y="17"/>
                    <a:pt x="19" y="14"/>
                  </a:cubicBezTo>
                  <a:cubicBezTo>
                    <a:pt x="20" y="11"/>
                    <a:pt x="20" y="8"/>
                    <a:pt x="18" y="6"/>
                  </a:cubicBezTo>
                  <a:cubicBezTo>
                    <a:pt x="16" y="1"/>
                    <a:pt x="12" y="1"/>
                    <a:pt x="13"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231">
              <a:extLst>
                <a:ext uri="{FF2B5EF4-FFF2-40B4-BE49-F238E27FC236}">
                  <a16:creationId xmlns:a16="http://schemas.microsoft.com/office/drawing/2014/main" id="{6D67B4B1-3A86-486C-9C06-D5265C1CE98B}"/>
                </a:ext>
              </a:extLst>
            </p:cNvPr>
            <p:cNvSpPr>
              <a:spLocks/>
            </p:cNvSpPr>
            <p:nvPr/>
          </p:nvSpPr>
          <p:spPr bwMode="auto">
            <a:xfrm>
              <a:off x="4543142" y="3841750"/>
              <a:ext cx="641350" cy="361950"/>
            </a:xfrm>
            <a:custGeom>
              <a:avLst/>
              <a:gdLst>
                <a:gd name="T0" fmla="*/ 0 w 170"/>
                <a:gd name="T1" fmla="*/ 33 h 96"/>
                <a:gd name="T2" fmla="*/ 49 w 170"/>
                <a:gd name="T3" fmla="*/ 1 h 96"/>
                <a:gd name="T4" fmla="*/ 115 w 170"/>
                <a:gd name="T5" fmla="*/ 10 h 96"/>
                <a:gd name="T6" fmla="*/ 160 w 170"/>
                <a:gd name="T7" fmla="*/ 55 h 96"/>
                <a:gd name="T8" fmla="*/ 114 w 170"/>
                <a:gd name="T9" fmla="*/ 31 h 96"/>
                <a:gd name="T10" fmla="*/ 108 w 170"/>
                <a:gd name="T11" fmla="*/ 31 h 96"/>
                <a:gd name="T12" fmla="*/ 144 w 170"/>
                <a:gd name="T13" fmla="*/ 62 h 96"/>
                <a:gd name="T14" fmla="*/ 136 w 170"/>
                <a:gd name="T15" fmla="*/ 72 h 96"/>
                <a:gd name="T16" fmla="*/ 101 w 170"/>
                <a:gd name="T17" fmla="*/ 48 h 96"/>
                <a:gd name="T18" fmla="*/ 132 w 170"/>
                <a:gd name="T19" fmla="*/ 76 h 96"/>
                <a:gd name="T20" fmla="*/ 125 w 170"/>
                <a:gd name="T21" fmla="*/ 87 h 96"/>
                <a:gd name="T22" fmla="*/ 94 w 170"/>
                <a:gd name="T23" fmla="*/ 60 h 96"/>
                <a:gd name="T24" fmla="*/ 116 w 170"/>
                <a:gd name="T25" fmla="*/ 86 h 96"/>
                <a:gd name="T26" fmla="*/ 107 w 170"/>
                <a:gd name="T27" fmla="*/ 92 h 96"/>
                <a:gd name="T28" fmla="*/ 85 w 170"/>
                <a:gd name="T29" fmla="*/ 68 h 96"/>
                <a:gd name="T30" fmla="*/ 71 w 170"/>
                <a:gd name="T31" fmla="*/ 74 h 96"/>
                <a:gd name="T32" fmla="*/ 19 w 170"/>
                <a:gd name="T33" fmla="*/ 89 h 96"/>
                <a:gd name="T34" fmla="*/ 0 w 170"/>
                <a:gd name="T35" fmla="*/ 3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96">
                  <a:moveTo>
                    <a:pt x="0" y="33"/>
                  </a:moveTo>
                  <a:cubicBezTo>
                    <a:pt x="0" y="33"/>
                    <a:pt x="42" y="2"/>
                    <a:pt x="49" y="1"/>
                  </a:cubicBezTo>
                  <a:cubicBezTo>
                    <a:pt x="56" y="0"/>
                    <a:pt x="112" y="7"/>
                    <a:pt x="115" y="10"/>
                  </a:cubicBezTo>
                  <a:cubicBezTo>
                    <a:pt x="118" y="13"/>
                    <a:pt x="170" y="52"/>
                    <a:pt x="160" y="55"/>
                  </a:cubicBezTo>
                  <a:cubicBezTo>
                    <a:pt x="150" y="59"/>
                    <a:pt x="114" y="31"/>
                    <a:pt x="114" y="31"/>
                  </a:cubicBezTo>
                  <a:cubicBezTo>
                    <a:pt x="108" y="31"/>
                    <a:pt x="108" y="31"/>
                    <a:pt x="108" y="31"/>
                  </a:cubicBezTo>
                  <a:cubicBezTo>
                    <a:pt x="108" y="31"/>
                    <a:pt x="139" y="54"/>
                    <a:pt x="144" y="62"/>
                  </a:cubicBezTo>
                  <a:cubicBezTo>
                    <a:pt x="148" y="69"/>
                    <a:pt x="142" y="76"/>
                    <a:pt x="136" y="72"/>
                  </a:cubicBezTo>
                  <a:cubicBezTo>
                    <a:pt x="130" y="68"/>
                    <a:pt x="104" y="47"/>
                    <a:pt x="101" y="48"/>
                  </a:cubicBezTo>
                  <a:cubicBezTo>
                    <a:pt x="99" y="48"/>
                    <a:pt x="129" y="72"/>
                    <a:pt x="132" y="76"/>
                  </a:cubicBezTo>
                  <a:cubicBezTo>
                    <a:pt x="135" y="82"/>
                    <a:pt x="131" y="91"/>
                    <a:pt x="125" y="87"/>
                  </a:cubicBezTo>
                  <a:cubicBezTo>
                    <a:pt x="122" y="85"/>
                    <a:pt x="94" y="60"/>
                    <a:pt x="94" y="60"/>
                  </a:cubicBezTo>
                  <a:cubicBezTo>
                    <a:pt x="94" y="60"/>
                    <a:pt x="114" y="83"/>
                    <a:pt x="116" y="86"/>
                  </a:cubicBezTo>
                  <a:cubicBezTo>
                    <a:pt x="117" y="92"/>
                    <a:pt x="112" y="96"/>
                    <a:pt x="107" y="92"/>
                  </a:cubicBezTo>
                  <a:cubicBezTo>
                    <a:pt x="103" y="89"/>
                    <a:pt x="90" y="71"/>
                    <a:pt x="85" y="68"/>
                  </a:cubicBezTo>
                  <a:cubicBezTo>
                    <a:pt x="85" y="68"/>
                    <a:pt x="80" y="66"/>
                    <a:pt x="71" y="74"/>
                  </a:cubicBezTo>
                  <a:cubicBezTo>
                    <a:pt x="62" y="81"/>
                    <a:pt x="19" y="89"/>
                    <a:pt x="19" y="89"/>
                  </a:cubicBezTo>
                  <a:lnTo>
                    <a:pt x="0" y="33"/>
                  </a:ln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232">
              <a:extLst>
                <a:ext uri="{FF2B5EF4-FFF2-40B4-BE49-F238E27FC236}">
                  <a16:creationId xmlns:a16="http://schemas.microsoft.com/office/drawing/2014/main" id="{5E0229E8-7614-4595-A607-BC9CE29206F2}"/>
                </a:ext>
              </a:extLst>
            </p:cNvPr>
            <p:cNvSpPr>
              <a:spLocks/>
            </p:cNvSpPr>
            <p:nvPr/>
          </p:nvSpPr>
          <p:spPr bwMode="auto">
            <a:xfrm>
              <a:off x="4592354" y="3913188"/>
              <a:ext cx="301625" cy="125413"/>
            </a:xfrm>
            <a:custGeom>
              <a:avLst/>
              <a:gdLst>
                <a:gd name="T0" fmla="*/ 0 w 80"/>
                <a:gd name="T1" fmla="*/ 22 h 33"/>
                <a:gd name="T2" fmla="*/ 13 w 80"/>
                <a:gd name="T3" fmla="*/ 28 h 33"/>
                <a:gd name="T4" fmla="*/ 28 w 80"/>
                <a:gd name="T5" fmla="*/ 25 h 33"/>
                <a:gd name="T6" fmla="*/ 75 w 80"/>
                <a:gd name="T7" fmla="*/ 31 h 33"/>
                <a:gd name="T8" fmla="*/ 80 w 80"/>
                <a:gd name="T9" fmla="*/ 27 h 33"/>
                <a:gd name="T10" fmla="*/ 76 w 80"/>
                <a:gd name="T11" fmla="*/ 23 h 33"/>
                <a:gd name="T12" fmla="*/ 29 w 8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80" h="33">
                  <a:moveTo>
                    <a:pt x="0" y="22"/>
                  </a:moveTo>
                  <a:cubicBezTo>
                    <a:pt x="2" y="27"/>
                    <a:pt x="8" y="29"/>
                    <a:pt x="13" y="28"/>
                  </a:cubicBezTo>
                  <a:cubicBezTo>
                    <a:pt x="18" y="28"/>
                    <a:pt x="23" y="26"/>
                    <a:pt x="28" y="25"/>
                  </a:cubicBezTo>
                  <a:cubicBezTo>
                    <a:pt x="44" y="23"/>
                    <a:pt x="60" y="33"/>
                    <a:pt x="75" y="31"/>
                  </a:cubicBezTo>
                  <a:cubicBezTo>
                    <a:pt x="77" y="30"/>
                    <a:pt x="80" y="29"/>
                    <a:pt x="80" y="27"/>
                  </a:cubicBezTo>
                  <a:cubicBezTo>
                    <a:pt x="80" y="25"/>
                    <a:pt x="78" y="23"/>
                    <a:pt x="76" y="23"/>
                  </a:cubicBezTo>
                  <a:cubicBezTo>
                    <a:pt x="60" y="15"/>
                    <a:pt x="45" y="7"/>
                    <a:pt x="29" y="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233">
              <a:extLst>
                <a:ext uri="{FF2B5EF4-FFF2-40B4-BE49-F238E27FC236}">
                  <a16:creationId xmlns:a16="http://schemas.microsoft.com/office/drawing/2014/main" id="{0544AFEE-B69F-470F-8DA2-AA70324FDB79}"/>
                </a:ext>
              </a:extLst>
            </p:cNvPr>
            <p:cNvSpPr>
              <a:spLocks/>
            </p:cNvSpPr>
            <p:nvPr/>
          </p:nvSpPr>
          <p:spPr bwMode="auto">
            <a:xfrm>
              <a:off x="4592354" y="3910013"/>
              <a:ext cx="309563" cy="128588"/>
            </a:xfrm>
            <a:custGeom>
              <a:avLst/>
              <a:gdLst>
                <a:gd name="T0" fmla="*/ 29 w 82"/>
                <a:gd name="T1" fmla="*/ 1 h 34"/>
                <a:gd name="T2" fmla="*/ 34 w 82"/>
                <a:gd name="T3" fmla="*/ 3 h 34"/>
                <a:gd name="T4" fmla="*/ 48 w 82"/>
                <a:gd name="T5" fmla="*/ 9 h 34"/>
                <a:gd name="T6" fmla="*/ 69 w 82"/>
                <a:gd name="T7" fmla="*/ 19 h 34"/>
                <a:gd name="T8" fmla="*/ 75 w 82"/>
                <a:gd name="T9" fmla="*/ 21 h 34"/>
                <a:gd name="T10" fmla="*/ 81 w 82"/>
                <a:gd name="T11" fmla="*/ 26 h 34"/>
                <a:gd name="T12" fmla="*/ 80 w 82"/>
                <a:gd name="T13" fmla="*/ 31 h 34"/>
                <a:gd name="T14" fmla="*/ 76 w 82"/>
                <a:gd name="T15" fmla="*/ 33 h 34"/>
                <a:gd name="T16" fmla="*/ 68 w 82"/>
                <a:gd name="T17" fmla="*/ 33 h 34"/>
                <a:gd name="T18" fmla="*/ 40 w 82"/>
                <a:gd name="T19" fmla="*/ 28 h 34"/>
                <a:gd name="T20" fmla="*/ 29 w 82"/>
                <a:gd name="T21" fmla="*/ 27 h 34"/>
                <a:gd name="T22" fmla="*/ 18 w 82"/>
                <a:gd name="T23" fmla="*/ 30 h 34"/>
                <a:gd name="T24" fmla="*/ 3 w 82"/>
                <a:gd name="T25" fmla="*/ 27 h 34"/>
                <a:gd name="T26" fmla="*/ 0 w 82"/>
                <a:gd name="T27" fmla="*/ 23 h 34"/>
                <a:gd name="T28" fmla="*/ 4 w 82"/>
                <a:gd name="T29" fmla="*/ 26 h 34"/>
                <a:gd name="T30" fmla="*/ 18 w 82"/>
                <a:gd name="T31" fmla="*/ 27 h 34"/>
                <a:gd name="T32" fmla="*/ 28 w 82"/>
                <a:gd name="T33" fmla="*/ 25 h 34"/>
                <a:gd name="T34" fmla="*/ 41 w 82"/>
                <a:gd name="T35" fmla="*/ 25 h 34"/>
                <a:gd name="T36" fmla="*/ 68 w 82"/>
                <a:gd name="T37" fmla="*/ 31 h 34"/>
                <a:gd name="T38" fmla="*/ 75 w 82"/>
                <a:gd name="T39" fmla="*/ 30 h 34"/>
                <a:gd name="T40" fmla="*/ 78 w 82"/>
                <a:gd name="T41" fmla="*/ 27 h 34"/>
                <a:gd name="T42" fmla="*/ 74 w 82"/>
                <a:gd name="T43" fmla="*/ 24 h 34"/>
                <a:gd name="T44" fmla="*/ 68 w 82"/>
                <a:gd name="T45" fmla="*/ 21 h 34"/>
                <a:gd name="T46" fmla="*/ 47 w 82"/>
                <a:gd name="T47" fmla="*/ 11 h 34"/>
                <a:gd name="T48" fmla="*/ 34 w 82"/>
                <a:gd name="T49" fmla="*/ 4 h 34"/>
                <a:gd name="T50" fmla="*/ 29 w 82"/>
                <a:gd name="T5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4">
                  <a:moveTo>
                    <a:pt x="29" y="1"/>
                  </a:moveTo>
                  <a:cubicBezTo>
                    <a:pt x="29" y="0"/>
                    <a:pt x="31" y="1"/>
                    <a:pt x="34" y="3"/>
                  </a:cubicBezTo>
                  <a:cubicBezTo>
                    <a:pt x="38" y="4"/>
                    <a:pt x="42" y="6"/>
                    <a:pt x="48" y="9"/>
                  </a:cubicBezTo>
                  <a:cubicBezTo>
                    <a:pt x="54" y="12"/>
                    <a:pt x="61" y="15"/>
                    <a:pt x="69" y="19"/>
                  </a:cubicBezTo>
                  <a:cubicBezTo>
                    <a:pt x="71" y="20"/>
                    <a:pt x="73" y="21"/>
                    <a:pt x="75" y="21"/>
                  </a:cubicBezTo>
                  <a:cubicBezTo>
                    <a:pt x="77" y="23"/>
                    <a:pt x="80" y="23"/>
                    <a:pt x="81" y="26"/>
                  </a:cubicBezTo>
                  <a:cubicBezTo>
                    <a:pt x="82" y="28"/>
                    <a:pt x="81" y="30"/>
                    <a:pt x="80" y="31"/>
                  </a:cubicBezTo>
                  <a:cubicBezTo>
                    <a:pt x="78" y="32"/>
                    <a:pt x="77" y="33"/>
                    <a:pt x="76" y="33"/>
                  </a:cubicBezTo>
                  <a:cubicBezTo>
                    <a:pt x="73" y="33"/>
                    <a:pt x="71" y="34"/>
                    <a:pt x="68" y="33"/>
                  </a:cubicBezTo>
                  <a:cubicBezTo>
                    <a:pt x="58" y="33"/>
                    <a:pt x="49" y="29"/>
                    <a:pt x="40" y="28"/>
                  </a:cubicBezTo>
                  <a:cubicBezTo>
                    <a:pt x="36" y="27"/>
                    <a:pt x="32" y="27"/>
                    <a:pt x="29" y="27"/>
                  </a:cubicBezTo>
                  <a:cubicBezTo>
                    <a:pt x="25" y="28"/>
                    <a:pt x="22" y="29"/>
                    <a:pt x="18" y="30"/>
                  </a:cubicBezTo>
                  <a:cubicBezTo>
                    <a:pt x="12" y="31"/>
                    <a:pt x="6" y="30"/>
                    <a:pt x="3" y="27"/>
                  </a:cubicBezTo>
                  <a:cubicBezTo>
                    <a:pt x="0" y="25"/>
                    <a:pt x="0" y="23"/>
                    <a:pt x="0" y="23"/>
                  </a:cubicBezTo>
                  <a:cubicBezTo>
                    <a:pt x="0" y="22"/>
                    <a:pt x="1" y="25"/>
                    <a:pt x="4" y="26"/>
                  </a:cubicBezTo>
                  <a:cubicBezTo>
                    <a:pt x="7" y="28"/>
                    <a:pt x="12" y="29"/>
                    <a:pt x="18" y="27"/>
                  </a:cubicBezTo>
                  <a:cubicBezTo>
                    <a:pt x="21" y="27"/>
                    <a:pt x="24" y="26"/>
                    <a:pt x="28" y="25"/>
                  </a:cubicBezTo>
                  <a:cubicBezTo>
                    <a:pt x="32" y="24"/>
                    <a:pt x="37" y="25"/>
                    <a:pt x="41" y="25"/>
                  </a:cubicBezTo>
                  <a:cubicBezTo>
                    <a:pt x="50" y="27"/>
                    <a:pt x="59" y="30"/>
                    <a:pt x="68" y="31"/>
                  </a:cubicBezTo>
                  <a:cubicBezTo>
                    <a:pt x="70" y="31"/>
                    <a:pt x="73" y="30"/>
                    <a:pt x="75" y="30"/>
                  </a:cubicBezTo>
                  <a:cubicBezTo>
                    <a:pt x="77" y="30"/>
                    <a:pt x="79" y="28"/>
                    <a:pt x="78" y="27"/>
                  </a:cubicBezTo>
                  <a:cubicBezTo>
                    <a:pt x="78" y="26"/>
                    <a:pt x="76" y="25"/>
                    <a:pt x="74" y="24"/>
                  </a:cubicBezTo>
                  <a:cubicBezTo>
                    <a:pt x="72" y="23"/>
                    <a:pt x="70" y="22"/>
                    <a:pt x="68" y="21"/>
                  </a:cubicBezTo>
                  <a:cubicBezTo>
                    <a:pt x="60" y="17"/>
                    <a:pt x="53" y="14"/>
                    <a:pt x="47" y="11"/>
                  </a:cubicBezTo>
                  <a:cubicBezTo>
                    <a:pt x="42" y="8"/>
                    <a:pt x="37" y="5"/>
                    <a:pt x="34" y="4"/>
                  </a:cubicBezTo>
                  <a:cubicBezTo>
                    <a:pt x="31" y="2"/>
                    <a:pt x="29" y="1"/>
                    <a:pt x="29" y="1"/>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234">
              <a:extLst>
                <a:ext uri="{FF2B5EF4-FFF2-40B4-BE49-F238E27FC236}">
                  <a16:creationId xmlns:a16="http://schemas.microsoft.com/office/drawing/2014/main" id="{E8EFBAD5-ECA9-462D-A5AD-6C3563AB738A}"/>
                </a:ext>
              </a:extLst>
            </p:cNvPr>
            <p:cNvSpPr>
              <a:spLocks/>
            </p:cNvSpPr>
            <p:nvPr/>
          </p:nvSpPr>
          <p:spPr bwMode="auto">
            <a:xfrm>
              <a:off x="4866992" y="3940175"/>
              <a:ext cx="279400" cy="112713"/>
            </a:xfrm>
            <a:custGeom>
              <a:avLst/>
              <a:gdLst>
                <a:gd name="T0" fmla="*/ 73 w 74"/>
                <a:gd name="T1" fmla="*/ 29 h 30"/>
                <a:gd name="T2" fmla="*/ 62 w 74"/>
                <a:gd name="T3" fmla="*/ 27 h 30"/>
                <a:gd name="T4" fmla="*/ 50 w 74"/>
                <a:gd name="T5" fmla="*/ 22 h 30"/>
                <a:gd name="T6" fmla="*/ 37 w 74"/>
                <a:gd name="T7" fmla="*/ 12 h 30"/>
                <a:gd name="T8" fmla="*/ 27 w 74"/>
                <a:gd name="T9" fmla="*/ 6 h 30"/>
                <a:gd name="T10" fmla="*/ 28 w 74"/>
                <a:gd name="T11" fmla="*/ 6 h 30"/>
                <a:gd name="T12" fmla="*/ 0 w 74"/>
                <a:gd name="T13" fmla="*/ 1 h 30"/>
                <a:gd name="T14" fmla="*/ 28 w 74"/>
                <a:gd name="T15" fmla="*/ 3 h 30"/>
                <a:gd name="T16" fmla="*/ 29 w 74"/>
                <a:gd name="T17" fmla="*/ 3 h 30"/>
                <a:gd name="T18" fmla="*/ 29 w 74"/>
                <a:gd name="T19" fmla="*/ 3 h 30"/>
                <a:gd name="T20" fmla="*/ 39 w 74"/>
                <a:gd name="T21" fmla="*/ 10 h 30"/>
                <a:gd name="T22" fmla="*/ 51 w 74"/>
                <a:gd name="T23" fmla="*/ 19 h 30"/>
                <a:gd name="T24" fmla="*/ 63 w 74"/>
                <a:gd name="T25" fmla="*/ 25 h 30"/>
                <a:gd name="T26" fmla="*/ 73 w 74"/>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0">
                  <a:moveTo>
                    <a:pt x="73" y="29"/>
                  </a:moveTo>
                  <a:cubicBezTo>
                    <a:pt x="73" y="30"/>
                    <a:pt x="69" y="29"/>
                    <a:pt x="62" y="27"/>
                  </a:cubicBezTo>
                  <a:cubicBezTo>
                    <a:pt x="58" y="26"/>
                    <a:pt x="54" y="24"/>
                    <a:pt x="50" y="22"/>
                  </a:cubicBezTo>
                  <a:cubicBezTo>
                    <a:pt x="46" y="19"/>
                    <a:pt x="42" y="16"/>
                    <a:pt x="37" y="12"/>
                  </a:cubicBezTo>
                  <a:cubicBezTo>
                    <a:pt x="34" y="10"/>
                    <a:pt x="30" y="8"/>
                    <a:pt x="27" y="6"/>
                  </a:cubicBezTo>
                  <a:cubicBezTo>
                    <a:pt x="28" y="6"/>
                    <a:pt x="28" y="6"/>
                    <a:pt x="28" y="6"/>
                  </a:cubicBezTo>
                  <a:cubicBezTo>
                    <a:pt x="11" y="4"/>
                    <a:pt x="0" y="2"/>
                    <a:pt x="0" y="1"/>
                  </a:cubicBezTo>
                  <a:cubicBezTo>
                    <a:pt x="0" y="0"/>
                    <a:pt x="12" y="1"/>
                    <a:pt x="28" y="3"/>
                  </a:cubicBezTo>
                  <a:cubicBezTo>
                    <a:pt x="29" y="3"/>
                    <a:pt x="29" y="3"/>
                    <a:pt x="29" y="3"/>
                  </a:cubicBezTo>
                  <a:cubicBezTo>
                    <a:pt x="29" y="3"/>
                    <a:pt x="29" y="3"/>
                    <a:pt x="29" y="3"/>
                  </a:cubicBezTo>
                  <a:cubicBezTo>
                    <a:pt x="32" y="5"/>
                    <a:pt x="35" y="8"/>
                    <a:pt x="39" y="10"/>
                  </a:cubicBezTo>
                  <a:cubicBezTo>
                    <a:pt x="43" y="13"/>
                    <a:pt x="47" y="16"/>
                    <a:pt x="51" y="19"/>
                  </a:cubicBezTo>
                  <a:cubicBezTo>
                    <a:pt x="55" y="22"/>
                    <a:pt x="59" y="24"/>
                    <a:pt x="63" y="25"/>
                  </a:cubicBezTo>
                  <a:cubicBezTo>
                    <a:pt x="69" y="28"/>
                    <a:pt x="74" y="29"/>
                    <a:pt x="73" y="29"/>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235">
              <a:extLst>
                <a:ext uri="{FF2B5EF4-FFF2-40B4-BE49-F238E27FC236}">
                  <a16:creationId xmlns:a16="http://schemas.microsoft.com/office/drawing/2014/main" id="{79BCE401-494F-4541-8807-9F94B15548D6}"/>
                </a:ext>
              </a:extLst>
            </p:cNvPr>
            <p:cNvSpPr>
              <a:spLocks/>
            </p:cNvSpPr>
            <p:nvPr/>
          </p:nvSpPr>
          <p:spPr bwMode="auto">
            <a:xfrm>
              <a:off x="2247617" y="5138738"/>
              <a:ext cx="857250" cy="366713"/>
            </a:xfrm>
            <a:custGeom>
              <a:avLst/>
              <a:gdLst>
                <a:gd name="T0" fmla="*/ 192 w 227"/>
                <a:gd name="T1" fmla="*/ 0 h 97"/>
                <a:gd name="T2" fmla="*/ 11 w 227"/>
                <a:gd name="T3" fmla="*/ 51 h 97"/>
                <a:gd name="T4" fmla="*/ 19 w 227"/>
                <a:gd name="T5" fmla="*/ 92 h 97"/>
                <a:gd name="T6" fmla="*/ 168 w 227"/>
                <a:gd name="T7" fmla="*/ 96 h 97"/>
                <a:gd name="T8" fmla="*/ 227 w 227"/>
                <a:gd name="T9" fmla="*/ 78 h 97"/>
                <a:gd name="T10" fmla="*/ 192 w 227"/>
                <a:gd name="T11" fmla="*/ 0 h 97"/>
              </a:gdLst>
              <a:ahLst/>
              <a:cxnLst>
                <a:cxn ang="0">
                  <a:pos x="T0" y="T1"/>
                </a:cxn>
                <a:cxn ang="0">
                  <a:pos x="T2" y="T3"/>
                </a:cxn>
                <a:cxn ang="0">
                  <a:pos x="T4" y="T5"/>
                </a:cxn>
                <a:cxn ang="0">
                  <a:pos x="T6" y="T7"/>
                </a:cxn>
                <a:cxn ang="0">
                  <a:pos x="T8" y="T9"/>
                </a:cxn>
                <a:cxn ang="0">
                  <a:pos x="T10" y="T11"/>
                </a:cxn>
              </a:cxnLst>
              <a:rect l="0" t="0" r="r" b="b"/>
              <a:pathLst>
                <a:path w="227" h="97">
                  <a:moveTo>
                    <a:pt x="192" y="0"/>
                  </a:moveTo>
                  <a:cubicBezTo>
                    <a:pt x="192" y="0"/>
                    <a:pt x="18" y="48"/>
                    <a:pt x="11" y="51"/>
                  </a:cubicBezTo>
                  <a:cubicBezTo>
                    <a:pt x="0" y="54"/>
                    <a:pt x="2" y="93"/>
                    <a:pt x="19" y="92"/>
                  </a:cubicBezTo>
                  <a:cubicBezTo>
                    <a:pt x="26" y="92"/>
                    <a:pt x="152" y="97"/>
                    <a:pt x="168" y="96"/>
                  </a:cubicBezTo>
                  <a:cubicBezTo>
                    <a:pt x="184" y="95"/>
                    <a:pt x="227" y="78"/>
                    <a:pt x="227" y="78"/>
                  </a:cubicBezTo>
                  <a:lnTo>
                    <a:pt x="19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56" name="Freeform 236">
              <a:extLst>
                <a:ext uri="{FF2B5EF4-FFF2-40B4-BE49-F238E27FC236}">
                  <a16:creationId xmlns:a16="http://schemas.microsoft.com/office/drawing/2014/main" id="{ED610F8B-BF05-4B00-AFF3-ACCD89AB5615}"/>
                </a:ext>
              </a:extLst>
            </p:cNvPr>
            <p:cNvSpPr>
              <a:spLocks/>
            </p:cNvSpPr>
            <p:nvPr/>
          </p:nvSpPr>
          <p:spPr bwMode="auto">
            <a:xfrm>
              <a:off x="2620679" y="5256213"/>
              <a:ext cx="79375" cy="136525"/>
            </a:xfrm>
            <a:custGeom>
              <a:avLst/>
              <a:gdLst>
                <a:gd name="T0" fmla="*/ 21 w 21"/>
                <a:gd name="T1" fmla="*/ 35 h 36"/>
                <a:gd name="T2" fmla="*/ 13 w 21"/>
                <a:gd name="T3" fmla="*/ 17 h 36"/>
                <a:gd name="T4" fmla="*/ 1 w 21"/>
                <a:gd name="T5" fmla="*/ 1 h 36"/>
                <a:gd name="T6" fmla="*/ 15 w 21"/>
                <a:gd name="T7" fmla="*/ 15 h 36"/>
                <a:gd name="T8" fmla="*/ 21 w 21"/>
                <a:gd name="T9" fmla="*/ 35 h 36"/>
              </a:gdLst>
              <a:ahLst/>
              <a:cxnLst>
                <a:cxn ang="0">
                  <a:pos x="T0" y="T1"/>
                </a:cxn>
                <a:cxn ang="0">
                  <a:pos x="T2" y="T3"/>
                </a:cxn>
                <a:cxn ang="0">
                  <a:pos x="T4" y="T5"/>
                </a:cxn>
                <a:cxn ang="0">
                  <a:pos x="T6" y="T7"/>
                </a:cxn>
                <a:cxn ang="0">
                  <a:pos x="T8" y="T9"/>
                </a:cxn>
              </a:cxnLst>
              <a:rect l="0" t="0" r="r" b="b"/>
              <a:pathLst>
                <a:path w="21" h="36">
                  <a:moveTo>
                    <a:pt x="21" y="35"/>
                  </a:moveTo>
                  <a:cubicBezTo>
                    <a:pt x="20" y="36"/>
                    <a:pt x="19" y="26"/>
                    <a:pt x="13" y="17"/>
                  </a:cubicBezTo>
                  <a:cubicBezTo>
                    <a:pt x="7" y="7"/>
                    <a:pt x="0" y="1"/>
                    <a:pt x="1" y="1"/>
                  </a:cubicBezTo>
                  <a:cubicBezTo>
                    <a:pt x="1" y="0"/>
                    <a:pt x="10" y="5"/>
                    <a:pt x="15" y="15"/>
                  </a:cubicBezTo>
                  <a:cubicBezTo>
                    <a:pt x="21" y="26"/>
                    <a:pt x="21" y="36"/>
                    <a:pt x="2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237">
              <a:extLst>
                <a:ext uri="{FF2B5EF4-FFF2-40B4-BE49-F238E27FC236}">
                  <a16:creationId xmlns:a16="http://schemas.microsoft.com/office/drawing/2014/main" id="{5B4E0242-97BC-437D-AA45-53D7B458243D}"/>
                </a:ext>
              </a:extLst>
            </p:cNvPr>
            <p:cNvSpPr>
              <a:spLocks/>
            </p:cNvSpPr>
            <p:nvPr/>
          </p:nvSpPr>
          <p:spPr bwMode="auto">
            <a:xfrm>
              <a:off x="2700054" y="5230813"/>
              <a:ext cx="71438" cy="127000"/>
            </a:xfrm>
            <a:custGeom>
              <a:avLst/>
              <a:gdLst>
                <a:gd name="T0" fmla="*/ 18 w 19"/>
                <a:gd name="T1" fmla="*/ 34 h 34"/>
                <a:gd name="T2" fmla="*/ 11 w 19"/>
                <a:gd name="T3" fmla="*/ 17 h 34"/>
                <a:gd name="T4" fmla="*/ 1 w 19"/>
                <a:gd name="T5" fmla="*/ 1 h 34"/>
                <a:gd name="T6" fmla="*/ 13 w 19"/>
                <a:gd name="T7" fmla="*/ 16 h 34"/>
                <a:gd name="T8" fmla="*/ 18 w 19"/>
                <a:gd name="T9" fmla="*/ 34 h 34"/>
              </a:gdLst>
              <a:ahLst/>
              <a:cxnLst>
                <a:cxn ang="0">
                  <a:pos x="T0" y="T1"/>
                </a:cxn>
                <a:cxn ang="0">
                  <a:pos x="T2" y="T3"/>
                </a:cxn>
                <a:cxn ang="0">
                  <a:pos x="T4" y="T5"/>
                </a:cxn>
                <a:cxn ang="0">
                  <a:pos x="T6" y="T7"/>
                </a:cxn>
                <a:cxn ang="0">
                  <a:pos x="T8" y="T9"/>
                </a:cxn>
              </a:cxnLst>
              <a:rect l="0" t="0" r="r" b="b"/>
              <a:pathLst>
                <a:path w="19" h="34">
                  <a:moveTo>
                    <a:pt x="18" y="34"/>
                  </a:moveTo>
                  <a:cubicBezTo>
                    <a:pt x="17" y="34"/>
                    <a:pt x="15" y="26"/>
                    <a:pt x="11" y="17"/>
                  </a:cubicBezTo>
                  <a:cubicBezTo>
                    <a:pt x="6" y="8"/>
                    <a:pt x="0" y="2"/>
                    <a:pt x="1" y="1"/>
                  </a:cubicBezTo>
                  <a:cubicBezTo>
                    <a:pt x="2" y="0"/>
                    <a:pt x="8" y="6"/>
                    <a:pt x="13" y="16"/>
                  </a:cubicBezTo>
                  <a:cubicBezTo>
                    <a:pt x="18" y="25"/>
                    <a:pt x="19" y="34"/>
                    <a:pt x="18"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238">
              <a:extLst>
                <a:ext uri="{FF2B5EF4-FFF2-40B4-BE49-F238E27FC236}">
                  <a16:creationId xmlns:a16="http://schemas.microsoft.com/office/drawing/2014/main" id="{405B5077-7065-43CB-BF52-151750F1E83F}"/>
                </a:ext>
              </a:extLst>
            </p:cNvPr>
            <p:cNvSpPr>
              <a:spLocks/>
            </p:cNvSpPr>
            <p:nvPr/>
          </p:nvSpPr>
          <p:spPr bwMode="auto">
            <a:xfrm>
              <a:off x="2779429" y="5207000"/>
              <a:ext cx="65088" cy="136525"/>
            </a:xfrm>
            <a:custGeom>
              <a:avLst/>
              <a:gdLst>
                <a:gd name="T0" fmla="*/ 14 w 17"/>
                <a:gd name="T1" fmla="*/ 36 h 36"/>
                <a:gd name="T2" fmla="*/ 10 w 17"/>
                <a:gd name="T3" fmla="*/ 17 h 36"/>
                <a:gd name="T4" fmla="*/ 0 w 17"/>
                <a:gd name="T5" fmla="*/ 1 h 36"/>
                <a:gd name="T6" fmla="*/ 12 w 17"/>
                <a:gd name="T7" fmla="*/ 16 h 36"/>
                <a:gd name="T8" fmla="*/ 14 w 17"/>
                <a:gd name="T9" fmla="*/ 36 h 36"/>
              </a:gdLst>
              <a:ahLst/>
              <a:cxnLst>
                <a:cxn ang="0">
                  <a:pos x="T0" y="T1"/>
                </a:cxn>
                <a:cxn ang="0">
                  <a:pos x="T2" y="T3"/>
                </a:cxn>
                <a:cxn ang="0">
                  <a:pos x="T4" y="T5"/>
                </a:cxn>
                <a:cxn ang="0">
                  <a:pos x="T6" y="T7"/>
                </a:cxn>
                <a:cxn ang="0">
                  <a:pos x="T8" y="T9"/>
                </a:cxn>
              </a:cxnLst>
              <a:rect l="0" t="0" r="r" b="b"/>
              <a:pathLst>
                <a:path w="17" h="36">
                  <a:moveTo>
                    <a:pt x="14" y="36"/>
                  </a:moveTo>
                  <a:cubicBezTo>
                    <a:pt x="13" y="36"/>
                    <a:pt x="14" y="27"/>
                    <a:pt x="10" y="17"/>
                  </a:cubicBezTo>
                  <a:cubicBezTo>
                    <a:pt x="6" y="8"/>
                    <a:pt x="0" y="2"/>
                    <a:pt x="0" y="1"/>
                  </a:cubicBezTo>
                  <a:cubicBezTo>
                    <a:pt x="1" y="0"/>
                    <a:pt x="8" y="6"/>
                    <a:pt x="12" y="16"/>
                  </a:cubicBezTo>
                  <a:cubicBezTo>
                    <a:pt x="17" y="27"/>
                    <a:pt x="15" y="36"/>
                    <a:pt x="14"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239">
              <a:extLst>
                <a:ext uri="{FF2B5EF4-FFF2-40B4-BE49-F238E27FC236}">
                  <a16:creationId xmlns:a16="http://schemas.microsoft.com/office/drawing/2014/main" id="{6890E97F-DDE8-46C1-BBC9-A8C320497B59}"/>
                </a:ext>
              </a:extLst>
            </p:cNvPr>
            <p:cNvSpPr>
              <a:spLocks/>
            </p:cNvSpPr>
            <p:nvPr/>
          </p:nvSpPr>
          <p:spPr bwMode="auto">
            <a:xfrm>
              <a:off x="2549242" y="5283200"/>
              <a:ext cx="60325" cy="115888"/>
            </a:xfrm>
            <a:custGeom>
              <a:avLst/>
              <a:gdLst>
                <a:gd name="T0" fmla="*/ 13 w 16"/>
                <a:gd name="T1" fmla="*/ 30 h 31"/>
                <a:gd name="T2" fmla="*/ 9 w 16"/>
                <a:gd name="T3" fmla="*/ 15 h 31"/>
                <a:gd name="T4" fmla="*/ 1 w 16"/>
                <a:gd name="T5" fmla="*/ 1 h 31"/>
                <a:gd name="T6" fmla="*/ 12 w 16"/>
                <a:gd name="T7" fmla="*/ 14 h 31"/>
                <a:gd name="T8" fmla="*/ 13 w 16"/>
                <a:gd name="T9" fmla="*/ 30 h 31"/>
              </a:gdLst>
              <a:ahLst/>
              <a:cxnLst>
                <a:cxn ang="0">
                  <a:pos x="T0" y="T1"/>
                </a:cxn>
                <a:cxn ang="0">
                  <a:pos x="T2" y="T3"/>
                </a:cxn>
                <a:cxn ang="0">
                  <a:pos x="T4" y="T5"/>
                </a:cxn>
                <a:cxn ang="0">
                  <a:pos x="T6" y="T7"/>
                </a:cxn>
                <a:cxn ang="0">
                  <a:pos x="T8" y="T9"/>
                </a:cxn>
              </a:cxnLst>
              <a:rect l="0" t="0" r="r" b="b"/>
              <a:pathLst>
                <a:path w="16" h="31">
                  <a:moveTo>
                    <a:pt x="13" y="30"/>
                  </a:moveTo>
                  <a:cubicBezTo>
                    <a:pt x="12" y="30"/>
                    <a:pt x="13" y="23"/>
                    <a:pt x="9" y="15"/>
                  </a:cubicBezTo>
                  <a:cubicBezTo>
                    <a:pt x="6" y="6"/>
                    <a:pt x="0" y="2"/>
                    <a:pt x="1" y="1"/>
                  </a:cubicBezTo>
                  <a:cubicBezTo>
                    <a:pt x="1" y="0"/>
                    <a:pt x="8" y="4"/>
                    <a:pt x="12" y="14"/>
                  </a:cubicBezTo>
                  <a:cubicBezTo>
                    <a:pt x="16" y="23"/>
                    <a:pt x="14" y="31"/>
                    <a:pt x="1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Freeform 240">
              <a:extLst>
                <a:ext uri="{FF2B5EF4-FFF2-40B4-BE49-F238E27FC236}">
                  <a16:creationId xmlns:a16="http://schemas.microsoft.com/office/drawing/2014/main" id="{BDB63090-CECC-40E6-B398-11B50FD44592}"/>
                </a:ext>
              </a:extLst>
            </p:cNvPr>
            <p:cNvSpPr>
              <a:spLocks/>
            </p:cNvSpPr>
            <p:nvPr/>
          </p:nvSpPr>
          <p:spPr bwMode="auto">
            <a:xfrm>
              <a:off x="2349217" y="5426075"/>
              <a:ext cx="709613" cy="60325"/>
            </a:xfrm>
            <a:custGeom>
              <a:avLst/>
              <a:gdLst>
                <a:gd name="T0" fmla="*/ 187 w 188"/>
                <a:gd name="T1" fmla="*/ 0 h 16"/>
                <a:gd name="T2" fmla="*/ 181 w 188"/>
                <a:gd name="T3" fmla="*/ 4 h 16"/>
                <a:gd name="T4" fmla="*/ 161 w 188"/>
                <a:gd name="T5" fmla="*/ 10 h 16"/>
                <a:gd name="T6" fmla="*/ 95 w 188"/>
                <a:gd name="T7" fmla="*/ 16 h 16"/>
                <a:gd name="T8" fmla="*/ 28 w 188"/>
                <a:gd name="T9" fmla="*/ 14 h 16"/>
                <a:gd name="T10" fmla="*/ 8 w 188"/>
                <a:gd name="T11" fmla="*/ 13 h 16"/>
                <a:gd name="T12" fmla="*/ 0 w 188"/>
                <a:gd name="T13" fmla="*/ 12 h 16"/>
                <a:gd name="T14" fmla="*/ 8 w 188"/>
                <a:gd name="T15" fmla="*/ 12 h 16"/>
                <a:gd name="T16" fmla="*/ 28 w 188"/>
                <a:gd name="T17" fmla="*/ 12 h 16"/>
                <a:gd name="T18" fmla="*/ 95 w 188"/>
                <a:gd name="T19" fmla="*/ 13 h 16"/>
                <a:gd name="T20" fmla="*/ 161 w 188"/>
                <a:gd name="T21" fmla="*/ 8 h 16"/>
                <a:gd name="T22" fmla="*/ 187 w 18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16">
                  <a:moveTo>
                    <a:pt x="187" y="0"/>
                  </a:moveTo>
                  <a:cubicBezTo>
                    <a:pt x="188" y="1"/>
                    <a:pt x="185" y="2"/>
                    <a:pt x="181" y="4"/>
                  </a:cubicBezTo>
                  <a:cubicBezTo>
                    <a:pt x="176" y="5"/>
                    <a:pt x="170" y="8"/>
                    <a:pt x="161" y="10"/>
                  </a:cubicBezTo>
                  <a:cubicBezTo>
                    <a:pt x="145" y="14"/>
                    <a:pt x="121" y="16"/>
                    <a:pt x="95" y="16"/>
                  </a:cubicBezTo>
                  <a:cubicBezTo>
                    <a:pt x="69" y="16"/>
                    <a:pt x="45" y="14"/>
                    <a:pt x="28" y="14"/>
                  </a:cubicBezTo>
                  <a:cubicBezTo>
                    <a:pt x="20" y="13"/>
                    <a:pt x="13" y="13"/>
                    <a:pt x="8" y="13"/>
                  </a:cubicBezTo>
                  <a:cubicBezTo>
                    <a:pt x="3" y="12"/>
                    <a:pt x="0" y="12"/>
                    <a:pt x="0" y="12"/>
                  </a:cubicBezTo>
                  <a:cubicBezTo>
                    <a:pt x="0" y="12"/>
                    <a:pt x="3" y="12"/>
                    <a:pt x="8" y="12"/>
                  </a:cubicBezTo>
                  <a:cubicBezTo>
                    <a:pt x="13" y="12"/>
                    <a:pt x="20" y="12"/>
                    <a:pt x="28" y="12"/>
                  </a:cubicBezTo>
                  <a:cubicBezTo>
                    <a:pt x="46" y="12"/>
                    <a:pt x="69" y="12"/>
                    <a:pt x="95" y="13"/>
                  </a:cubicBezTo>
                  <a:cubicBezTo>
                    <a:pt x="121" y="13"/>
                    <a:pt x="144" y="11"/>
                    <a:pt x="161" y="8"/>
                  </a:cubicBezTo>
                  <a:cubicBezTo>
                    <a:pt x="178" y="4"/>
                    <a:pt x="187" y="0"/>
                    <a:pt x="187"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241">
              <a:extLst>
                <a:ext uri="{FF2B5EF4-FFF2-40B4-BE49-F238E27FC236}">
                  <a16:creationId xmlns:a16="http://schemas.microsoft.com/office/drawing/2014/main" id="{BDAA90B2-F189-4FF7-A094-F45737169C20}"/>
                </a:ext>
              </a:extLst>
            </p:cNvPr>
            <p:cNvSpPr>
              <a:spLocks/>
            </p:cNvSpPr>
            <p:nvPr/>
          </p:nvSpPr>
          <p:spPr bwMode="auto">
            <a:xfrm>
              <a:off x="2387317" y="5308600"/>
              <a:ext cx="55563" cy="163513"/>
            </a:xfrm>
            <a:custGeom>
              <a:avLst/>
              <a:gdLst>
                <a:gd name="T0" fmla="*/ 8 w 15"/>
                <a:gd name="T1" fmla="*/ 43 h 43"/>
                <a:gd name="T2" fmla="*/ 10 w 15"/>
                <a:gd name="T3" fmla="*/ 36 h 43"/>
                <a:gd name="T4" fmla="*/ 12 w 15"/>
                <a:gd name="T5" fmla="*/ 20 h 43"/>
                <a:gd name="T6" fmla="*/ 5 w 15"/>
                <a:gd name="T7" fmla="*/ 5 h 43"/>
                <a:gd name="T8" fmla="*/ 0 w 15"/>
                <a:gd name="T9" fmla="*/ 0 h 43"/>
                <a:gd name="T10" fmla="*/ 6 w 15"/>
                <a:gd name="T11" fmla="*/ 4 h 43"/>
                <a:gd name="T12" fmla="*/ 14 w 15"/>
                <a:gd name="T13" fmla="*/ 20 h 43"/>
                <a:gd name="T14" fmla="*/ 12 w 15"/>
                <a:gd name="T15" fmla="*/ 37 h 43"/>
                <a:gd name="T16" fmla="*/ 8 w 15"/>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3">
                  <a:moveTo>
                    <a:pt x="8" y="43"/>
                  </a:moveTo>
                  <a:cubicBezTo>
                    <a:pt x="7" y="43"/>
                    <a:pt x="9" y="40"/>
                    <a:pt x="10" y="36"/>
                  </a:cubicBezTo>
                  <a:cubicBezTo>
                    <a:pt x="12" y="32"/>
                    <a:pt x="13" y="26"/>
                    <a:pt x="12" y="20"/>
                  </a:cubicBezTo>
                  <a:cubicBezTo>
                    <a:pt x="10" y="14"/>
                    <a:pt x="7" y="8"/>
                    <a:pt x="5" y="5"/>
                  </a:cubicBezTo>
                  <a:cubicBezTo>
                    <a:pt x="2" y="2"/>
                    <a:pt x="0" y="0"/>
                    <a:pt x="0" y="0"/>
                  </a:cubicBezTo>
                  <a:cubicBezTo>
                    <a:pt x="0" y="0"/>
                    <a:pt x="3" y="1"/>
                    <a:pt x="6" y="4"/>
                  </a:cubicBezTo>
                  <a:cubicBezTo>
                    <a:pt x="9" y="7"/>
                    <a:pt x="13" y="13"/>
                    <a:pt x="14" y="20"/>
                  </a:cubicBezTo>
                  <a:cubicBezTo>
                    <a:pt x="15" y="26"/>
                    <a:pt x="14" y="33"/>
                    <a:pt x="12" y="37"/>
                  </a:cubicBezTo>
                  <a:cubicBezTo>
                    <a:pt x="10" y="41"/>
                    <a:pt x="8" y="43"/>
                    <a:pt x="8" y="43"/>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242">
              <a:extLst>
                <a:ext uri="{FF2B5EF4-FFF2-40B4-BE49-F238E27FC236}">
                  <a16:creationId xmlns:a16="http://schemas.microsoft.com/office/drawing/2014/main" id="{911DC1DF-D944-42FF-AEEE-818E1CF5DBB0}"/>
                </a:ext>
              </a:extLst>
            </p:cNvPr>
            <p:cNvSpPr>
              <a:spLocks/>
            </p:cNvSpPr>
            <p:nvPr/>
          </p:nvSpPr>
          <p:spPr bwMode="auto">
            <a:xfrm>
              <a:off x="3092167" y="3830638"/>
              <a:ext cx="615950" cy="561975"/>
            </a:xfrm>
            <a:custGeom>
              <a:avLst/>
              <a:gdLst>
                <a:gd name="T0" fmla="*/ 149 w 163"/>
                <a:gd name="T1" fmla="*/ 49 h 149"/>
                <a:gd name="T2" fmla="*/ 114 w 163"/>
                <a:gd name="T3" fmla="*/ 19 h 149"/>
                <a:gd name="T4" fmla="*/ 13 w 163"/>
                <a:gd name="T5" fmla="*/ 6 h 149"/>
                <a:gd name="T6" fmla="*/ 0 w 163"/>
                <a:gd name="T7" fmla="*/ 88 h 149"/>
                <a:gd name="T8" fmla="*/ 56 w 163"/>
                <a:gd name="T9" fmla="*/ 73 h 149"/>
                <a:gd name="T10" fmla="*/ 73 w 163"/>
                <a:gd name="T11" fmla="*/ 110 h 149"/>
                <a:gd name="T12" fmla="*/ 93 w 163"/>
                <a:gd name="T13" fmla="*/ 117 h 149"/>
                <a:gd name="T14" fmla="*/ 121 w 163"/>
                <a:gd name="T15" fmla="*/ 103 h 149"/>
                <a:gd name="T16" fmla="*/ 132 w 163"/>
                <a:gd name="T17" fmla="*/ 144 h 149"/>
                <a:gd name="T18" fmla="*/ 145 w 163"/>
                <a:gd name="T19" fmla="*/ 136 h 149"/>
                <a:gd name="T20" fmla="*/ 141 w 163"/>
                <a:gd name="T21" fmla="*/ 62 h 149"/>
                <a:gd name="T22" fmla="*/ 161 w 163"/>
                <a:gd name="T23" fmla="*/ 60 h 149"/>
                <a:gd name="T24" fmla="*/ 149 w 163"/>
                <a:gd name="T25" fmla="*/ 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149">
                  <a:moveTo>
                    <a:pt x="149" y="49"/>
                  </a:moveTo>
                  <a:cubicBezTo>
                    <a:pt x="134" y="44"/>
                    <a:pt x="141" y="28"/>
                    <a:pt x="114" y="19"/>
                  </a:cubicBezTo>
                  <a:cubicBezTo>
                    <a:pt x="94" y="12"/>
                    <a:pt x="72" y="0"/>
                    <a:pt x="13" y="6"/>
                  </a:cubicBezTo>
                  <a:cubicBezTo>
                    <a:pt x="0" y="88"/>
                    <a:pt x="0" y="88"/>
                    <a:pt x="0" y="88"/>
                  </a:cubicBezTo>
                  <a:cubicBezTo>
                    <a:pt x="56" y="73"/>
                    <a:pt x="56" y="73"/>
                    <a:pt x="56" y="73"/>
                  </a:cubicBezTo>
                  <a:cubicBezTo>
                    <a:pt x="73" y="110"/>
                    <a:pt x="73" y="110"/>
                    <a:pt x="73" y="110"/>
                  </a:cubicBezTo>
                  <a:cubicBezTo>
                    <a:pt x="76" y="117"/>
                    <a:pt x="85" y="120"/>
                    <a:pt x="93" y="117"/>
                  </a:cubicBezTo>
                  <a:cubicBezTo>
                    <a:pt x="121" y="103"/>
                    <a:pt x="121" y="103"/>
                    <a:pt x="121" y="103"/>
                  </a:cubicBezTo>
                  <a:cubicBezTo>
                    <a:pt x="121" y="103"/>
                    <a:pt x="130" y="143"/>
                    <a:pt x="132" y="144"/>
                  </a:cubicBezTo>
                  <a:cubicBezTo>
                    <a:pt x="139" y="149"/>
                    <a:pt x="146" y="142"/>
                    <a:pt x="145" y="136"/>
                  </a:cubicBezTo>
                  <a:cubicBezTo>
                    <a:pt x="144" y="131"/>
                    <a:pt x="141" y="62"/>
                    <a:pt x="141" y="62"/>
                  </a:cubicBezTo>
                  <a:cubicBezTo>
                    <a:pt x="141" y="62"/>
                    <a:pt x="163" y="68"/>
                    <a:pt x="161" y="60"/>
                  </a:cubicBezTo>
                  <a:cubicBezTo>
                    <a:pt x="161" y="60"/>
                    <a:pt x="163" y="53"/>
                    <a:pt x="149" y="49"/>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243">
              <a:extLst>
                <a:ext uri="{FF2B5EF4-FFF2-40B4-BE49-F238E27FC236}">
                  <a16:creationId xmlns:a16="http://schemas.microsoft.com/office/drawing/2014/main" id="{F81C0919-66E2-4E81-952B-7DA3E2C1AA3F}"/>
                </a:ext>
              </a:extLst>
            </p:cNvPr>
            <p:cNvSpPr>
              <a:spLocks/>
            </p:cNvSpPr>
            <p:nvPr/>
          </p:nvSpPr>
          <p:spPr bwMode="auto">
            <a:xfrm>
              <a:off x="3409667" y="4170363"/>
              <a:ext cx="34925" cy="112713"/>
            </a:xfrm>
            <a:custGeom>
              <a:avLst/>
              <a:gdLst>
                <a:gd name="T0" fmla="*/ 3 w 9"/>
                <a:gd name="T1" fmla="*/ 30 h 30"/>
                <a:gd name="T2" fmla="*/ 5 w 9"/>
                <a:gd name="T3" fmla="*/ 26 h 30"/>
                <a:gd name="T4" fmla="*/ 7 w 9"/>
                <a:gd name="T5" fmla="*/ 15 h 30"/>
                <a:gd name="T6" fmla="*/ 3 w 9"/>
                <a:gd name="T7" fmla="*/ 4 h 30"/>
                <a:gd name="T8" fmla="*/ 0 w 9"/>
                <a:gd name="T9" fmla="*/ 0 h 30"/>
                <a:gd name="T10" fmla="*/ 4 w 9"/>
                <a:gd name="T11" fmla="*/ 3 h 30"/>
                <a:gd name="T12" fmla="*/ 8 w 9"/>
                <a:gd name="T13" fmla="*/ 14 h 30"/>
                <a:gd name="T14" fmla="*/ 6 w 9"/>
                <a:gd name="T15" fmla="*/ 26 h 30"/>
                <a:gd name="T16" fmla="*/ 3 w 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0">
                  <a:moveTo>
                    <a:pt x="3" y="30"/>
                  </a:moveTo>
                  <a:cubicBezTo>
                    <a:pt x="3" y="30"/>
                    <a:pt x="4" y="29"/>
                    <a:pt x="5" y="26"/>
                  </a:cubicBezTo>
                  <a:cubicBezTo>
                    <a:pt x="6" y="23"/>
                    <a:pt x="7" y="19"/>
                    <a:pt x="7" y="15"/>
                  </a:cubicBezTo>
                  <a:cubicBezTo>
                    <a:pt x="6" y="10"/>
                    <a:pt x="5" y="6"/>
                    <a:pt x="3" y="4"/>
                  </a:cubicBezTo>
                  <a:cubicBezTo>
                    <a:pt x="1" y="1"/>
                    <a:pt x="0" y="0"/>
                    <a:pt x="0" y="0"/>
                  </a:cubicBezTo>
                  <a:cubicBezTo>
                    <a:pt x="0" y="0"/>
                    <a:pt x="2" y="1"/>
                    <a:pt x="4" y="3"/>
                  </a:cubicBezTo>
                  <a:cubicBezTo>
                    <a:pt x="6" y="6"/>
                    <a:pt x="8" y="10"/>
                    <a:pt x="8" y="14"/>
                  </a:cubicBezTo>
                  <a:cubicBezTo>
                    <a:pt x="9" y="19"/>
                    <a:pt x="8" y="24"/>
                    <a:pt x="6" y="26"/>
                  </a:cubicBezTo>
                  <a:cubicBezTo>
                    <a:pt x="5" y="29"/>
                    <a:pt x="3" y="30"/>
                    <a:pt x="3" y="3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4" name="Freeform 244">
              <a:extLst>
                <a:ext uri="{FF2B5EF4-FFF2-40B4-BE49-F238E27FC236}">
                  <a16:creationId xmlns:a16="http://schemas.microsoft.com/office/drawing/2014/main" id="{E90B0B24-DDC5-420A-8D91-15B25AC722B4}"/>
                </a:ext>
              </a:extLst>
            </p:cNvPr>
            <p:cNvSpPr>
              <a:spLocks/>
            </p:cNvSpPr>
            <p:nvPr/>
          </p:nvSpPr>
          <p:spPr bwMode="auto">
            <a:xfrm>
              <a:off x="3469992" y="4148138"/>
              <a:ext cx="30163" cy="101600"/>
            </a:xfrm>
            <a:custGeom>
              <a:avLst/>
              <a:gdLst>
                <a:gd name="T0" fmla="*/ 5 w 8"/>
                <a:gd name="T1" fmla="*/ 27 h 27"/>
                <a:gd name="T2" fmla="*/ 6 w 8"/>
                <a:gd name="T3" fmla="*/ 13 h 27"/>
                <a:gd name="T4" fmla="*/ 0 w 8"/>
                <a:gd name="T5" fmla="*/ 0 h 27"/>
                <a:gd name="T6" fmla="*/ 3 w 8"/>
                <a:gd name="T7" fmla="*/ 3 h 27"/>
                <a:gd name="T8" fmla="*/ 7 w 8"/>
                <a:gd name="T9" fmla="*/ 12 h 27"/>
                <a:gd name="T10" fmla="*/ 7 w 8"/>
                <a:gd name="T11" fmla="*/ 23 h 27"/>
                <a:gd name="T12" fmla="*/ 5 w 8"/>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5" y="27"/>
                  </a:moveTo>
                  <a:cubicBezTo>
                    <a:pt x="5" y="26"/>
                    <a:pt x="7" y="20"/>
                    <a:pt x="6" y="13"/>
                  </a:cubicBezTo>
                  <a:cubicBezTo>
                    <a:pt x="4" y="5"/>
                    <a:pt x="0" y="0"/>
                    <a:pt x="0" y="0"/>
                  </a:cubicBezTo>
                  <a:cubicBezTo>
                    <a:pt x="1" y="0"/>
                    <a:pt x="2" y="1"/>
                    <a:pt x="3" y="3"/>
                  </a:cubicBezTo>
                  <a:cubicBezTo>
                    <a:pt x="5" y="5"/>
                    <a:pt x="6" y="8"/>
                    <a:pt x="7" y="12"/>
                  </a:cubicBezTo>
                  <a:cubicBezTo>
                    <a:pt x="8" y="16"/>
                    <a:pt x="8" y="20"/>
                    <a:pt x="7" y="23"/>
                  </a:cubicBezTo>
                  <a:cubicBezTo>
                    <a:pt x="6" y="25"/>
                    <a:pt x="6" y="27"/>
                    <a:pt x="5" y="27"/>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5" name="Freeform 245">
              <a:extLst>
                <a:ext uri="{FF2B5EF4-FFF2-40B4-BE49-F238E27FC236}">
                  <a16:creationId xmlns:a16="http://schemas.microsoft.com/office/drawing/2014/main" id="{13DA52DF-129C-447B-B734-8023686AED92}"/>
                </a:ext>
              </a:extLst>
            </p:cNvPr>
            <p:cNvSpPr>
              <a:spLocks/>
            </p:cNvSpPr>
            <p:nvPr/>
          </p:nvSpPr>
          <p:spPr bwMode="auto">
            <a:xfrm>
              <a:off x="3538254" y="4129088"/>
              <a:ext cx="15875" cy="85725"/>
            </a:xfrm>
            <a:custGeom>
              <a:avLst/>
              <a:gdLst>
                <a:gd name="T0" fmla="*/ 0 w 4"/>
                <a:gd name="T1" fmla="*/ 0 h 23"/>
                <a:gd name="T2" fmla="*/ 2 w 4"/>
                <a:gd name="T3" fmla="*/ 3 h 23"/>
                <a:gd name="T4" fmla="*/ 4 w 4"/>
                <a:gd name="T5" fmla="*/ 11 h 23"/>
                <a:gd name="T6" fmla="*/ 3 w 4"/>
                <a:gd name="T7" fmla="*/ 20 h 23"/>
                <a:gd name="T8" fmla="*/ 1 w 4"/>
                <a:gd name="T9" fmla="*/ 23 h 23"/>
                <a:gd name="T10" fmla="*/ 3 w 4"/>
                <a:gd name="T11" fmla="*/ 11 h 23"/>
                <a:gd name="T12" fmla="*/ 0 w 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 h="23">
                  <a:moveTo>
                    <a:pt x="0" y="0"/>
                  </a:moveTo>
                  <a:cubicBezTo>
                    <a:pt x="0" y="0"/>
                    <a:pt x="1" y="1"/>
                    <a:pt x="2" y="3"/>
                  </a:cubicBezTo>
                  <a:cubicBezTo>
                    <a:pt x="3" y="5"/>
                    <a:pt x="4" y="8"/>
                    <a:pt x="4" y="11"/>
                  </a:cubicBezTo>
                  <a:cubicBezTo>
                    <a:pt x="4" y="15"/>
                    <a:pt x="3" y="18"/>
                    <a:pt x="3" y="20"/>
                  </a:cubicBezTo>
                  <a:cubicBezTo>
                    <a:pt x="2" y="22"/>
                    <a:pt x="1" y="23"/>
                    <a:pt x="1" y="23"/>
                  </a:cubicBezTo>
                  <a:cubicBezTo>
                    <a:pt x="0" y="22"/>
                    <a:pt x="3" y="18"/>
                    <a:pt x="3" y="11"/>
                  </a:cubicBezTo>
                  <a:cubicBezTo>
                    <a:pt x="2" y="5"/>
                    <a:pt x="0" y="0"/>
                    <a:pt x="0" y="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6" name="Freeform 246">
              <a:extLst>
                <a:ext uri="{FF2B5EF4-FFF2-40B4-BE49-F238E27FC236}">
                  <a16:creationId xmlns:a16="http://schemas.microsoft.com/office/drawing/2014/main" id="{E6CA01B2-832B-46FC-A907-A3AB95C7ED19}"/>
                </a:ext>
              </a:extLst>
            </p:cNvPr>
            <p:cNvSpPr>
              <a:spLocks/>
            </p:cNvSpPr>
            <p:nvPr/>
          </p:nvSpPr>
          <p:spPr bwMode="auto">
            <a:xfrm>
              <a:off x="3122329" y="3589338"/>
              <a:ext cx="1925638" cy="882651"/>
            </a:xfrm>
            <a:custGeom>
              <a:avLst/>
              <a:gdLst>
                <a:gd name="T0" fmla="*/ 298 w 510"/>
                <a:gd name="T1" fmla="*/ 230 h 234"/>
                <a:gd name="T2" fmla="*/ 5 w 510"/>
                <a:gd name="T3" fmla="*/ 223 h 234"/>
                <a:gd name="T4" fmla="*/ 0 w 510"/>
                <a:gd name="T5" fmla="*/ 217 h 234"/>
                <a:gd name="T6" fmla="*/ 5 w 510"/>
                <a:gd name="T7" fmla="*/ 212 h 234"/>
                <a:gd name="T8" fmla="*/ 167 w 510"/>
                <a:gd name="T9" fmla="*/ 210 h 234"/>
                <a:gd name="T10" fmla="*/ 231 w 510"/>
                <a:gd name="T11" fmla="*/ 11 h 234"/>
                <a:gd name="T12" fmla="*/ 246 w 510"/>
                <a:gd name="T13" fmla="*/ 1 h 234"/>
                <a:gd name="T14" fmla="*/ 492 w 510"/>
                <a:gd name="T15" fmla="*/ 7 h 234"/>
                <a:gd name="T16" fmla="*/ 506 w 510"/>
                <a:gd name="T17" fmla="*/ 29 h 234"/>
                <a:gd name="T18" fmla="*/ 429 w 510"/>
                <a:gd name="T19" fmla="*/ 234 h 234"/>
                <a:gd name="T20" fmla="*/ 298 w 510"/>
                <a:gd name="T21" fmla="*/ 23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 h="234">
                  <a:moveTo>
                    <a:pt x="298" y="230"/>
                  </a:moveTo>
                  <a:cubicBezTo>
                    <a:pt x="5" y="223"/>
                    <a:pt x="5" y="223"/>
                    <a:pt x="5" y="223"/>
                  </a:cubicBezTo>
                  <a:cubicBezTo>
                    <a:pt x="2" y="223"/>
                    <a:pt x="0" y="220"/>
                    <a:pt x="0" y="217"/>
                  </a:cubicBezTo>
                  <a:cubicBezTo>
                    <a:pt x="0" y="214"/>
                    <a:pt x="2" y="212"/>
                    <a:pt x="5" y="212"/>
                  </a:cubicBezTo>
                  <a:cubicBezTo>
                    <a:pt x="167" y="210"/>
                    <a:pt x="167" y="210"/>
                    <a:pt x="167" y="210"/>
                  </a:cubicBezTo>
                  <a:cubicBezTo>
                    <a:pt x="231" y="11"/>
                    <a:pt x="231" y="11"/>
                    <a:pt x="231" y="11"/>
                  </a:cubicBezTo>
                  <a:cubicBezTo>
                    <a:pt x="233" y="5"/>
                    <a:pt x="239" y="0"/>
                    <a:pt x="246" y="1"/>
                  </a:cubicBezTo>
                  <a:cubicBezTo>
                    <a:pt x="492" y="7"/>
                    <a:pt x="492" y="7"/>
                    <a:pt x="492" y="7"/>
                  </a:cubicBezTo>
                  <a:cubicBezTo>
                    <a:pt x="503" y="8"/>
                    <a:pt x="510" y="19"/>
                    <a:pt x="506" y="29"/>
                  </a:cubicBezTo>
                  <a:cubicBezTo>
                    <a:pt x="429" y="234"/>
                    <a:pt x="429" y="234"/>
                    <a:pt x="429" y="234"/>
                  </a:cubicBezTo>
                  <a:cubicBezTo>
                    <a:pt x="298" y="230"/>
                    <a:pt x="298" y="230"/>
                    <a:pt x="298" y="23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7" name="Freeform 248">
              <a:extLst>
                <a:ext uri="{FF2B5EF4-FFF2-40B4-BE49-F238E27FC236}">
                  <a16:creationId xmlns:a16="http://schemas.microsoft.com/office/drawing/2014/main" id="{0CFE22E0-D3B0-42DC-8C17-78F309D44D20}"/>
                </a:ext>
              </a:extLst>
            </p:cNvPr>
            <p:cNvSpPr>
              <a:spLocks/>
            </p:cNvSpPr>
            <p:nvPr/>
          </p:nvSpPr>
          <p:spPr bwMode="auto">
            <a:xfrm>
              <a:off x="2666717" y="3702050"/>
              <a:ext cx="3175" cy="19050"/>
            </a:xfrm>
            <a:custGeom>
              <a:avLst/>
              <a:gdLst>
                <a:gd name="T0" fmla="*/ 1 w 1"/>
                <a:gd name="T1" fmla="*/ 0 h 5"/>
                <a:gd name="T2" fmla="*/ 0 w 1"/>
                <a:gd name="T3" fmla="*/ 1 h 5"/>
                <a:gd name="T4" fmla="*/ 1 w 1"/>
                <a:gd name="T5" fmla="*/ 5 h 5"/>
                <a:gd name="T6" fmla="*/ 1 w 1"/>
                <a:gd name="T7" fmla="*/ 0 h 5"/>
              </a:gdLst>
              <a:ahLst/>
              <a:cxnLst>
                <a:cxn ang="0">
                  <a:pos x="T0" y="T1"/>
                </a:cxn>
                <a:cxn ang="0">
                  <a:pos x="T2" y="T3"/>
                </a:cxn>
                <a:cxn ang="0">
                  <a:pos x="T4" y="T5"/>
                </a:cxn>
                <a:cxn ang="0">
                  <a:pos x="T6" y="T7"/>
                </a:cxn>
              </a:cxnLst>
              <a:rect l="0" t="0" r="r" b="b"/>
              <a:pathLst>
                <a:path w="1" h="5">
                  <a:moveTo>
                    <a:pt x="1" y="0"/>
                  </a:moveTo>
                  <a:cubicBezTo>
                    <a:pt x="0" y="1"/>
                    <a:pt x="0" y="1"/>
                    <a:pt x="0" y="1"/>
                  </a:cubicBezTo>
                  <a:cubicBezTo>
                    <a:pt x="1" y="5"/>
                    <a:pt x="1" y="5"/>
                    <a:pt x="1" y="5"/>
                  </a:cubicBezTo>
                  <a:cubicBezTo>
                    <a:pt x="1" y="3"/>
                    <a:pt x="1" y="2"/>
                    <a:pt x="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8" name="Freeform 249">
              <a:extLst>
                <a:ext uri="{FF2B5EF4-FFF2-40B4-BE49-F238E27FC236}">
                  <a16:creationId xmlns:a16="http://schemas.microsoft.com/office/drawing/2014/main" id="{F159C5AF-8FE7-4765-92BF-D760074F65DF}"/>
                </a:ext>
              </a:extLst>
            </p:cNvPr>
            <p:cNvSpPr>
              <a:spLocks/>
            </p:cNvSpPr>
            <p:nvPr/>
          </p:nvSpPr>
          <p:spPr bwMode="auto">
            <a:xfrm>
              <a:off x="2669892" y="3441700"/>
              <a:ext cx="139700" cy="404813"/>
            </a:xfrm>
            <a:custGeom>
              <a:avLst/>
              <a:gdLst>
                <a:gd name="T0" fmla="*/ 37 w 37"/>
                <a:gd name="T1" fmla="*/ 0 h 107"/>
                <a:gd name="T2" fmla="*/ 36 w 37"/>
                <a:gd name="T3" fmla="*/ 2 h 107"/>
                <a:gd name="T4" fmla="*/ 18 w 37"/>
                <a:gd name="T5" fmla="*/ 37 h 107"/>
                <a:gd name="T6" fmla="*/ 17 w 37"/>
                <a:gd name="T7" fmla="*/ 40 h 107"/>
                <a:gd name="T8" fmla="*/ 0 w 37"/>
                <a:gd name="T9" fmla="*/ 69 h 107"/>
                <a:gd name="T10" fmla="*/ 0 w 37"/>
                <a:gd name="T11" fmla="*/ 74 h 107"/>
                <a:gd name="T12" fmla="*/ 9 w 37"/>
                <a:gd name="T13" fmla="*/ 107 h 107"/>
                <a:gd name="T14" fmla="*/ 14 w 37"/>
                <a:gd name="T15" fmla="*/ 106 h 107"/>
                <a:gd name="T16" fmla="*/ 37 w 37"/>
                <a:gd name="T17" fmla="*/ 104 h 107"/>
                <a:gd name="T18" fmla="*/ 37 w 37"/>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07">
                  <a:moveTo>
                    <a:pt x="37" y="0"/>
                  </a:moveTo>
                  <a:cubicBezTo>
                    <a:pt x="37" y="1"/>
                    <a:pt x="36" y="1"/>
                    <a:pt x="36" y="2"/>
                  </a:cubicBezTo>
                  <a:cubicBezTo>
                    <a:pt x="31" y="11"/>
                    <a:pt x="25" y="24"/>
                    <a:pt x="18" y="37"/>
                  </a:cubicBezTo>
                  <a:cubicBezTo>
                    <a:pt x="17" y="40"/>
                    <a:pt x="17" y="40"/>
                    <a:pt x="17" y="40"/>
                  </a:cubicBezTo>
                  <a:cubicBezTo>
                    <a:pt x="0" y="69"/>
                    <a:pt x="0" y="69"/>
                    <a:pt x="0" y="69"/>
                  </a:cubicBezTo>
                  <a:cubicBezTo>
                    <a:pt x="0" y="71"/>
                    <a:pt x="0" y="72"/>
                    <a:pt x="0" y="74"/>
                  </a:cubicBezTo>
                  <a:cubicBezTo>
                    <a:pt x="9" y="107"/>
                    <a:pt x="9" y="107"/>
                    <a:pt x="9" y="107"/>
                  </a:cubicBezTo>
                  <a:cubicBezTo>
                    <a:pt x="11" y="107"/>
                    <a:pt x="13" y="107"/>
                    <a:pt x="14" y="106"/>
                  </a:cubicBezTo>
                  <a:cubicBezTo>
                    <a:pt x="21" y="106"/>
                    <a:pt x="29" y="105"/>
                    <a:pt x="37" y="104"/>
                  </a:cubicBezTo>
                  <a:cubicBezTo>
                    <a:pt x="37" y="0"/>
                    <a:pt x="37" y="0"/>
                    <a:pt x="3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250">
              <a:extLst>
                <a:ext uri="{FF2B5EF4-FFF2-40B4-BE49-F238E27FC236}">
                  <a16:creationId xmlns:a16="http://schemas.microsoft.com/office/drawing/2014/main" id="{CBE547DE-C795-4CF0-B1AD-5F01E90A0FF0}"/>
                </a:ext>
              </a:extLst>
            </p:cNvPr>
            <p:cNvSpPr>
              <a:spLocks/>
            </p:cNvSpPr>
            <p:nvPr/>
          </p:nvSpPr>
          <p:spPr bwMode="auto">
            <a:xfrm>
              <a:off x="2666717" y="3581400"/>
              <a:ext cx="71438" cy="125413"/>
            </a:xfrm>
            <a:custGeom>
              <a:avLst/>
              <a:gdLst>
                <a:gd name="T0" fmla="*/ 19 w 19"/>
                <a:gd name="T1" fmla="*/ 0 h 33"/>
                <a:gd name="T2" fmla="*/ 13 w 19"/>
                <a:gd name="T3" fmla="*/ 9 h 33"/>
                <a:gd name="T4" fmla="*/ 1 w 19"/>
                <a:gd name="T5" fmla="*/ 31 h 33"/>
                <a:gd name="T6" fmla="*/ 0 w 19"/>
                <a:gd name="T7" fmla="*/ 32 h 33"/>
                <a:gd name="T8" fmla="*/ 0 w 19"/>
                <a:gd name="T9" fmla="*/ 33 h 33"/>
                <a:gd name="T10" fmla="*/ 1 w 19"/>
                <a:gd name="T11" fmla="*/ 32 h 33"/>
                <a:gd name="T12" fmla="*/ 18 w 19"/>
                <a:gd name="T13" fmla="*/ 3 h 33"/>
                <a:gd name="T14" fmla="*/ 19 w 19"/>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3">
                  <a:moveTo>
                    <a:pt x="19" y="0"/>
                  </a:moveTo>
                  <a:cubicBezTo>
                    <a:pt x="17" y="3"/>
                    <a:pt x="15" y="6"/>
                    <a:pt x="13" y="9"/>
                  </a:cubicBezTo>
                  <a:cubicBezTo>
                    <a:pt x="9" y="17"/>
                    <a:pt x="5" y="25"/>
                    <a:pt x="1" y="31"/>
                  </a:cubicBezTo>
                  <a:cubicBezTo>
                    <a:pt x="0" y="32"/>
                    <a:pt x="0" y="32"/>
                    <a:pt x="0" y="32"/>
                  </a:cubicBezTo>
                  <a:cubicBezTo>
                    <a:pt x="0" y="33"/>
                    <a:pt x="0" y="33"/>
                    <a:pt x="0" y="33"/>
                  </a:cubicBezTo>
                  <a:cubicBezTo>
                    <a:pt x="1" y="32"/>
                    <a:pt x="1" y="32"/>
                    <a:pt x="1" y="32"/>
                  </a:cubicBezTo>
                  <a:cubicBezTo>
                    <a:pt x="18" y="3"/>
                    <a:pt x="18" y="3"/>
                    <a:pt x="18" y="3"/>
                  </a:cubicBezTo>
                  <a:cubicBezTo>
                    <a:pt x="19" y="0"/>
                    <a:pt x="19" y="0"/>
                    <a:pt x="19" y="0"/>
                  </a:cubicBezTo>
                </a:path>
              </a:pathLst>
            </a:custGeom>
            <a:solidFill>
              <a:srgbClr val="B237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0" name="Freeform 251">
              <a:extLst>
                <a:ext uri="{FF2B5EF4-FFF2-40B4-BE49-F238E27FC236}">
                  <a16:creationId xmlns:a16="http://schemas.microsoft.com/office/drawing/2014/main" id="{A9ED5023-8512-4E7A-AAB8-67DDBC4B23FC}"/>
                </a:ext>
              </a:extLst>
            </p:cNvPr>
            <p:cNvSpPr>
              <a:spLocks/>
            </p:cNvSpPr>
            <p:nvPr/>
          </p:nvSpPr>
          <p:spPr bwMode="auto">
            <a:xfrm>
              <a:off x="2669892" y="3435350"/>
              <a:ext cx="139700" cy="263525"/>
            </a:xfrm>
            <a:custGeom>
              <a:avLst/>
              <a:gdLst>
                <a:gd name="T0" fmla="*/ 37 w 37"/>
                <a:gd name="T1" fmla="*/ 0 h 70"/>
                <a:gd name="T2" fmla="*/ 37 w 37"/>
                <a:gd name="T3" fmla="*/ 0 h 70"/>
                <a:gd name="T4" fmla="*/ 0 w 37"/>
                <a:gd name="T5" fmla="*/ 70 h 70"/>
                <a:gd name="T6" fmla="*/ 12 w 37"/>
                <a:gd name="T7" fmla="*/ 48 h 70"/>
                <a:gd name="T8" fmla="*/ 18 w 37"/>
                <a:gd name="T9" fmla="*/ 39 h 70"/>
                <a:gd name="T10" fmla="*/ 36 w 37"/>
                <a:gd name="T11" fmla="*/ 4 h 70"/>
                <a:gd name="T12" fmla="*/ 37 w 37"/>
                <a:gd name="T13" fmla="*/ 2 h 70"/>
                <a:gd name="T14" fmla="*/ 37 w 37"/>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70">
                  <a:moveTo>
                    <a:pt x="37" y="0"/>
                  </a:moveTo>
                  <a:cubicBezTo>
                    <a:pt x="37" y="0"/>
                    <a:pt x="37" y="0"/>
                    <a:pt x="37" y="0"/>
                  </a:cubicBezTo>
                  <a:cubicBezTo>
                    <a:pt x="0" y="70"/>
                    <a:pt x="0" y="70"/>
                    <a:pt x="0" y="70"/>
                  </a:cubicBezTo>
                  <a:cubicBezTo>
                    <a:pt x="4" y="64"/>
                    <a:pt x="8" y="56"/>
                    <a:pt x="12" y="48"/>
                  </a:cubicBezTo>
                  <a:cubicBezTo>
                    <a:pt x="14" y="45"/>
                    <a:pt x="16" y="42"/>
                    <a:pt x="18" y="39"/>
                  </a:cubicBezTo>
                  <a:cubicBezTo>
                    <a:pt x="25" y="26"/>
                    <a:pt x="31" y="13"/>
                    <a:pt x="36" y="4"/>
                  </a:cubicBezTo>
                  <a:cubicBezTo>
                    <a:pt x="36" y="3"/>
                    <a:pt x="37" y="3"/>
                    <a:pt x="37" y="2"/>
                  </a:cubicBezTo>
                  <a:cubicBezTo>
                    <a:pt x="37" y="0"/>
                    <a:pt x="37" y="0"/>
                    <a:pt x="3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1" name="Freeform 252">
              <a:extLst>
                <a:ext uri="{FF2B5EF4-FFF2-40B4-BE49-F238E27FC236}">
                  <a16:creationId xmlns:a16="http://schemas.microsoft.com/office/drawing/2014/main" id="{532ADC13-5ED9-459A-A3C8-10EF09B281E3}"/>
                </a:ext>
              </a:extLst>
            </p:cNvPr>
            <p:cNvSpPr>
              <a:spLocks/>
            </p:cNvSpPr>
            <p:nvPr/>
          </p:nvSpPr>
          <p:spPr bwMode="auto">
            <a:xfrm>
              <a:off x="2704817" y="3833813"/>
              <a:ext cx="104775" cy="12700"/>
            </a:xfrm>
            <a:custGeom>
              <a:avLst/>
              <a:gdLst>
                <a:gd name="T0" fmla="*/ 28 w 28"/>
                <a:gd name="T1" fmla="*/ 0 h 3"/>
                <a:gd name="T2" fmla="*/ 5 w 28"/>
                <a:gd name="T3" fmla="*/ 2 h 3"/>
                <a:gd name="T4" fmla="*/ 0 w 28"/>
                <a:gd name="T5" fmla="*/ 3 h 3"/>
                <a:gd name="T6" fmla="*/ 0 w 28"/>
                <a:gd name="T7" fmla="*/ 3 h 3"/>
                <a:gd name="T8" fmla="*/ 28 w 28"/>
                <a:gd name="T9" fmla="*/ 1 h 3"/>
                <a:gd name="T10" fmla="*/ 28 w 28"/>
                <a:gd name="T11" fmla="*/ 0 h 3"/>
              </a:gdLst>
              <a:ahLst/>
              <a:cxnLst>
                <a:cxn ang="0">
                  <a:pos x="T0" y="T1"/>
                </a:cxn>
                <a:cxn ang="0">
                  <a:pos x="T2" y="T3"/>
                </a:cxn>
                <a:cxn ang="0">
                  <a:pos x="T4" y="T5"/>
                </a:cxn>
                <a:cxn ang="0">
                  <a:pos x="T6" y="T7"/>
                </a:cxn>
                <a:cxn ang="0">
                  <a:pos x="T8" y="T9"/>
                </a:cxn>
                <a:cxn ang="0">
                  <a:pos x="T10" y="T11"/>
                </a:cxn>
              </a:cxnLst>
              <a:rect l="0" t="0" r="r" b="b"/>
              <a:pathLst>
                <a:path w="28" h="3">
                  <a:moveTo>
                    <a:pt x="28" y="0"/>
                  </a:moveTo>
                  <a:cubicBezTo>
                    <a:pt x="20" y="1"/>
                    <a:pt x="12" y="2"/>
                    <a:pt x="5" y="2"/>
                  </a:cubicBezTo>
                  <a:cubicBezTo>
                    <a:pt x="4" y="3"/>
                    <a:pt x="2" y="3"/>
                    <a:pt x="0" y="3"/>
                  </a:cubicBezTo>
                  <a:cubicBezTo>
                    <a:pt x="0" y="3"/>
                    <a:pt x="0" y="3"/>
                    <a:pt x="0" y="3"/>
                  </a:cubicBezTo>
                  <a:cubicBezTo>
                    <a:pt x="28" y="1"/>
                    <a:pt x="28" y="1"/>
                    <a:pt x="28" y="1"/>
                  </a:cubicBezTo>
                  <a:cubicBezTo>
                    <a:pt x="28" y="0"/>
                    <a:pt x="28" y="0"/>
                    <a:pt x="28"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2" name="Freeform 253">
              <a:extLst>
                <a:ext uri="{FF2B5EF4-FFF2-40B4-BE49-F238E27FC236}">
                  <a16:creationId xmlns:a16="http://schemas.microsoft.com/office/drawing/2014/main" id="{E6A9D0C1-0189-45FE-B48D-53BDD51C1F4A}"/>
                </a:ext>
              </a:extLst>
            </p:cNvPr>
            <p:cNvSpPr>
              <a:spLocks/>
            </p:cNvSpPr>
            <p:nvPr/>
          </p:nvSpPr>
          <p:spPr bwMode="auto">
            <a:xfrm>
              <a:off x="2900079" y="1522413"/>
              <a:ext cx="1125538" cy="1290638"/>
            </a:xfrm>
            <a:custGeom>
              <a:avLst/>
              <a:gdLst>
                <a:gd name="T0" fmla="*/ 109 w 298"/>
                <a:gd name="T1" fmla="*/ 287 h 342"/>
                <a:gd name="T2" fmla="*/ 19 w 298"/>
                <a:gd name="T3" fmla="*/ 203 h 342"/>
                <a:gd name="T4" fmla="*/ 34 w 298"/>
                <a:gd name="T5" fmla="*/ 65 h 342"/>
                <a:gd name="T6" fmla="*/ 161 w 298"/>
                <a:gd name="T7" fmla="*/ 13 h 342"/>
                <a:gd name="T8" fmla="*/ 284 w 298"/>
                <a:gd name="T9" fmla="*/ 115 h 342"/>
                <a:gd name="T10" fmla="*/ 109 w 298"/>
                <a:gd name="T11" fmla="*/ 287 h 342"/>
              </a:gdLst>
              <a:ahLst/>
              <a:cxnLst>
                <a:cxn ang="0">
                  <a:pos x="T0" y="T1"/>
                </a:cxn>
                <a:cxn ang="0">
                  <a:pos x="T2" y="T3"/>
                </a:cxn>
                <a:cxn ang="0">
                  <a:pos x="T4" y="T5"/>
                </a:cxn>
                <a:cxn ang="0">
                  <a:pos x="T6" y="T7"/>
                </a:cxn>
                <a:cxn ang="0">
                  <a:pos x="T8" y="T9"/>
                </a:cxn>
                <a:cxn ang="0">
                  <a:pos x="T10" y="T11"/>
                </a:cxn>
              </a:cxnLst>
              <a:rect l="0" t="0" r="r" b="b"/>
              <a:pathLst>
                <a:path w="298" h="342">
                  <a:moveTo>
                    <a:pt x="109" y="287"/>
                  </a:moveTo>
                  <a:cubicBezTo>
                    <a:pt x="109" y="287"/>
                    <a:pt x="39" y="274"/>
                    <a:pt x="19" y="203"/>
                  </a:cubicBezTo>
                  <a:cubicBezTo>
                    <a:pt x="0" y="136"/>
                    <a:pt x="15" y="101"/>
                    <a:pt x="34" y="65"/>
                  </a:cubicBezTo>
                  <a:cubicBezTo>
                    <a:pt x="49" y="37"/>
                    <a:pt x="96" y="0"/>
                    <a:pt x="161" y="13"/>
                  </a:cubicBezTo>
                  <a:cubicBezTo>
                    <a:pt x="228" y="27"/>
                    <a:pt x="277" y="61"/>
                    <a:pt x="284" y="115"/>
                  </a:cubicBezTo>
                  <a:cubicBezTo>
                    <a:pt x="298" y="217"/>
                    <a:pt x="216" y="342"/>
                    <a:pt x="109" y="287"/>
                  </a:cubicBezTo>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3" name="Freeform 254">
              <a:extLst>
                <a:ext uri="{FF2B5EF4-FFF2-40B4-BE49-F238E27FC236}">
                  <a16:creationId xmlns:a16="http://schemas.microsoft.com/office/drawing/2014/main" id="{4C287DA9-B970-406A-B069-B39AE31A5227}"/>
                </a:ext>
              </a:extLst>
            </p:cNvPr>
            <p:cNvSpPr>
              <a:spLocks/>
            </p:cNvSpPr>
            <p:nvPr/>
          </p:nvSpPr>
          <p:spPr bwMode="auto">
            <a:xfrm>
              <a:off x="2855629" y="1544638"/>
              <a:ext cx="534988" cy="784225"/>
            </a:xfrm>
            <a:custGeom>
              <a:avLst/>
              <a:gdLst>
                <a:gd name="T0" fmla="*/ 34 w 142"/>
                <a:gd name="T1" fmla="*/ 208 h 208"/>
                <a:gd name="T2" fmla="*/ 31 w 142"/>
                <a:gd name="T3" fmla="*/ 206 h 208"/>
                <a:gd name="T4" fmla="*/ 25 w 142"/>
                <a:gd name="T5" fmla="*/ 81 h 208"/>
                <a:gd name="T6" fmla="*/ 93 w 142"/>
                <a:gd name="T7" fmla="*/ 9 h 208"/>
                <a:gd name="T8" fmla="*/ 139 w 142"/>
                <a:gd name="T9" fmla="*/ 1 h 208"/>
                <a:gd name="T10" fmla="*/ 142 w 142"/>
                <a:gd name="T11" fmla="*/ 5 h 208"/>
                <a:gd name="T12" fmla="*/ 138 w 142"/>
                <a:gd name="T13" fmla="*/ 8 h 208"/>
                <a:gd name="T14" fmla="*/ 95 w 142"/>
                <a:gd name="T15" fmla="*/ 16 h 208"/>
                <a:gd name="T16" fmla="*/ 32 w 142"/>
                <a:gd name="T17" fmla="*/ 84 h 208"/>
                <a:gd name="T18" fmla="*/ 37 w 142"/>
                <a:gd name="T19" fmla="*/ 203 h 208"/>
                <a:gd name="T20" fmla="*/ 36 w 142"/>
                <a:gd name="T21" fmla="*/ 208 h 208"/>
                <a:gd name="T22" fmla="*/ 34 w 142"/>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208">
                  <a:moveTo>
                    <a:pt x="34" y="208"/>
                  </a:moveTo>
                  <a:cubicBezTo>
                    <a:pt x="33" y="208"/>
                    <a:pt x="32" y="208"/>
                    <a:pt x="31" y="206"/>
                  </a:cubicBezTo>
                  <a:cubicBezTo>
                    <a:pt x="30" y="204"/>
                    <a:pt x="0" y="151"/>
                    <a:pt x="25" y="81"/>
                  </a:cubicBezTo>
                  <a:cubicBezTo>
                    <a:pt x="40" y="38"/>
                    <a:pt x="70" y="18"/>
                    <a:pt x="93" y="9"/>
                  </a:cubicBezTo>
                  <a:cubicBezTo>
                    <a:pt x="117" y="0"/>
                    <a:pt x="138" y="1"/>
                    <a:pt x="139" y="1"/>
                  </a:cubicBezTo>
                  <a:cubicBezTo>
                    <a:pt x="141" y="1"/>
                    <a:pt x="142" y="3"/>
                    <a:pt x="142" y="5"/>
                  </a:cubicBezTo>
                  <a:cubicBezTo>
                    <a:pt x="142" y="7"/>
                    <a:pt x="140" y="8"/>
                    <a:pt x="138" y="8"/>
                  </a:cubicBezTo>
                  <a:cubicBezTo>
                    <a:pt x="138" y="8"/>
                    <a:pt x="118" y="7"/>
                    <a:pt x="95" y="16"/>
                  </a:cubicBezTo>
                  <a:cubicBezTo>
                    <a:pt x="65" y="28"/>
                    <a:pt x="43" y="51"/>
                    <a:pt x="32" y="84"/>
                  </a:cubicBezTo>
                  <a:cubicBezTo>
                    <a:pt x="8" y="150"/>
                    <a:pt x="37" y="202"/>
                    <a:pt x="37" y="203"/>
                  </a:cubicBezTo>
                  <a:cubicBezTo>
                    <a:pt x="38" y="205"/>
                    <a:pt x="38" y="207"/>
                    <a:pt x="36" y="208"/>
                  </a:cubicBezTo>
                  <a:cubicBezTo>
                    <a:pt x="35" y="208"/>
                    <a:pt x="35" y="208"/>
                    <a:pt x="34" y="20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74" name="Freeform 255">
              <a:extLst>
                <a:ext uri="{FF2B5EF4-FFF2-40B4-BE49-F238E27FC236}">
                  <a16:creationId xmlns:a16="http://schemas.microsoft.com/office/drawing/2014/main" id="{F08987A8-EC94-4DCA-9EC4-0DCC4F16BA98}"/>
                </a:ext>
              </a:extLst>
            </p:cNvPr>
            <p:cNvSpPr>
              <a:spLocks/>
            </p:cNvSpPr>
            <p:nvPr/>
          </p:nvSpPr>
          <p:spPr bwMode="auto">
            <a:xfrm>
              <a:off x="3636679" y="2498725"/>
              <a:ext cx="279400" cy="268288"/>
            </a:xfrm>
            <a:custGeom>
              <a:avLst/>
              <a:gdLst>
                <a:gd name="T0" fmla="*/ 28 w 74"/>
                <a:gd name="T1" fmla="*/ 0 h 71"/>
                <a:gd name="T2" fmla="*/ 4 w 74"/>
                <a:gd name="T3" fmla="*/ 27 h 71"/>
                <a:gd name="T4" fmla="*/ 31 w 74"/>
                <a:gd name="T5" fmla="*/ 67 h 71"/>
                <a:gd name="T6" fmla="*/ 71 w 74"/>
                <a:gd name="T7" fmla="*/ 40 h 71"/>
                <a:gd name="T8" fmla="*/ 57 w 74"/>
                <a:gd name="T9" fmla="*/ 5 h 71"/>
                <a:gd name="T10" fmla="*/ 44 w 74"/>
                <a:gd name="T11" fmla="*/ 0 h 71"/>
                <a:gd name="T12" fmla="*/ 44 w 74"/>
                <a:gd name="T13" fmla="*/ 0 h 71"/>
                <a:gd name="T14" fmla="*/ 45 w 74"/>
                <a:gd name="T15" fmla="*/ 5 h 71"/>
                <a:gd name="T16" fmla="*/ 55 w 74"/>
                <a:gd name="T17" fmla="*/ 10 h 71"/>
                <a:gd name="T18" fmla="*/ 66 w 74"/>
                <a:gd name="T19" fmla="*/ 39 h 71"/>
                <a:gd name="T20" fmla="*/ 32 w 74"/>
                <a:gd name="T21" fmla="*/ 62 h 71"/>
                <a:gd name="T22" fmla="*/ 9 w 74"/>
                <a:gd name="T23" fmla="*/ 28 h 71"/>
                <a:gd name="T24" fmla="*/ 30 w 74"/>
                <a:gd name="T25" fmla="*/ 6 h 71"/>
                <a:gd name="T26" fmla="*/ 28 w 74"/>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0"/>
                  </a:moveTo>
                  <a:cubicBezTo>
                    <a:pt x="16" y="4"/>
                    <a:pt x="6" y="14"/>
                    <a:pt x="4" y="27"/>
                  </a:cubicBezTo>
                  <a:cubicBezTo>
                    <a:pt x="0" y="45"/>
                    <a:pt x="12" y="63"/>
                    <a:pt x="31" y="67"/>
                  </a:cubicBezTo>
                  <a:cubicBezTo>
                    <a:pt x="49" y="71"/>
                    <a:pt x="67" y="59"/>
                    <a:pt x="71" y="40"/>
                  </a:cubicBezTo>
                  <a:cubicBezTo>
                    <a:pt x="74" y="26"/>
                    <a:pt x="68" y="13"/>
                    <a:pt x="57" y="5"/>
                  </a:cubicBezTo>
                  <a:cubicBezTo>
                    <a:pt x="53" y="3"/>
                    <a:pt x="49" y="1"/>
                    <a:pt x="44" y="0"/>
                  </a:cubicBezTo>
                  <a:cubicBezTo>
                    <a:pt x="44" y="0"/>
                    <a:pt x="44" y="0"/>
                    <a:pt x="44" y="0"/>
                  </a:cubicBezTo>
                  <a:cubicBezTo>
                    <a:pt x="43" y="2"/>
                    <a:pt x="44" y="4"/>
                    <a:pt x="45" y="5"/>
                  </a:cubicBezTo>
                  <a:cubicBezTo>
                    <a:pt x="49" y="6"/>
                    <a:pt x="52" y="8"/>
                    <a:pt x="55" y="10"/>
                  </a:cubicBezTo>
                  <a:cubicBezTo>
                    <a:pt x="64" y="17"/>
                    <a:pt x="68" y="28"/>
                    <a:pt x="66" y="39"/>
                  </a:cubicBezTo>
                  <a:cubicBezTo>
                    <a:pt x="63" y="55"/>
                    <a:pt x="47" y="65"/>
                    <a:pt x="32" y="62"/>
                  </a:cubicBezTo>
                  <a:cubicBezTo>
                    <a:pt x="16" y="59"/>
                    <a:pt x="6" y="43"/>
                    <a:pt x="9" y="28"/>
                  </a:cubicBezTo>
                  <a:cubicBezTo>
                    <a:pt x="11" y="16"/>
                    <a:pt x="20" y="8"/>
                    <a:pt x="30" y="6"/>
                  </a:cubicBezTo>
                  <a:lnTo>
                    <a:pt x="28"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D"/>
            </a:p>
          </p:txBody>
        </p:sp>
        <p:sp>
          <p:nvSpPr>
            <p:cNvPr id="75" name="Freeform 256">
              <a:extLst>
                <a:ext uri="{FF2B5EF4-FFF2-40B4-BE49-F238E27FC236}">
                  <a16:creationId xmlns:a16="http://schemas.microsoft.com/office/drawing/2014/main" id="{896BFA43-D895-42D5-8309-FFE403F795C3}"/>
                </a:ext>
              </a:extLst>
            </p:cNvPr>
            <p:cNvSpPr>
              <a:spLocks/>
            </p:cNvSpPr>
            <p:nvPr/>
          </p:nvSpPr>
          <p:spPr bwMode="auto">
            <a:xfrm>
              <a:off x="3050892" y="2514600"/>
              <a:ext cx="514350" cy="603250"/>
            </a:xfrm>
            <a:custGeom>
              <a:avLst/>
              <a:gdLst>
                <a:gd name="T0" fmla="*/ 136 w 136"/>
                <a:gd name="T1" fmla="*/ 55 h 160"/>
                <a:gd name="T2" fmla="*/ 126 w 136"/>
                <a:gd name="T3" fmla="*/ 115 h 160"/>
                <a:gd name="T4" fmla="*/ 0 w 136"/>
                <a:gd name="T5" fmla="*/ 78 h 160"/>
                <a:gd name="T6" fmla="*/ 27 w 136"/>
                <a:gd name="T7" fmla="*/ 0 h 160"/>
                <a:gd name="T8" fmla="*/ 44 w 136"/>
                <a:gd name="T9" fmla="*/ 12 h 160"/>
                <a:gd name="T10" fmla="*/ 51 w 136"/>
                <a:gd name="T11" fmla="*/ 17 h 160"/>
                <a:gd name="T12" fmla="*/ 136 w 136"/>
                <a:gd name="T13" fmla="*/ 55 h 160"/>
              </a:gdLst>
              <a:ahLst/>
              <a:cxnLst>
                <a:cxn ang="0">
                  <a:pos x="T0" y="T1"/>
                </a:cxn>
                <a:cxn ang="0">
                  <a:pos x="T2" y="T3"/>
                </a:cxn>
                <a:cxn ang="0">
                  <a:pos x="T4" y="T5"/>
                </a:cxn>
                <a:cxn ang="0">
                  <a:pos x="T6" y="T7"/>
                </a:cxn>
                <a:cxn ang="0">
                  <a:pos x="T8" y="T9"/>
                </a:cxn>
                <a:cxn ang="0">
                  <a:pos x="T10" y="T11"/>
                </a:cxn>
                <a:cxn ang="0">
                  <a:pos x="T12" y="T13"/>
                </a:cxn>
              </a:cxnLst>
              <a:rect l="0" t="0" r="r" b="b"/>
              <a:pathLst>
                <a:path w="136" h="160">
                  <a:moveTo>
                    <a:pt x="136" y="55"/>
                  </a:moveTo>
                  <a:cubicBezTo>
                    <a:pt x="126" y="115"/>
                    <a:pt x="126" y="115"/>
                    <a:pt x="126" y="115"/>
                  </a:cubicBezTo>
                  <a:cubicBezTo>
                    <a:pt x="126" y="115"/>
                    <a:pt x="81" y="160"/>
                    <a:pt x="0" y="78"/>
                  </a:cubicBezTo>
                  <a:cubicBezTo>
                    <a:pt x="22" y="62"/>
                    <a:pt x="30" y="24"/>
                    <a:pt x="27" y="0"/>
                  </a:cubicBezTo>
                  <a:cubicBezTo>
                    <a:pt x="27" y="0"/>
                    <a:pt x="34" y="3"/>
                    <a:pt x="44" y="12"/>
                  </a:cubicBezTo>
                  <a:cubicBezTo>
                    <a:pt x="46" y="14"/>
                    <a:pt x="48" y="16"/>
                    <a:pt x="51" y="17"/>
                  </a:cubicBezTo>
                  <a:cubicBezTo>
                    <a:pt x="72" y="32"/>
                    <a:pt x="105" y="51"/>
                    <a:pt x="136" y="55"/>
                  </a:cubicBez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6" name="Freeform 257">
              <a:extLst>
                <a:ext uri="{FF2B5EF4-FFF2-40B4-BE49-F238E27FC236}">
                  <a16:creationId xmlns:a16="http://schemas.microsoft.com/office/drawing/2014/main" id="{5780E606-FA98-49A4-810E-9A424C226059}"/>
                </a:ext>
              </a:extLst>
            </p:cNvPr>
            <p:cNvSpPr>
              <a:spLocks/>
            </p:cNvSpPr>
            <p:nvPr/>
          </p:nvSpPr>
          <p:spPr bwMode="auto">
            <a:xfrm>
              <a:off x="3217579" y="2559050"/>
              <a:ext cx="347663" cy="268288"/>
            </a:xfrm>
            <a:custGeom>
              <a:avLst/>
              <a:gdLst>
                <a:gd name="T0" fmla="*/ 92 w 92"/>
                <a:gd name="T1" fmla="*/ 43 h 71"/>
                <a:gd name="T2" fmla="*/ 87 w 92"/>
                <a:gd name="T3" fmla="*/ 71 h 71"/>
                <a:gd name="T4" fmla="*/ 0 w 92"/>
                <a:gd name="T5" fmla="*/ 0 h 71"/>
                <a:gd name="T6" fmla="*/ 7 w 92"/>
                <a:gd name="T7" fmla="*/ 5 h 71"/>
                <a:gd name="T8" fmla="*/ 92 w 92"/>
                <a:gd name="T9" fmla="*/ 43 h 71"/>
              </a:gdLst>
              <a:ahLst/>
              <a:cxnLst>
                <a:cxn ang="0">
                  <a:pos x="T0" y="T1"/>
                </a:cxn>
                <a:cxn ang="0">
                  <a:pos x="T2" y="T3"/>
                </a:cxn>
                <a:cxn ang="0">
                  <a:pos x="T4" y="T5"/>
                </a:cxn>
                <a:cxn ang="0">
                  <a:pos x="T6" y="T7"/>
                </a:cxn>
                <a:cxn ang="0">
                  <a:pos x="T8" y="T9"/>
                </a:cxn>
              </a:cxnLst>
              <a:rect l="0" t="0" r="r" b="b"/>
              <a:pathLst>
                <a:path w="92" h="71">
                  <a:moveTo>
                    <a:pt x="92" y="43"/>
                  </a:moveTo>
                  <a:cubicBezTo>
                    <a:pt x="87" y="71"/>
                    <a:pt x="87" y="71"/>
                    <a:pt x="87" y="71"/>
                  </a:cubicBezTo>
                  <a:cubicBezTo>
                    <a:pt x="63" y="60"/>
                    <a:pt x="19" y="37"/>
                    <a:pt x="0" y="0"/>
                  </a:cubicBezTo>
                  <a:cubicBezTo>
                    <a:pt x="2" y="2"/>
                    <a:pt x="4" y="4"/>
                    <a:pt x="7" y="5"/>
                  </a:cubicBezTo>
                  <a:cubicBezTo>
                    <a:pt x="28" y="20"/>
                    <a:pt x="61" y="39"/>
                    <a:pt x="92" y="43"/>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7" name="Freeform 258">
              <a:extLst>
                <a:ext uri="{FF2B5EF4-FFF2-40B4-BE49-F238E27FC236}">
                  <a16:creationId xmlns:a16="http://schemas.microsoft.com/office/drawing/2014/main" id="{DBAA2158-4664-4D51-8DB9-9D65C345D3DE}"/>
                </a:ext>
              </a:extLst>
            </p:cNvPr>
            <p:cNvSpPr>
              <a:spLocks/>
            </p:cNvSpPr>
            <p:nvPr/>
          </p:nvSpPr>
          <p:spPr bwMode="auto">
            <a:xfrm>
              <a:off x="3154079" y="1752600"/>
              <a:ext cx="795338" cy="1090613"/>
            </a:xfrm>
            <a:custGeom>
              <a:avLst/>
              <a:gdLst>
                <a:gd name="T0" fmla="*/ 200 w 211"/>
                <a:gd name="T1" fmla="*/ 140 h 289"/>
                <a:gd name="T2" fmla="*/ 196 w 211"/>
                <a:gd name="T3" fmla="*/ 158 h 289"/>
                <a:gd name="T4" fmla="*/ 193 w 211"/>
                <a:gd name="T5" fmla="*/ 176 h 289"/>
                <a:gd name="T6" fmla="*/ 164 w 211"/>
                <a:gd name="T7" fmla="*/ 248 h 289"/>
                <a:gd name="T8" fmla="*/ 1 w 211"/>
                <a:gd name="T9" fmla="*/ 202 h 289"/>
                <a:gd name="T10" fmla="*/ 0 w 211"/>
                <a:gd name="T11" fmla="*/ 202 h 289"/>
                <a:gd name="T12" fmla="*/ 0 w 211"/>
                <a:gd name="T13" fmla="*/ 187 h 289"/>
                <a:gd name="T14" fmla="*/ 19 w 211"/>
                <a:gd name="T15" fmla="*/ 77 h 289"/>
                <a:gd name="T16" fmla="*/ 89 w 211"/>
                <a:gd name="T17" fmla="*/ 6 h 289"/>
                <a:gd name="T18" fmla="*/ 173 w 211"/>
                <a:gd name="T19" fmla="*/ 32 h 289"/>
                <a:gd name="T20" fmla="*/ 200 w 211"/>
                <a:gd name="T21" fmla="*/ 14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89">
                  <a:moveTo>
                    <a:pt x="200" y="140"/>
                  </a:moveTo>
                  <a:cubicBezTo>
                    <a:pt x="199" y="146"/>
                    <a:pt x="198" y="152"/>
                    <a:pt x="196" y="158"/>
                  </a:cubicBezTo>
                  <a:cubicBezTo>
                    <a:pt x="195" y="164"/>
                    <a:pt x="194" y="170"/>
                    <a:pt x="193" y="176"/>
                  </a:cubicBezTo>
                  <a:cubicBezTo>
                    <a:pt x="184" y="217"/>
                    <a:pt x="176" y="239"/>
                    <a:pt x="164" y="248"/>
                  </a:cubicBezTo>
                  <a:cubicBezTo>
                    <a:pt x="103" y="289"/>
                    <a:pt x="4" y="205"/>
                    <a:pt x="1" y="202"/>
                  </a:cubicBezTo>
                  <a:cubicBezTo>
                    <a:pt x="0" y="202"/>
                    <a:pt x="0" y="202"/>
                    <a:pt x="0" y="202"/>
                  </a:cubicBezTo>
                  <a:cubicBezTo>
                    <a:pt x="0" y="197"/>
                    <a:pt x="0" y="192"/>
                    <a:pt x="0" y="187"/>
                  </a:cubicBezTo>
                  <a:cubicBezTo>
                    <a:pt x="1" y="147"/>
                    <a:pt x="8" y="111"/>
                    <a:pt x="19" y="77"/>
                  </a:cubicBezTo>
                  <a:cubicBezTo>
                    <a:pt x="24" y="41"/>
                    <a:pt x="53" y="12"/>
                    <a:pt x="89" y="6"/>
                  </a:cubicBezTo>
                  <a:cubicBezTo>
                    <a:pt x="127" y="0"/>
                    <a:pt x="155" y="22"/>
                    <a:pt x="173" y="32"/>
                  </a:cubicBezTo>
                  <a:cubicBezTo>
                    <a:pt x="200" y="47"/>
                    <a:pt x="211" y="87"/>
                    <a:pt x="200" y="14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259">
              <a:extLst>
                <a:ext uri="{FF2B5EF4-FFF2-40B4-BE49-F238E27FC236}">
                  <a16:creationId xmlns:a16="http://schemas.microsoft.com/office/drawing/2014/main" id="{E4679448-34A6-4753-B2B1-38674D561B0F}"/>
                </a:ext>
              </a:extLst>
            </p:cNvPr>
            <p:cNvSpPr>
              <a:spLocks/>
            </p:cNvSpPr>
            <p:nvPr/>
          </p:nvSpPr>
          <p:spPr bwMode="auto">
            <a:xfrm>
              <a:off x="3201704" y="1593850"/>
              <a:ext cx="865188" cy="487363"/>
            </a:xfrm>
            <a:custGeom>
              <a:avLst/>
              <a:gdLst>
                <a:gd name="T0" fmla="*/ 8 w 229"/>
                <a:gd name="T1" fmla="*/ 82 h 129"/>
                <a:gd name="T2" fmla="*/ 136 w 229"/>
                <a:gd name="T3" fmla="*/ 23 h 129"/>
                <a:gd name="T4" fmla="*/ 227 w 229"/>
                <a:gd name="T5" fmla="*/ 105 h 129"/>
                <a:gd name="T6" fmla="*/ 183 w 229"/>
                <a:gd name="T7" fmla="*/ 90 h 129"/>
                <a:gd name="T8" fmla="*/ 166 w 229"/>
                <a:gd name="T9" fmla="*/ 117 h 129"/>
                <a:gd name="T10" fmla="*/ 127 w 229"/>
                <a:gd name="T11" fmla="*/ 70 h 129"/>
                <a:gd name="T12" fmla="*/ 28 w 229"/>
                <a:gd name="T13" fmla="*/ 106 h 129"/>
                <a:gd name="T14" fmla="*/ 8 w 229"/>
                <a:gd name="T15" fmla="*/ 82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29">
                  <a:moveTo>
                    <a:pt x="8" y="82"/>
                  </a:moveTo>
                  <a:cubicBezTo>
                    <a:pt x="8" y="82"/>
                    <a:pt x="51" y="0"/>
                    <a:pt x="136" y="23"/>
                  </a:cubicBezTo>
                  <a:cubicBezTo>
                    <a:pt x="221" y="46"/>
                    <a:pt x="226" y="85"/>
                    <a:pt x="227" y="105"/>
                  </a:cubicBezTo>
                  <a:cubicBezTo>
                    <a:pt x="229" y="125"/>
                    <a:pt x="183" y="90"/>
                    <a:pt x="183" y="90"/>
                  </a:cubicBezTo>
                  <a:cubicBezTo>
                    <a:pt x="183" y="90"/>
                    <a:pt x="181" y="129"/>
                    <a:pt x="166" y="117"/>
                  </a:cubicBezTo>
                  <a:cubicBezTo>
                    <a:pt x="148" y="102"/>
                    <a:pt x="127" y="70"/>
                    <a:pt x="127" y="70"/>
                  </a:cubicBezTo>
                  <a:cubicBezTo>
                    <a:pt x="127" y="70"/>
                    <a:pt x="76" y="120"/>
                    <a:pt x="28" y="106"/>
                  </a:cubicBezTo>
                  <a:cubicBezTo>
                    <a:pt x="0" y="99"/>
                    <a:pt x="8" y="82"/>
                    <a:pt x="8" y="8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9" name="Freeform 260">
              <a:extLst>
                <a:ext uri="{FF2B5EF4-FFF2-40B4-BE49-F238E27FC236}">
                  <a16:creationId xmlns:a16="http://schemas.microsoft.com/office/drawing/2014/main" id="{82862D7D-50EB-4F17-8C0F-EAF5FC740460}"/>
                </a:ext>
              </a:extLst>
            </p:cNvPr>
            <p:cNvSpPr>
              <a:spLocks/>
            </p:cNvSpPr>
            <p:nvPr/>
          </p:nvSpPr>
          <p:spPr bwMode="auto">
            <a:xfrm>
              <a:off x="3549367" y="2533650"/>
              <a:ext cx="117475" cy="52388"/>
            </a:xfrm>
            <a:custGeom>
              <a:avLst/>
              <a:gdLst>
                <a:gd name="T0" fmla="*/ 21 w 31"/>
                <a:gd name="T1" fmla="*/ 14 h 14"/>
                <a:gd name="T2" fmla="*/ 2 w 31"/>
                <a:gd name="T3" fmla="*/ 6 h 14"/>
                <a:gd name="T4" fmla="*/ 2 w 31"/>
                <a:gd name="T5" fmla="*/ 1 h 14"/>
                <a:gd name="T6" fmla="*/ 6 w 31"/>
                <a:gd name="T7" fmla="*/ 1 h 14"/>
                <a:gd name="T8" fmla="*/ 27 w 31"/>
                <a:gd name="T9" fmla="*/ 6 h 14"/>
                <a:gd name="T10" fmla="*/ 31 w 31"/>
                <a:gd name="T11" fmla="*/ 8 h 14"/>
                <a:gd name="T12" fmla="*/ 29 w 31"/>
                <a:gd name="T13" fmla="*/ 12 h 14"/>
                <a:gd name="T14" fmla="*/ 21 w 3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4">
                  <a:moveTo>
                    <a:pt x="21" y="14"/>
                  </a:moveTo>
                  <a:cubicBezTo>
                    <a:pt x="10" y="14"/>
                    <a:pt x="2" y="6"/>
                    <a:pt x="2" y="6"/>
                  </a:cubicBezTo>
                  <a:cubicBezTo>
                    <a:pt x="0" y="4"/>
                    <a:pt x="1" y="2"/>
                    <a:pt x="2" y="1"/>
                  </a:cubicBezTo>
                  <a:cubicBezTo>
                    <a:pt x="3" y="0"/>
                    <a:pt x="5" y="0"/>
                    <a:pt x="6" y="1"/>
                  </a:cubicBezTo>
                  <a:cubicBezTo>
                    <a:pt x="6" y="2"/>
                    <a:pt x="15" y="10"/>
                    <a:pt x="27" y="6"/>
                  </a:cubicBezTo>
                  <a:cubicBezTo>
                    <a:pt x="28" y="6"/>
                    <a:pt x="30" y="7"/>
                    <a:pt x="31" y="8"/>
                  </a:cubicBezTo>
                  <a:cubicBezTo>
                    <a:pt x="31" y="10"/>
                    <a:pt x="30" y="12"/>
                    <a:pt x="29" y="12"/>
                  </a:cubicBezTo>
                  <a:cubicBezTo>
                    <a:pt x="26" y="13"/>
                    <a:pt x="23" y="14"/>
                    <a:pt x="21" y="14"/>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0" name="Freeform 261">
              <a:extLst>
                <a:ext uri="{FF2B5EF4-FFF2-40B4-BE49-F238E27FC236}">
                  <a16:creationId xmlns:a16="http://schemas.microsoft.com/office/drawing/2014/main" id="{C30905AC-54DF-457D-9EF1-9A6F6C4E90E9}"/>
                </a:ext>
              </a:extLst>
            </p:cNvPr>
            <p:cNvSpPr>
              <a:spLocks/>
            </p:cNvSpPr>
            <p:nvPr/>
          </p:nvSpPr>
          <p:spPr bwMode="auto">
            <a:xfrm>
              <a:off x="3523967" y="2397125"/>
              <a:ext cx="244475" cy="158750"/>
            </a:xfrm>
            <a:custGeom>
              <a:avLst/>
              <a:gdLst>
                <a:gd name="T0" fmla="*/ 2 w 65"/>
                <a:gd name="T1" fmla="*/ 0 h 42"/>
                <a:gd name="T2" fmla="*/ 65 w 65"/>
                <a:gd name="T3" fmla="*/ 12 h 42"/>
                <a:gd name="T4" fmla="*/ 24 w 65"/>
                <a:gd name="T5" fmla="*/ 32 h 42"/>
                <a:gd name="T6" fmla="*/ 2 w 65"/>
                <a:gd name="T7" fmla="*/ 0 h 42"/>
              </a:gdLst>
              <a:ahLst/>
              <a:cxnLst>
                <a:cxn ang="0">
                  <a:pos x="T0" y="T1"/>
                </a:cxn>
                <a:cxn ang="0">
                  <a:pos x="T2" y="T3"/>
                </a:cxn>
                <a:cxn ang="0">
                  <a:pos x="T4" y="T5"/>
                </a:cxn>
                <a:cxn ang="0">
                  <a:pos x="T6" y="T7"/>
                </a:cxn>
              </a:cxnLst>
              <a:rect l="0" t="0" r="r" b="b"/>
              <a:pathLst>
                <a:path w="65" h="42">
                  <a:moveTo>
                    <a:pt x="2" y="0"/>
                  </a:moveTo>
                  <a:cubicBezTo>
                    <a:pt x="2" y="0"/>
                    <a:pt x="43" y="12"/>
                    <a:pt x="65" y="12"/>
                  </a:cubicBezTo>
                  <a:cubicBezTo>
                    <a:pt x="65" y="12"/>
                    <a:pt x="54" y="42"/>
                    <a:pt x="24" y="32"/>
                  </a:cubicBezTo>
                  <a:cubicBezTo>
                    <a:pt x="0" y="24"/>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1" name="Freeform 262">
              <a:extLst>
                <a:ext uri="{FF2B5EF4-FFF2-40B4-BE49-F238E27FC236}">
                  <a16:creationId xmlns:a16="http://schemas.microsoft.com/office/drawing/2014/main" id="{DCA5C4AE-D19C-4B0C-A44E-AF9CBA438D1F}"/>
                </a:ext>
              </a:extLst>
            </p:cNvPr>
            <p:cNvSpPr>
              <a:spLocks/>
            </p:cNvSpPr>
            <p:nvPr/>
          </p:nvSpPr>
          <p:spPr bwMode="auto">
            <a:xfrm>
              <a:off x="3779554" y="2068513"/>
              <a:ext cx="185738" cy="133350"/>
            </a:xfrm>
            <a:custGeom>
              <a:avLst/>
              <a:gdLst>
                <a:gd name="T0" fmla="*/ 10 w 49"/>
                <a:gd name="T1" fmla="*/ 1 h 35"/>
                <a:gd name="T2" fmla="*/ 2 w 49"/>
                <a:gd name="T3" fmla="*/ 11 h 35"/>
                <a:gd name="T4" fmla="*/ 38 w 49"/>
                <a:gd name="T5" fmla="*/ 35 h 35"/>
                <a:gd name="T6" fmla="*/ 10 w 49"/>
                <a:gd name="T7" fmla="*/ 1 h 35"/>
              </a:gdLst>
              <a:ahLst/>
              <a:cxnLst>
                <a:cxn ang="0">
                  <a:pos x="T0" y="T1"/>
                </a:cxn>
                <a:cxn ang="0">
                  <a:pos x="T2" y="T3"/>
                </a:cxn>
                <a:cxn ang="0">
                  <a:pos x="T4" y="T5"/>
                </a:cxn>
                <a:cxn ang="0">
                  <a:pos x="T6" y="T7"/>
                </a:cxn>
              </a:cxnLst>
              <a:rect l="0" t="0" r="r" b="b"/>
              <a:pathLst>
                <a:path w="49" h="35">
                  <a:moveTo>
                    <a:pt x="10" y="1"/>
                  </a:moveTo>
                  <a:cubicBezTo>
                    <a:pt x="10" y="1"/>
                    <a:pt x="0" y="0"/>
                    <a:pt x="2" y="11"/>
                  </a:cubicBezTo>
                  <a:cubicBezTo>
                    <a:pt x="3" y="21"/>
                    <a:pt x="26" y="15"/>
                    <a:pt x="38" y="35"/>
                  </a:cubicBezTo>
                  <a:cubicBezTo>
                    <a:pt x="38" y="35"/>
                    <a:pt x="49" y="14"/>
                    <a:pt x="10" y="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2" name="Freeform 263">
              <a:extLst>
                <a:ext uri="{FF2B5EF4-FFF2-40B4-BE49-F238E27FC236}">
                  <a16:creationId xmlns:a16="http://schemas.microsoft.com/office/drawing/2014/main" id="{D27B4927-47E5-46DD-8727-5F17519E07E1}"/>
                </a:ext>
              </a:extLst>
            </p:cNvPr>
            <p:cNvSpPr>
              <a:spLocks/>
            </p:cNvSpPr>
            <p:nvPr/>
          </p:nvSpPr>
          <p:spPr bwMode="auto">
            <a:xfrm>
              <a:off x="3489042" y="2024063"/>
              <a:ext cx="188913" cy="93663"/>
            </a:xfrm>
            <a:custGeom>
              <a:avLst/>
              <a:gdLst>
                <a:gd name="T0" fmla="*/ 40 w 50"/>
                <a:gd name="T1" fmla="*/ 4 h 25"/>
                <a:gd name="T2" fmla="*/ 45 w 50"/>
                <a:gd name="T3" fmla="*/ 16 h 25"/>
                <a:gd name="T4" fmla="*/ 2 w 50"/>
                <a:gd name="T5" fmla="*/ 24 h 25"/>
                <a:gd name="T6" fmla="*/ 40 w 50"/>
                <a:gd name="T7" fmla="*/ 4 h 25"/>
              </a:gdLst>
              <a:ahLst/>
              <a:cxnLst>
                <a:cxn ang="0">
                  <a:pos x="T0" y="T1"/>
                </a:cxn>
                <a:cxn ang="0">
                  <a:pos x="T2" y="T3"/>
                </a:cxn>
                <a:cxn ang="0">
                  <a:pos x="T4" y="T5"/>
                </a:cxn>
                <a:cxn ang="0">
                  <a:pos x="T6" y="T7"/>
                </a:cxn>
              </a:cxnLst>
              <a:rect l="0" t="0" r="r" b="b"/>
              <a:pathLst>
                <a:path w="50" h="25">
                  <a:moveTo>
                    <a:pt x="40" y="4"/>
                  </a:moveTo>
                  <a:cubicBezTo>
                    <a:pt x="40" y="4"/>
                    <a:pt x="50" y="7"/>
                    <a:pt x="45" y="16"/>
                  </a:cubicBezTo>
                  <a:cubicBezTo>
                    <a:pt x="39" y="25"/>
                    <a:pt x="20" y="10"/>
                    <a:pt x="2" y="24"/>
                  </a:cubicBezTo>
                  <a:cubicBezTo>
                    <a:pt x="2" y="24"/>
                    <a:pt x="0" y="0"/>
                    <a:pt x="40" y="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3" name="Freeform 264">
              <a:extLst>
                <a:ext uri="{FF2B5EF4-FFF2-40B4-BE49-F238E27FC236}">
                  <a16:creationId xmlns:a16="http://schemas.microsoft.com/office/drawing/2014/main" id="{C3E6C298-209A-4096-92D9-CD990F892695}"/>
                </a:ext>
              </a:extLst>
            </p:cNvPr>
            <p:cNvSpPr>
              <a:spLocks/>
            </p:cNvSpPr>
            <p:nvPr/>
          </p:nvSpPr>
          <p:spPr bwMode="auto">
            <a:xfrm>
              <a:off x="3398554" y="2257425"/>
              <a:ext cx="173038" cy="87313"/>
            </a:xfrm>
            <a:custGeom>
              <a:avLst/>
              <a:gdLst>
                <a:gd name="T0" fmla="*/ 46 w 46"/>
                <a:gd name="T1" fmla="*/ 16 h 23"/>
                <a:gd name="T2" fmla="*/ 21 w 46"/>
                <a:gd name="T3" fmla="*/ 20 h 23"/>
                <a:gd name="T4" fmla="*/ 1 w 46"/>
                <a:gd name="T5" fmla="*/ 7 h 23"/>
                <a:gd name="T6" fmla="*/ 25 w 46"/>
                <a:gd name="T7" fmla="*/ 2 h 23"/>
                <a:gd name="T8" fmla="*/ 46 w 46"/>
                <a:gd name="T9" fmla="*/ 16 h 23"/>
              </a:gdLst>
              <a:ahLst/>
              <a:cxnLst>
                <a:cxn ang="0">
                  <a:pos x="T0" y="T1"/>
                </a:cxn>
                <a:cxn ang="0">
                  <a:pos x="T2" y="T3"/>
                </a:cxn>
                <a:cxn ang="0">
                  <a:pos x="T4" y="T5"/>
                </a:cxn>
                <a:cxn ang="0">
                  <a:pos x="T6" y="T7"/>
                </a:cxn>
                <a:cxn ang="0">
                  <a:pos x="T8" y="T9"/>
                </a:cxn>
              </a:cxnLst>
              <a:rect l="0" t="0" r="r" b="b"/>
              <a:pathLst>
                <a:path w="46" h="23">
                  <a:moveTo>
                    <a:pt x="46" y="16"/>
                  </a:moveTo>
                  <a:cubicBezTo>
                    <a:pt x="45" y="21"/>
                    <a:pt x="34" y="23"/>
                    <a:pt x="21" y="20"/>
                  </a:cubicBezTo>
                  <a:cubicBezTo>
                    <a:pt x="9" y="18"/>
                    <a:pt x="0" y="12"/>
                    <a:pt x="1" y="7"/>
                  </a:cubicBezTo>
                  <a:cubicBezTo>
                    <a:pt x="2" y="2"/>
                    <a:pt x="12" y="0"/>
                    <a:pt x="25" y="2"/>
                  </a:cubicBezTo>
                  <a:cubicBezTo>
                    <a:pt x="37" y="5"/>
                    <a:pt x="46" y="11"/>
                    <a:pt x="46" y="16"/>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4" name="Freeform 265">
              <a:extLst>
                <a:ext uri="{FF2B5EF4-FFF2-40B4-BE49-F238E27FC236}">
                  <a16:creationId xmlns:a16="http://schemas.microsoft.com/office/drawing/2014/main" id="{2F09EE07-2972-4057-99EB-FD6546B532B7}"/>
                </a:ext>
              </a:extLst>
            </p:cNvPr>
            <p:cNvSpPr>
              <a:spLocks/>
            </p:cNvSpPr>
            <p:nvPr/>
          </p:nvSpPr>
          <p:spPr bwMode="auto">
            <a:xfrm>
              <a:off x="3806542" y="2344738"/>
              <a:ext cx="87313" cy="71438"/>
            </a:xfrm>
            <a:custGeom>
              <a:avLst/>
              <a:gdLst>
                <a:gd name="T0" fmla="*/ 15 w 23"/>
                <a:gd name="T1" fmla="*/ 0 h 19"/>
                <a:gd name="T2" fmla="*/ 1 w 23"/>
                <a:gd name="T3" fmla="*/ 6 h 19"/>
                <a:gd name="T4" fmla="*/ 20 w 23"/>
                <a:gd name="T5" fmla="*/ 19 h 19"/>
                <a:gd name="T6" fmla="*/ 23 w 23"/>
                <a:gd name="T7" fmla="*/ 1 h 19"/>
                <a:gd name="T8" fmla="*/ 15 w 23"/>
                <a:gd name="T9" fmla="*/ 0 h 19"/>
              </a:gdLst>
              <a:ahLst/>
              <a:cxnLst>
                <a:cxn ang="0">
                  <a:pos x="T0" y="T1"/>
                </a:cxn>
                <a:cxn ang="0">
                  <a:pos x="T2" y="T3"/>
                </a:cxn>
                <a:cxn ang="0">
                  <a:pos x="T4" y="T5"/>
                </a:cxn>
                <a:cxn ang="0">
                  <a:pos x="T6" y="T7"/>
                </a:cxn>
                <a:cxn ang="0">
                  <a:pos x="T8" y="T9"/>
                </a:cxn>
              </a:cxnLst>
              <a:rect l="0" t="0" r="r" b="b"/>
              <a:pathLst>
                <a:path w="23" h="19">
                  <a:moveTo>
                    <a:pt x="15" y="0"/>
                  </a:moveTo>
                  <a:cubicBezTo>
                    <a:pt x="7" y="0"/>
                    <a:pt x="2" y="2"/>
                    <a:pt x="1" y="6"/>
                  </a:cubicBezTo>
                  <a:cubicBezTo>
                    <a:pt x="0" y="10"/>
                    <a:pt x="8" y="16"/>
                    <a:pt x="20" y="19"/>
                  </a:cubicBezTo>
                  <a:cubicBezTo>
                    <a:pt x="21" y="13"/>
                    <a:pt x="22" y="7"/>
                    <a:pt x="23" y="1"/>
                  </a:cubicBezTo>
                  <a:cubicBezTo>
                    <a:pt x="20" y="1"/>
                    <a:pt x="18" y="0"/>
                    <a:pt x="15" y="0"/>
                  </a:cubicBezTo>
                </a:path>
              </a:pathLst>
            </a:custGeom>
            <a:solidFill>
              <a:srgbClr val="F77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5" name="Freeform 266">
              <a:extLst>
                <a:ext uri="{FF2B5EF4-FFF2-40B4-BE49-F238E27FC236}">
                  <a16:creationId xmlns:a16="http://schemas.microsoft.com/office/drawing/2014/main" id="{1F1B9C98-C8CC-4A5B-84F6-EC1FA4AB6814}"/>
                </a:ext>
              </a:extLst>
            </p:cNvPr>
            <p:cNvSpPr>
              <a:spLocks/>
            </p:cNvSpPr>
            <p:nvPr/>
          </p:nvSpPr>
          <p:spPr bwMode="auto">
            <a:xfrm>
              <a:off x="3546192" y="2171700"/>
              <a:ext cx="63500" cy="96838"/>
            </a:xfrm>
            <a:custGeom>
              <a:avLst/>
              <a:gdLst>
                <a:gd name="T0" fmla="*/ 15 w 17"/>
                <a:gd name="T1" fmla="*/ 14 h 26"/>
                <a:gd name="T2" fmla="*/ 6 w 17"/>
                <a:gd name="T3" fmla="*/ 25 h 26"/>
                <a:gd name="T4" fmla="*/ 2 w 17"/>
                <a:gd name="T5" fmla="*/ 12 h 26"/>
                <a:gd name="T6" fmla="*/ 11 w 17"/>
                <a:gd name="T7" fmla="*/ 1 h 26"/>
                <a:gd name="T8" fmla="*/ 15 w 17"/>
                <a:gd name="T9" fmla="*/ 14 h 26"/>
              </a:gdLst>
              <a:ahLst/>
              <a:cxnLst>
                <a:cxn ang="0">
                  <a:pos x="T0" y="T1"/>
                </a:cxn>
                <a:cxn ang="0">
                  <a:pos x="T2" y="T3"/>
                </a:cxn>
                <a:cxn ang="0">
                  <a:pos x="T4" y="T5"/>
                </a:cxn>
                <a:cxn ang="0">
                  <a:pos x="T6" y="T7"/>
                </a:cxn>
                <a:cxn ang="0">
                  <a:pos x="T8" y="T9"/>
                </a:cxn>
              </a:cxnLst>
              <a:rect l="0" t="0" r="r" b="b"/>
              <a:pathLst>
                <a:path w="17" h="26">
                  <a:moveTo>
                    <a:pt x="15" y="14"/>
                  </a:moveTo>
                  <a:cubicBezTo>
                    <a:pt x="14" y="21"/>
                    <a:pt x="10" y="26"/>
                    <a:pt x="6" y="25"/>
                  </a:cubicBezTo>
                  <a:cubicBezTo>
                    <a:pt x="2" y="24"/>
                    <a:pt x="0" y="18"/>
                    <a:pt x="2" y="12"/>
                  </a:cubicBezTo>
                  <a:cubicBezTo>
                    <a:pt x="3" y="5"/>
                    <a:pt x="7" y="0"/>
                    <a:pt x="11" y="1"/>
                  </a:cubicBezTo>
                  <a:cubicBezTo>
                    <a:pt x="15" y="2"/>
                    <a:pt x="17" y="8"/>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6" name="Freeform 267">
              <a:extLst>
                <a:ext uri="{FF2B5EF4-FFF2-40B4-BE49-F238E27FC236}">
                  <a16:creationId xmlns:a16="http://schemas.microsoft.com/office/drawing/2014/main" id="{EFF9CA18-8AB3-4605-BB8C-647A14631371}"/>
                </a:ext>
              </a:extLst>
            </p:cNvPr>
            <p:cNvSpPr>
              <a:spLocks/>
            </p:cNvSpPr>
            <p:nvPr/>
          </p:nvSpPr>
          <p:spPr bwMode="auto">
            <a:xfrm>
              <a:off x="3798604" y="2224088"/>
              <a:ext cx="60325" cy="93663"/>
            </a:xfrm>
            <a:custGeom>
              <a:avLst/>
              <a:gdLst>
                <a:gd name="T0" fmla="*/ 15 w 16"/>
                <a:gd name="T1" fmla="*/ 14 h 25"/>
                <a:gd name="T2" fmla="*/ 5 w 16"/>
                <a:gd name="T3" fmla="*/ 25 h 25"/>
                <a:gd name="T4" fmla="*/ 1 w 16"/>
                <a:gd name="T5" fmla="*/ 11 h 25"/>
                <a:gd name="T6" fmla="*/ 10 w 16"/>
                <a:gd name="T7" fmla="*/ 0 h 25"/>
                <a:gd name="T8" fmla="*/ 15 w 16"/>
                <a:gd name="T9" fmla="*/ 14 h 25"/>
              </a:gdLst>
              <a:ahLst/>
              <a:cxnLst>
                <a:cxn ang="0">
                  <a:pos x="T0" y="T1"/>
                </a:cxn>
                <a:cxn ang="0">
                  <a:pos x="T2" y="T3"/>
                </a:cxn>
                <a:cxn ang="0">
                  <a:pos x="T4" y="T5"/>
                </a:cxn>
                <a:cxn ang="0">
                  <a:pos x="T6" y="T7"/>
                </a:cxn>
                <a:cxn ang="0">
                  <a:pos x="T8" y="T9"/>
                </a:cxn>
              </a:cxnLst>
              <a:rect l="0" t="0" r="r" b="b"/>
              <a:pathLst>
                <a:path w="16" h="25">
                  <a:moveTo>
                    <a:pt x="15" y="14"/>
                  </a:moveTo>
                  <a:cubicBezTo>
                    <a:pt x="13" y="21"/>
                    <a:pt x="9" y="25"/>
                    <a:pt x="5" y="25"/>
                  </a:cubicBezTo>
                  <a:cubicBezTo>
                    <a:pt x="2" y="24"/>
                    <a:pt x="0" y="18"/>
                    <a:pt x="1" y="11"/>
                  </a:cubicBezTo>
                  <a:cubicBezTo>
                    <a:pt x="2" y="4"/>
                    <a:pt x="7" y="0"/>
                    <a:pt x="10" y="0"/>
                  </a:cubicBezTo>
                  <a:cubicBezTo>
                    <a:pt x="14" y="1"/>
                    <a:pt x="16" y="7"/>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7" name="Freeform 268">
              <a:extLst>
                <a:ext uri="{FF2B5EF4-FFF2-40B4-BE49-F238E27FC236}">
                  <a16:creationId xmlns:a16="http://schemas.microsoft.com/office/drawing/2014/main" id="{4C80FADD-E6CE-411B-905E-7D9A358E8982}"/>
                </a:ext>
              </a:extLst>
            </p:cNvPr>
            <p:cNvSpPr>
              <a:spLocks/>
            </p:cNvSpPr>
            <p:nvPr/>
          </p:nvSpPr>
          <p:spPr bwMode="auto">
            <a:xfrm>
              <a:off x="3674779" y="2205038"/>
              <a:ext cx="82550" cy="139700"/>
            </a:xfrm>
            <a:custGeom>
              <a:avLst/>
              <a:gdLst>
                <a:gd name="T0" fmla="*/ 13 w 22"/>
                <a:gd name="T1" fmla="*/ 37 h 37"/>
                <a:gd name="T2" fmla="*/ 19 w 22"/>
                <a:gd name="T3" fmla="*/ 37 h 37"/>
                <a:gd name="T4" fmla="*/ 21 w 22"/>
                <a:gd name="T5" fmla="*/ 36 h 37"/>
                <a:gd name="T6" fmla="*/ 22 w 22"/>
                <a:gd name="T7" fmla="*/ 34 h 37"/>
                <a:gd name="T8" fmla="*/ 17 w 22"/>
                <a:gd name="T9" fmla="*/ 3 h 37"/>
                <a:gd name="T10" fmla="*/ 14 w 22"/>
                <a:gd name="T11" fmla="*/ 0 h 37"/>
                <a:gd name="T12" fmla="*/ 12 w 22"/>
                <a:gd name="T13" fmla="*/ 4 h 37"/>
                <a:gd name="T14" fmla="*/ 16 w 22"/>
                <a:gd name="T15" fmla="*/ 31 h 37"/>
                <a:gd name="T16" fmla="*/ 5 w 22"/>
                <a:gd name="T17" fmla="*/ 27 h 37"/>
                <a:gd name="T18" fmla="*/ 1 w 22"/>
                <a:gd name="T19" fmla="*/ 27 h 37"/>
                <a:gd name="T20" fmla="*/ 1 w 22"/>
                <a:gd name="T21" fmla="*/ 31 h 37"/>
                <a:gd name="T22" fmla="*/ 13 w 22"/>
                <a:gd name="T2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7">
                  <a:moveTo>
                    <a:pt x="13" y="37"/>
                  </a:moveTo>
                  <a:cubicBezTo>
                    <a:pt x="17" y="37"/>
                    <a:pt x="19" y="37"/>
                    <a:pt x="19" y="37"/>
                  </a:cubicBezTo>
                  <a:cubicBezTo>
                    <a:pt x="20" y="37"/>
                    <a:pt x="21" y="37"/>
                    <a:pt x="21" y="36"/>
                  </a:cubicBezTo>
                  <a:cubicBezTo>
                    <a:pt x="22" y="36"/>
                    <a:pt x="22" y="35"/>
                    <a:pt x="22" y="34"/>
                  </a:cubicBezTo>
                  <a:cubicBezTo>
                    <a:pt x="17" y="3"/>
                    <a:pt x="17" y="3"/>
                    <a:pt x="17" y="3"/>
                  </a:cubicBezTo>
                  <a:cubicBezTo>
                    <a:pt x="17" y="1"/>
                    <a:pt x="16" y="0"/>
                    <a:pt x="14" y="0"/>
                  </a:cubicBezTo>
                  <a:cubicBezTo>
                    <a:pt x="13" y="1"/>
                    <a:pt x="12" y="2"/>
                    <a:pt x="12" y="4"/>
                  </a:cubicBezTo>
                  <a:cubicBezTo>
                    <a:pt x="16" y="31"/>
                    <a:pt x="16" y="31"/>
                    <a:pt x="16" y="31"/>
                  </a:cubicBezTo>
                  <a:cubicBezTo>
                    <a:pt x="13" y="31"/>
                    <a:pt x="9" y="30"/>
                    <a:pt x="5" y="27"/>
                  </a:cubicBezTo>
                  <a:cubicBezTo>
                    <a:pt x="4" y="26"/>
                    <a:pt x="2" y="26"/>
                    <a:pt x="1" y="27"/>
                  </a:cubicBezTo>
                  <a:cubicBezTo>
                    <a:pt x="0" y="28"/>
                    <a:pt x="0" y="30"/>
                    <a:pt x="1" y="31"/>
                  </a:cubicBezTo>
                  <a:cubicBezTo>
                    <a:pt x="5" y="35"/>
                    <a:pt x="10" y="36"/>
                    <a:pt x="13" y="37"/>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8" name="Freeform 269">
              <a:extLst>
                <a:ext uri="{FF2B5EF4-FFF2-40B4-BE49-F238E27FC236}">
                  <a16:creationId xmlns:a16="http://schemas.microsoft.com/office/drawing/2014/main" id="{60D894B5-67B8-492A-9AF2-7A5B31C2C9CB}"/>
                </a:ext>
              </a:extLst>
            </p:cNvPr>
            <p:cNvSpPr>
              <a:spLocks/>
            </p:cNvSpPr>
            <p:nvPr/>
          </p:nvSpPr>
          <p:spPr bwMode="auto">
            <a:xfrm>
              <a:off x="3154079" y="2427288"/>
              <a:ext cx="104775" cy="87313"/>
            </a:xfrm>
            <a:custGeom>
              <a:avLst/>
              <a:gdLst>
                <a:gd name="T0" fmla="*/ 28 w 28"/>
                <a:gd name="T1" fmla="*/ 0 h 23"/>
                <a:gd name="T2" fmla="*/ 1 w 28"/>
                <a:gd name="T3" fmla="*/ 23 h 23"/>
                <a:gd name="T4" fmla="*/ 1 w 28"/>
                <a:gd name="T5" fmla="*/ 23 h 23"/>
                <a:gd name="T6" fmla="*/ 0 w 28"/>
                <a:gd name="T7" fmla="*/ 23 h 23"/>
                <a:gd name="T8" fmla="*/ 0 w 28"/>
                <a:gd name="T9" fmla="*/ 8 h 23"/>
                <a:gd name="T10" fmla="*/ 28 w 28"/>
                <a:gd name="T11" fmla="*/ 0 h 23"/>
              </a:gdLst>
              <a:ahLst/>
              <a:cxnLst>
                <a:cxn ang="0">
                  <a:pos x="T0" y="T1"/>
                </a:cxn>
                <a:cxn ang="0">
                  <a:pos x="T2" y="T3"/>
                </a:cxn>
                <a:cxn ang="0">
                  <a:pos x="T4" y="T5"/>
                </a:cxn>
                <a:cxn ang="0">
                  <a:pos x="T6" y="T7"/>
                </a:cxn>
                <a:cxn ang="0">
                  <a:pos x="T8" y="T9"/>
                </a:cxn>
                <a:cxn ang="0">
                  <a:pos x="T10" y="T11"/>
                </a:cxn>
              </a:cxnLst>
              <a:rect l="0" t="0" r="r" b="b"/>
              <a:pathLst>
                <a:path w="28" h="23">
                  <a:moveTo>
                    <a:pt x="28" y="0"/>
                  </a:moveTo>
                  <a:cubicBezTo>
                    <a:pt x="27" y="1"/>
                    <a:pt x="14" y="19"/>
                    <a:pt x="1" y="23"/>
                  </a:cubicBezTo>
                  <a:cubicBezTo>
                    <a:pt x="1" y="23"/>
                    <a:pt x="1" y="23"/>
                    <a:pt x="1" y="23"/>
                  </a:cubicBezTo>
                  <a:cubicBezTo>
                    <a:pt x="0" y="23"/>
                    <a:pt x="0" y="23"/>
                    <a:pt x="0" y="23"/>
                  </a:cubicBezTo>
                  <a:cubicBezTo>
                    <a:pt x="0" y="18"/>
                    <a:pt x="0" y="13"/>
                    <a:pt x="0" y="8"/>
                  </a:cubicBezTo>
                  <a:cubicBezTo>
                    <a:pt x="1" y="8"/>
                    <a:pt x="14" y="9"/>
                    <a:pt x="28" y="0"/>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9" name="Freeform 270">
              <a:extLst>
                <a:ext uri="{FF2B5EF4-FFF2-40B4-BE49-F238E27FC236}">
                  <a16:creationId xmlns:a16="http://schemas.microsoft.com/office/drawing/2014/main" id="{7D94F947-695D-4301-A816-1D1E0F856B4F}"/>
                </a:ext>
              </a:extLst>
            </p:cNvPr>
            <p:cNvSpPr>
              <a:spLocks/>
            </p:cNvSpPr>
            <p:nvPr/>
          </p:nvSpPr>
          <p:spPr bwMode="auto">
            <a:xfrm>
              <a:off x="2998504" y="2084388"/>
              <a:ext cx="249238" cy="422275"/>
            </a:xfrm>
            <a:custGeom>
              <a:avLst/>
              <a:gdLst>
                <a:gd name="T0" fmla="*/ 66 w 66"/>
                <a:gd name="T1" fmla="*/ 42 h 112"/>
                <a:gd name="T2" fmla="*/ 21 w 66"/>
                <a:gd name="T3" fmla="*/ 25 h 112"/>
                <a:gd name="T4" fmla="*/ 55 w 66"/>
                <a:gd name="T5" fmla="*/ 97 h 112"/>
                <a:gd name="T6" fmla="*/ 66 w 66"/>
                <a:gd name="T7" fmla="*/ 42 h 112"/>
              </a:gdLst>
              <a:ahLst/>
              <a:cxnLst>
                <a:cxn ang="0">
                  <a:pos x="T0" y="T1"/>
                </a:cxn>
                <a:cxn ang="0">
                  <a:pos x="T2" y="T3"/>
                </a:cxn>
                <a:cxn ang="0">
                  <a:pos x="T4" y="T5"/>
                </a:cxn>
                <a:cxn ang="0">
                  <a:pos x="T6" y="T7"/>
                </a:cxn>
              </a:cxnLst>
              <a:rect l="0" t="0" r="r" b="b"/>
              <a:pathLst>
                <a:path w="66" h="112">
                  <a:moveTo>
                    <a:pt x="66" y="42"/>
                  </a:moveTo>
                  <a:cubicBezTo>
                    <a:pt x="66" y="42"/>
                    <a:pt x="47" y="0"/>
                    <a:pt x="21" y="25"/>
                  </a:cubicBezTo>
                  <a:cubicBezTo>
                    <a:pt x="0" y="45"/>
                    <a:pt x="19" y="112"/>
                    <a:pt x="55" y="97"/>
                  </a:cubicBezTo>
                  <a:lnTo>
                    <a:pt x="66" y="42"/>
                  </a:lnTo>
                  <a:close/>
                </a:path>
              </a:pathLst>
            </a:custGeom>
            <a:solidFill>
              <a:srgbClr val="FF9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0" name="Freeform 271">
              <a:extLst>
                <a:ext uri="{FF2B5EF4-FFF2-40B4-BE49-F238E27FC236}">
                  <a16:creationId xmlns:a16="http://schemas.microsoft.com/office/drawing/2014/main" id="{6C60B2F3-8605-4584-9606-3317106D65F6}"/>
                </a:ext>
              </a:extLst>
            </p:cNvPr>
            <p:cNvSpPr>
              <a:spLocks/>
            </p:cNvSpPr>
            <p:nvPr/>
          </p:nvSpPr>
          <p:spPr bwMode="auto">
            <a:xfrm>
              <a:off x="2960404" y="2374900"/>
              <a:ext cx="279400" cy="268288"/>
            </a:xfrm>
            <a:custGeom>
              <a:avLst/>
              <a:gdLst>
                <a:gd name="T0" fmla="*/ 28 w 74"/>
                <a:gd name="T1" fmla="*/ 1 h 71"/>
                <a:gd name="T2" fmla="*/ 4 w 74"/>
                <a:gd name="T3" fmla="*/ 27 h 71"/>
                <a:gd name="T4" fmla="*/ 31 w 74"/>
                <a:gd name="T5" fmla="*/ 67 h 71"/>
                <a:gd name="T6" fmla="*/ 71 w 74"/>
                <a:gd name="T7" fmla="*/ 41 h 71"/>
                <a:gd name="T8" fmla="*/ 57 w 74"/>
                <a:gd name="T9" fmla="*/ 5 h 71"/>
                <a:gd name="T10" fmla="*/ 45 w 74"/>
                <a:gd name="T11" fmla="*/ 0 h 71"/>
                <a:gd name="T12" fmla="*/ 44 w 74"/>
                <a:gd name="T13" fmla="*/ 0 h 71"/>
                <a:gd name="T14" fmla="*/ 45 w 74"/>
                <a:gd name="T15" fmla="*/ 6 h 71"/>
                <a:gd name="T16" fmla="*/ 55 w 74"/>
                <a:gd name="T17" fmla="*/ 11 h 71"/>
                <a:gd name="T18" fmla="*/ 66 w 74"/>
                <a:gd name="T19" fmla="*/ 40 h 71"/>
                <a:gd name="T20" fmla="*/ 32 w 74"/>
                <a:gd name="T21" fmla="*/ 62 h 71"/>
                <a:gd name="T22" fmla="*/ 9 w 74"/>
                <a:gd name="T23" fmla="*/ 28 h 71"/>
                <a:gd name="T24" fmla="*/ 31 w 74"/>
                <a:gd name="T25" fmla="*/ 6 h 71"/>
                <a:gd name="T26" fmla="*/ 28 w 74"/>
                <a:gd name="T27"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1"/>
                  </a:moveTo>
                  <a:cubicBezTo>
                    <a:pt x="17" y="4"/>
                    <a:pt x="7" y="14"/>
                    <a:pt x="4" y="27"/>
                  </a:cubicBezTo>
                  <a:cubicBezTo>
                    <a:pt x="0" y="46"/>
                    <a:pt x="12" y="64"/>
                    <a:pt x="31" y="67"/>
                  </a:cubicBezTo>
                  <a:cubicBezTo>
                    <a:pt x="50" y="71"/>
                    <a:pt x="68" y="59"/>
                    <a:pt x="71" y="41"/>
                  </a:cubicBezTo>
                  <a:cubicBezTo>
                    <a:pt x="74" y="27"/>
                    <a:pt x="68" y="13"/>
                    <a:pt x="57" y="5"/>
                  </a:cubicBezTo>
                  <a:cubicBezTo>
                    <a:pt x="54" y="3"/>
                    <a:pt x="49" y="1"/>
                    <a:pt x="45" y="0"/>
                  </a:cubicBezTo>
                  <a:cubicBezTo>
                    <a:pt x="44" y="0"/>
                    <a:pt x="44" y="0"/>
                    <a:pt x="44" y="0"/>
                  </a:cubicBezTo>
                  <a:cubicBezTo>
                    <a:pt x="44" y="2"/>
                    <a:pt x="44" y="4"/>
                    <a:pt x="45" y="6"/>
                  </a:cubicBezTo>
                  <a:cubicBezTo>
                    <a:pt x="49" y="7"/>
                    <a:pt x="52" y="8"/>
                    <a:pt x="55" y="11"/>
                  </a:cubicBezTo>
                  <a:cubicBezTo>
                    <a:pt x="64" y="17"/>
                    <a:pt x="69" y="28"/>
                    <a:pt x="66" y="40"/>
                  </a:cubicBezTo>
                  <a:cubicBezTo>
                    <a:pt x="63" y="55"/>
                    <a:pt x="48" y="65"/>
                    <a:pt x="32" y="62"/>
                  </a:cubicBezTo>
                  <a:cubicBezTo>
                    <a:pt x="16" y="59"/>
                    <a:pt x="6" y="44"/>
                    <a:pt x="9" y="28"/>
                  </a:cubicBezTo>
                  <a:cubicBezTo>
                    <a:pt x="12" y="17"/>
                    <a:pt x="20" y="8"/>
                    <a:pt x="31" y="6"/>
                  </a:cubicBezTo>
                  <a:lnTo>
                    <a:pt x="28" y="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D"/>
            </a:p>
          </p:txBody>
        </p:sp>
        <p:sp>
          <p:nvSpPr>
            <p:cNvPr id="91" name="Freeform 272">
              <a:extLst>
                <a:ext uri="{FF2B5EF4-FFF2-40B4-BE49-F238E27FC236}">
                  <a16:creationId xmlns:a16="http://schemas.microsoft.com/office/drawing/2014/main" id="{D9FC8511-8BB1-4E4C-AE64-8FEF6BE8AAC6}"/>
                </a:ext>
              </a:extLst>
            </p:cNvPr>
            <p:cNvSpPr>
              <a:spLocks/>
            </p:cNvSpPr>
            <p:nvPr/>
          </p:nvSpPr>
          <p:spPr bwMode="auto">
            <a:xfrm>
              <a:off x="3111217" y="2216150"/>
              <a:ext cx="114300" cy="192088"/>
            </a:xfrm>
            <a:custGeom>
              <a:avLst/>
              <a:gdLst>
                <a:gd name="T0" fmla="*/ 23 w 30"/>
                <a:gd name="T1" fmla="*/ 51 h 51"/>
                <a:gd name="T2" fmla="*/ 24 w 30"/>
                <a:gd name="T3" fmla="*/ 51 h 51"/>
                <a:gd name="T4" fmla="*/ 27 w 30"/>
                <a:gd name="T5" fmla="*/ 48 h 51"/>
                <a:gd name="T6" fmla="*/ 5 w 30"/>
                <a:gd name="T7" fmla="*/ 1 h 51"/>
                <a:gd name="T8" fmla="*/ 1 w 30"/>
                <a:gd name="T9" fmla="*/ 1 h 51"/>
                <a:gd name="T10" fmla="*/ 2 w 30"/>
                <a:gd name="T11" fmla="*/ 5 h 51"/>
                <a:gd name="T12" fmla="*/ 21 w 30"/>
                <a:gd name="T13" fmla="*/ 48 h 51"/>
                <a:gd name="T14" fmla="*/ 23 w 30"/>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1">
                  <a:moveTo>
                    <a:pt x="23" y="51"/>
                  </a:moveTo>
                  <a:cubicBezTo>
                    <a:pt x="24" y="51"/>
                    <a:pt x="24" y="51"/>
                    <a:pt x="24" y="51"/>
                  </a:cubicBezTo>
                  <a:cubicBezTo>
                    <a:pt x="25" y="51"/>
                    <a:pt x="27" y="50"/>
                    <a:pt x="27" y="48"/>
                  </a:cubicBezTo>
                  <a:cubicBezTo>
                    <a:pt x="30" y="17"/>
                    <a:pt x="6" y="1"/>
                    <a:pt x="5" y="1"/>
                  </a:cubicBezTo>
                  <a:cubicBezTo>
                    <a:pt x="4" y="0"/>
                    <a:pt x="2" y="0"/>
                    <a:pt x="1" y="1"/>
                  </a:cubicBezTo>
                  <a:cubicBezTo>
                    <a:pt x="0" y="3"/>
                    <a:pt x="0" y="4"/>
                    <a:pt x="2" y="5"/>
                  </a:cubicBezTo>
                  <a:cubicBezTo>
                    <a:pt x="3" y="6"/>
                    <a:pt x="24" y="20"/>
                    <a:pt x="21" y="48"/>
                  </a:cubicBezTo>
                  <a:cubicBezTo>
                    <a:pt x="21" y="49"/>
                    <a:pt x="22" y="51"/>
                    <a:pt x="23" y="5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2" name="Freeform 273">
              <a:extLst>
                <a:ext uri="{FF2B5EF4-FFF2-40B4-BE49-F238E27FC236}">
                  <a16:creationId xmlns:a16="http://schemas.microsoft.com/office/drawing/2014/main" id="{38879DAD-32C3-4C92-B839-25C7BCF94620}"/>
                </a:ext>
              </a:extLst>
            </p:cNvPr>
            <p:cNvSpPr>
              <a:spLocks/>
            </p:cNvSpPr>
            <p:nvPr/>
          </p:nvSpPr>
          <p:spPr bwMode="auto">
            <a:xfrm>
              <a:off x="3104867" y="2281238"/>
              <a:ext cx="93663" cy="44450"/>
            </a:xfrm>
            <a:custGeom>
              <a:avLst/>
              <a:gdLst>
                <a:gd name="T0" fmla="*/ 3 w 25"/>
                <a:gd name="T1" fmla="*/ 12 h 12"/>
                <a:gd name="T2" fmla="*/ 5 w 25"/>
                <a:gd name="T3" fmla="*/ 12 h 12"/>
                <a:gd name="T4" fmla="*/ 20 w 25"/>
                <a:gd name="T5" fmla="*/ 9 h 12"/>
                <a:gd name="T6" fmla="*/ 24 w 25"/>
                <a:gd name="T7" fmla="*/ 8 h 12"/>
                <a:gd name="T8" fmla="*/ 23 w 25"/>
                <a:gd name="T9" fmla="*/ 4 h 12"/>
                <a:gd name="T10" fmla="*/ 2 w 25"/>
                <a:gd name="T11" fmla="*/ 7 h 12"/>
                <a:gd name="T12" fmla="*/ 1 w 25"/>
                <a:gd name="T13" fmla="*/ 10 h 12"/>
                <a:gd name="T14" fmla="*/ 3 w 2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2">
                  <a:moveTo>
                    <a:pt x="3" y="12"/>
                  </a:moveTo>
                  <a:cubicBezTo>
                    <a:pt x="4" y="12"/>
                    <a:pt x="4" y="12"/>
                    <a:pt x="5" y="12"/>
                  </a:cubicBezTo>
                  <a:cubicBezTo>
                    <a:pt x="8" y="10"/>
                    <a:pt x="16" y="7"/>
                    <a:pt x="20" y="9"/>
                  </a:cubicBezTo>
                  <a:cubicBezTo>
                    <a:pt x="22" y="10"/>
                    <a:pt x="23" y="9"/>
                    <a:pt x="24" y="8"/>
                  </a:cubicBezTo>
                  <a:cubicBezTo>
                    <a:pt x="25" y="6"/>
                    <a:pt x="24" y="5"/>
                    <a:pt x="23" y="4"/>
                  </a:cubicBezTo>
                  <a:cubicBezTo>
                    <a:pt x="15" y="0"/>
                    <a:pt x="3" y="6"/>
                    <a:pt x="2" y="7"/>
                  </a:cubicBezTo>
                  <a:cubicBezTo>
                    <a:pt x="1" y="7"/>
                    <a:pt x="0" y="9"/>
                    <a:pt x="1" y="10"/>
                  </a:cubicBezTo>
                  <a:cubicBezTo>
                    <a:pt x="1" y="11"/>
                    <a:pt x="2" y="12"/>
                    <a:pt x="3" y="1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3" name="Freeform 274">
              <a:extLst>
                <a:ext uri="{FF2B5EF4-FFF2-40B4-BE49-F238E27FC236}">
                  <a16:creationId xmlns:a16="http://schemas.microsoft.com/office/drawing/2014/main" id="{858EB4AD-6AAF-4EEA-A3FF-982D5509D3BB}"/>
                </a:ext>
              </a:extLst>
            </p:cNvPr>
            <p:cNvSpPr>
              <a:spLocks/>
            </p:cNvSpPr>
            <p:nvPr/>
          </p:nvSpPr>
          <p:spPr bwMode="auto">
            <a:xfrm>
              <a:off x="3135029" y="1903413"/>
              <a:ext cx="206375" cy="471488"/>
            </a:xfrm>
            <a:custGeom>
              <a:avLst/>
              <a:gdLst>
                <a:gd name="T0" fmla="*/ 55 w 55"/>
                <a:gd name="T1" fmla="*/ 20 h 125"/>
                <a:gd name="T2" fmla="*/ 28 w 55"/>
                <a:gd name="T3" fmla="*/ 105 h 125"/>
                <a:gd name="T4" fmla="*/ 26 w 55"/>
                <a:gd name="T5" fmla="*/ 0 h 125"/>
                <a:gd name="T6" fmla="*/ 55 w 55"/>
                <a:gd name="T7" fmla="*/ 20 h 125"/>
              </a:gdLst>
              <a:ahLst/>
              <a:cxnLst>
                <a:cxn ang="0">
                  <a:pos x="T0" y="T1"/>
                </a:cxn>
                <a:cxn ang="0">
                  <a:pos x="T2" y="T3"/>
                </a:cxn>
                <a:cxn ang="0">
                  <a:pos x="T4" y="T5"/>
                </a:cxn>
                <a:cxn ang="0">
                  <a:pos x="T6" y="T7"/>
                </a:cxn>
              </a:cxnLst>
              <a:rect l="0" t="0" r="r" b="b"/>
              <a:pathLst>
                <a:path w="55" h="125">
                  <a:moveTo>
                    <a:pt x="55" y="20"/>
                  </a:moveTo>
                  <a:cubicBezTo>
                    <a:pt x="55" y="20"/>
                    <a:pt x="29" y="91"/>
                    <a:pt x="28" y="105"/>
                  </a:cubicBezTo>
                  <a:cubicBezTo>
                    <a:pt x="26" y="125"/>
                    <a:pt x="0" y="58"/>
                    <a:pt x="26" y="0"/>
                  </a:cubicBezTo>
                  <a:lnTo>
                    <a:pt x="55" y="20"/>
                  </a:ln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104" name="Freeform 45">
            <a:extLst>
              <a:ext uri="{FF2B5EF4-FFF2-40B4-BE49-F238E27FC236}">
                <a16:creationId xmlns:a16="http://schemas.microsoft.com/office/drawing/2014/main" id="{831EF8CA-5082-446E-B523-FEC13C6B2855}"/>
              </a:ext>
            </a:extLst>
          </p:cNvPr>
          <p:cNvSpPr>
            <a:spLocks noChangeArrowheads="1"/>
          </p:cNvSpPr>
          <p:nvPr/>
        </p:nvSpPr>
        <p:spPr bwMode="auto">
          <a:xfrm>
            <a:off x="3249874" y="5299902"/>
            <a:ext cx="367515" cy="328368"/>
          </a:xfrm>
          <a:custGeom>
            <a:avLst/>
            <a:gdLst>
              <a:gd name="T0" fmla="*/ 1167 w 1286"/>
              <a:gd name="T1" fmla="*/ 935 h 1286"/>
              <a:gd name="T2" fmla="*/ 1167 w 1286"/>
              <a:gd name="T3" fmla="*/ 118 h 1286"/>
              <a:gd name="T4" fmla="*/ 350 w 1286"/>
              <a:gd name="T5" fmla="*/ 118 h 1286"/>
              <a:gd name="T6" fmla="*/ 350 w 1286"/>
              <a:gd name="T7" fmla="*/ 935 h 1286"/>
              <a:gd name="T8" fmla="*/ 1167 w 1286"/>
              <a:gd name="T9" fmla="*/ 935 h 1286"/>
              <a:gd name="T10" fmla="*/ 1167 w 1286"/>
              <a:gd name="T11" fmla="*/ 0 h 1286"/>
              <a:gd name="T12" fmla="*/ 1285 w 1286"/>
              <a:gd name="T13" fmla="*/ 118 h 1286"/>
              <a:gd name="T14" fmla="*/ 1285 w 1286"/>
              <a:gd name="T15" fmla="*/ 935 h 1286"/>
              <a:gd name="T16" fmla="*/ 1167 w 1286"/>
              <a:gd name="T17" fmla="*/ 1050 h 1286"/>
              <a:gd name="T18" fmla="*/ 350 w 1286"/>
              <a:gd name="T19" fmla="*/ 1050 h 1286"/>
              <a:gd name="T20" fmla="*/ 235 w 1286"/>
              <a:gd name="T21" fmla="*/ 935 h 1286"/>
              <a:gd name="T22" fmla="*/ 235 w 1286"/>
              <a:gd name="T23" fmla="*/ 118 h 1286"/>
              <a:gd name="T24" fmla="*/ 350 w 1286"/>
              <a:gd name="T25" fmla="*/ 0 h 1286"/>
              <a:gd name="T26" fmla="*/ 1167 w 1286"/>
              <a:gd name="T27" fmla="*/ 0 h 1286"/>
              <a:gd name="T28" fmla="*/ 817 w 1286"/>
              <a:gd name="T29" fmla="*/ 818 h 1286"/>
              <a:gd name="T30" fmla="*/ 817 w 1286"/>
              <a:gd name="T31" fmla="*/ 585 h 1286"/>
              <a:gd name="T32" fmla="*/ 585 w 1286"/>
              <a:gd name="T33" fmla="*/ 585 h 1286"/>
              <a:gd name="T34" fmla="*/ 585 w 1286"/>
              <a:gd name="T35" fmla="*/ 235 h 1286"/>
              <a:gd name="T36" fmla="*/ 700 w 1286"/>
              <a:gd name="T37" fmla="*/ 235 h 1286"/>
              <a:gd name="T38" fmla="*/ 700 w 1286"/>
              <a:gd name="T39" fmla="*/ 468 h 1286"/>
              <a:gd name="T40" fmla="*/ 817 w 1286"/>
              <a:gd name="T41" fmla="*/ 468 h 1286"/>
              <a:gd name="T42" fmla="*/ 817 w 1286"/>
              <a:gd name="T43" fmla="*/ 235 h 1286"/>
              <a:gd name="T44" fmla="*/ 935 w 1286"/>
              <a:gd name="T45" fmla="*/ 235 h 1286"/>
              <a:gd name="T46" fmla="*/ 935 w 1286"/>
              <a:gd name="T47" fmla="*/ 818 h 1286"/>
              <a:gd name="T48" fmla="*/ 817 w 1286"/>
              <a:gd name="T49" fmla="*/ 818 h 1286"/>
              <a:gd name="T50" fmla="*/ 117 w 1286"/>
              <a:gd name="T51" fmla="*/ 235 h 1286"/>
              <a:gd name="T52" fmla="*/ 117 w 1286"/>
              <a:gd name="T53" fmla="*/ 1168 h 1286"/>
              <a:gd name="T54" fmla="*/ 1050 w 1286"/>
              <a:gd name="T55" fmla="*/ 1168 h 1286"/>
              <a:gd name="T56" fmla="*/ 1050 w 1286"/>
              <a:gd name="T57" fmla="*/ 1285 h 1286"/>
              <a:gd name="T58" fmla="*/ 117 w 1286"/>
              <a:gd name="T59" fmla="*/ 1285 h 1286"/>
              <a:gd name="T60" fmla="*/ 0 w 1286"/>
              <a:gd name="T61" fmla="*/ 1168 h 1286"/>
              <a:gd name="T62" fmla="*/ 0 w 1286"/>
              <a:gd name="T63" fmla="*/ 235 h 1286"/>
              <a:gd name="T64" fmla="*/ 117 w 1286"/>
              <a:gd name="T65" fmla="*/ 235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6" h="1286">
                <a:moveTo>
                  <a:pt x="1167" y="935"/>
                </a:moveTo>
                <a:lnTo>
                  <a:pt x="1167" y="118"/>
                </a:lnTo>
                <a:lnTo>
                  <a:pt x="350" y="118"/>
                </a:lnTo>
                <a:lnTo>
                  <a:pt x="350" y="935"/>
                </a:lnTo>
                <a:lnTo>
                  <a:pt x="1167" y="935"/>
                </a:lnTo>
                <a:close/>
                <a:moveTo>
                  <a:pt x="1167" y="0"/>
                </a:moveTo>
                <a:cubicBezTo>
                  <a:pt x="1230" y="0"/>
                  <a:pt x="1285" y="55"/>
                  <a:pt x="1285" y="118"/>
                </a:cubicBezTo>
                <a:lnTo>
                  <a:pt x="1285" y="935"/>
                </a:lnTo>
                <a:cubicBezTo>
                  <a:pt x="1285" y="998"/>
                  <a:pt x="1230" y="1050"/>
                  <a:pt x="1167" y="1050"/>
                </a:cubicBezTo>
                <a:lnTo>
                  <a:pt x="350" y="1050"/>
                </a:lnTo>
                <a:cubicBezTo>
                  <a:pt x="287" y="1050"/>
                  <a:pt x="235" y="998"/>
                  <a:pt x="235" y="935"/>
                </a:cubicBezTo>
                <a:lnTo>
                  <a:pt x="235" y="118"/>
                </a:lnTo>
                <a:cubicBezTo>
                  <a:pt x="235" y="55"/>
                  <a:pt x="287" y="0"/>
                  <a:pt x="350" y="0"/>
                </a:cubicBezTo>
                <a:lnTo>
                  <a:pt x="1167" y="0"/>
                </a:lnTo>
                <a:close/>
                <a:moveTo>
                  <a:pt x="817" y="818"/>
                </a:moveTo>
                <a:lnTo>
                  <a:pt x="817" y="585"/>
                </a:lnTo>
                <a:lnTo>
                  <a:pt x="585" y="585"/>
                </a:lnTo>
                <a:lnTo>
                  <a:pt x="585" y="235"/>
                </a:lnTo>
                <a:lnTo>
                  <a:pt x="700" y="235"/>
                </a:lnTo>
                <a:lnTo>
                  <a:pt x="700" y="468"/>
                </a:lnTo>
                <a:lnTo>
                  <a:pt x="817" y="468"/>
                </a:lnTo>
                <a:lnTo>
                  <a:pt x="817" y="235"/>
                </a:lnTo>
                <a:lnTo>
                  <a:pt x="935" y="235"/>
                </a:lnTo>
                <a:lnTo>
                  <a:pt x="935" y="818"/>
                </a:lnTo>
                <a:lnTo>
                  <a:pt x="817" y="818"/>
                </a:lnTo>
                <a:close/>
                <a:moveTo>
                  <a:pt x="117" y="235"/>
                </a:moveTo>
                <a:lnTo>
                  <a:pt x="117" y="1168"/>
                </a:lnTo>
                <a:lnTo>
                  <a:pt x="1050" y="1168"/>
                </a:lnTo>
                <a:lnTo>
                  <a:pt x="1050" y="1285"/>
                </a:lnTo>
                <a:lnTo>
                  <a:pt x="117" y="1285"/>
                </a:lnTo>
                <a:cubicBezTo>
                  <a:pt x="54" y="1285"/>
                  <a:pt x="0" y="1231"/>
                  <a:pt x="0" y="1168"/>
                </a:cubicBezTo>
                <a:lnTo>
                  <a:pt x="0" y="235"/>
                </a:lnTo>
                <a:lnTo>
                  <a:pt x="117" y="235"/>
                </a:lnTo>
                <a:close/>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105" name="Freeform 46">
            <a:extLst>
              <a:ext uri="{FF2B5EF4-FFF2-40B4-BE49-F238E27FC236}">
                <a16:creationId xmlns:a16="http://schemas.microsoft.com/office/drawing/2014/main" id="{1CC92B06-940A-4F5D-B37D-F82AC14C67E7}"/>
              </a:ext>
            </a:extLst>
          </p:cNvPr>
          <p:cNvSpPr>
            <a:spLocks noChangeArrowheads="1"/>
          </p:cNvSpPr>
          <p:nvPr/>
        </p:nvSpPr>
        <p:spPr bwMode="auto">
          <a:xfrm>
            <a:off x="4618354" y="4251732"/>
            <a:ext cx="367515" cy="328368"/>
          </a:xfrm>
          <a:custGeom>
            <a:avLst/>
            <a:gdLst>
              <a:gd name="T0" fmla="*/ 935 w 1286"/>
              <a:gd name="T1" fmla="*/ 700 h 1286"/>
              <a:gd name="T2" fmla="*/ 818 w 1286"/>
              <a:gd name="T3" fmla="*/ 818 h 1286"/>
              <a:gd name="T4" fmla="*/ 585 w 1286"/>
              <a:gd name="T5" fmla="*/ 818 h 1286"/>
              <a:gd name="T6" fmla="*/ 585 w 1286"/>
              <a:gd name="T7" fmla="*/ 700 h 1286"/>
              <a:gd name="T8" fmla="*/ 818 w 1286"/>
              <a:gd name="T9" fmla="*/ 700 h 1286"/>
              <a:gd name="T10" fmla="*/ 818 w 1286"/>
              <a:gd name="T11" fmla="*/ 585 h 1286"/>
              <a:gd name="T12" fmla="*/ 700 w 1286"/>
              <a:gd name="T13" fmla="*/ 585 h 1286"/>
              <a:gd name="T14" fmla="*/ 700 w 1286"/>
              <a:gd name="T15" fmla="*/ 468 h 1286"/>
              <a:gd name="T16" fmla="*/ 818 w 1286"/>
              <a:gd name="T17" fmla="*/ 468 h 1286"/>
              <a:gd name="T18" fmla="*/ 818 w 1286"/>
              <a:gd name="T19" fmla="*/ 350 h 1286"/>
              <a:gd name="T20" fmla="*/ 585 w 1286"/>
              <a:gd name="T21" fmla="*/ 350 h 1286"/>
              <a:gd name="T22" fmla="*/ 585 w 1286"/>
              <a:gd name="T23" fmla="*/ 236 h 1286"/>
              <a:gd name="T24" fmla="*/ 818 w 1286"/>
              <a:gd name="T25" fmla="*/ 236 h 1286"/>
              <a:gd name="T26" fmla="*/ 935 w 1286"/>
              <a:gd name="T27" fmla="*/ 350 h 1286"/>
              <a:gd name="T28" fmla="*/ 935 w 1286"/>
              <a:gd name="T29" fmla="*/ 438 h 1286"/>
              <a:gd name="T30" fmla="*/ 848 w 1286"/>
              <a:gd name="T31" fmla="*/ 525 h 1286"/>
              <a:gd name="T32" fmla="*/ 935 w 1286"/>
              <a:gd name="T33" fmla="*/ 613 h 1286"/>
              <a:gd name="T34" fmla="*/ 935 w 1286"/>
              <a:gd name="T35" fmla="*/ 700 h 1286"/>
              <a:gd name="T36" fmla="*/ 118 w 1286"/>
              <a:gd name="T37" fmla="*/ 235 h 1286"/>
              <a:gd name="T38" fmla="*/ 118 w 1286"/>
              <a:gd name="T39" fmla="*/ 1168 h 1286"/>
              <a:gd name="T40" fmla="*/ 1050 w 1286"/>
              <a:gd name="T41" fmla="*/ 1168 h 1286"/>
              <a:gd name="T42" fmla="*/ 1050 w 1286"/>
              <a:gd name="T43" fmla="*/ 1285 h 1286"/>
              <a:gd name="T44" fmla="*/ 118 w 1286"/>
              <a:gd name="T45" fmla="*/ 1285 h 1286"/>
              <a:gd name="T46" fmla="*/ 0 w 1286"/>
              <a:gd name="T47" fmla="*/ 1168 h 1286"/>
              <a:gd name="T48" fmla="*/ 0 w 1286"/>
              <a:gd name="T49" fmla="*/ 235 h 1286"/>
              <a:gd name="T50" fmla="*/ 118 w 1286"/>
              <a:gd name="T51" fmla="*/ 235 h 1286"/>
              <a:gd name="T52" fmla="*/ 1168 w 1286"/>
              <a:gd name="T53" fmla="*/ 935 h 1286"/>
              <a:gd name="T54" fmla="*/ 1168 w 1286"/>
              <a:gd name="T55" fmla="*/ 118 h 1286"/>
              <a:gd name="T56" fmla="*/ 350 w 1286"/>
              <a:gd name="T57" fmla="*/ 118 h 1286"/>
              <a:gd name="T58" fmla="*/ 350 w 1286"/>
              <a:gd name="T59" fmla="*/ 935 h 1286"/>
              <a:gd name="T60" fmla="*/ 1168 w 1286"/>
              <a:gd name="T61" fmla="*/ 935 h 1286"/>
              <a:gd name="T62" fmla="*/ 1168 w 1286"/>
              <a:gd name="T63" fmla="*/ 0 h 1286"/>
              <a:gd name="T64" fmla="*/ 1285 w 1286"/>
              <a:gd name="T65" fmla="*/ 118 h 1286"/>
              <a:gd name="T66" fmla="*/ 1285 w 1286"/>
              <a:gd name="T67" fmla="*/ 935 h 1286"/>
              <a:gd name="T68" fmla="*/ 1168 w 1286"/>
              <a:gd name="T69" fmla="*/ 1050 h 1286"/>
              <a:gd name="T70" fmla="*/ 350 w 1286"/>
              <a:gd name="T71" fmla="*/ 1050 h 1286"/>
              <a:gd name="T72" fmla="*/ 235 w 1286"/>
              <a:gd name="T73" fmla="*/ 935 h 1286"/>
              <a:gd name="T74" fmla="*/ 235 w 1286"/>
              <a:gd name="T75" fmla="*/ 118 h 1286"/>
              <a:gd name="T76" fmla="*/ 350 w 1286"/>
              <a:gd name="T77" fmla="*/ 0 h 1286"/>
              <a:gd name="T78" fmla="*/ 1168 w 1286"/>
              <a:gd name="T79" fmla="*/ 0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6" h="1286">
                <a:moveTo>
                  <a:pt x="935" y="700"/>
                </a:moveTo>
                <a:cubicBezTo>
                  <a:pt x="935" y="766"/>
                  <a:pt x="881" y="818"/>
                  <a:pt x="818" y="818"/>
                </a:cubicBezTo>
                <a:lnTo>
                  <a:pt x="585" y="818"/>
                </a:lnTo>
                <a:lnTo>
                  <a:pt x="585" y="700"/>
                </a:lnTo>
                <a:lnTo>
                  <a:pt x="818" y="700"/>
                </a:lnTo>
                <a:lnTo>
                  <a:pt x="818" y="585"/>
                </a:lnTo>
                <a:lnTo>
                  <a:pt x="700" y="585"/>
                </a:lnTo>
                <a:lnTo>
                  <a:pt x="700" y="468"/>
                </a:lnTo>
                <a:lnTo>
                  <a:pt x="818" y="468"/>
                </a:lnTo>
                <a:lnTo>
                  <a:pt x="818" y="350"/>
                </a:lnTo>
                <a:lnTo>
                  <a:pt x="585" y="350"/>
                </a:lnTo>
                <a:lnTo>
                  <a:pt x="585" y="236"/>
                </a:lnTo>
                <a:lnTo>
                  <a:pt x="818" y="236"/>
                </a:lnTo>
                <a:cubicBezTo>
                  <a:pt x="881" y="236"/>
                  <a:pt x="935" y="285"/>
                  <a:pt x="935" y="350"/>
                </a:cubicBezTo>
                <a:lnTo>
                  <a:pt x="935" y="438"/>
                </a:lnTo>
                <a:cubicBezTo>
                  <a:pt x="935" y="487"/>
                  <a:pt x="897" y="525"/>
                  <a:pt x="848" y="525"/>
                </a:cubicBezTo>
                <a:cubicBezTo>
                  <a:pt x="897" y="525"/>
                  <a:pt x="935" y="564"/>
                  <a:pt x="935" y="613"/>
                </a:cubicBezTo>
                <a:lnTo>
                  <a:pt x="935" y="700"/>
                </a:lnTo>
                <a:close/>
                <a:moveTo>
                  <a:pt x="118" y="235"/>
                </a:moveTo>
                <a:lnTo>
                  <a:pt x="118" y="1168"/>
                </a:lnTo>
                <a:lnTo>
                  <a:pt x="1050" y="1168"/>
                </a:lnTo>
                <a:lnTo>
                  <a:pt x="1050" y="1285"/>
                </a:lnTo>
                <a:lnTo>
                  <a:pt x="118" y="1285"/>
                </a:lnTo>
                <a:cubicBezTo>
                  <a:pt x="55" y="1285"/>
                  <a:pt x="0" y="1231"/>
                  <a:pt x="0" y="1168"/>
                </a:cubicBezTo>
                <a:lnTo>
                  <a:pt x="0" y="235"/>
                </a:lnTo>
                <a:lnTo>
                  <a:pt x="118" y="235"/>
                </a:lnTo>
                <a:close/>
                <a:moveTo>
                  <a:pt x="1168" y="935"/>
                </a:moveTo>
                <a:lnTo>
                  <a:pt x="1168" y="118"/>
                </a:lnTo>
                <a:lnTo>
                  <a:pt x="350" y="118"/>
                </a:lnTo>
                <a:lnTo>
                  <a:pt x="350" y="935"/>
                </a:lnTo>
                <a:lnTo>
                  <a:pt x="1168" y="935"/>
                </a:lnTo>
                <a:close/>
                <a:moveTo>
                  <a:pt x="1168" y="0"/>
                </a:moveTo>
                <a:cubicBezTo>
                  <a:pt x="1231" y="0"/>
                  <a:pt x="1285" y="55"/>
                  <a:pt x="1285" y="118"/>
                </a:cubicBezTo>
                <a:lnTo>
                  <a:pt x="1285" y="935"/>
                </a:lnTo>
                <a:cubicBezTo>
                  <a:pt x="1285" y="998"/>
                  <a:pt x="1231" y="1050"/>
                  <a:pt x="1168" y="1050"/>
                </a:cubicBezTo>
                <a:lnTo>
                  <a:pt x="350" y="1050"/>
                </a:lnTo>
                <a:cubicBezTo>
                  <a:pt x="287" y="1050"/>
                  <a:pt x="235" y="998"/>
                  <a:pt x="235" y="935"/>
                </a:cubicBezTo>
                <a:lnTo>
                  <a:pt x="235" y="118"/>
                </a:lnTo>
                <a:cubicBezTo>
                  <a:pt x="235" y="55"/>
                  <a:pt x="287" y="0"/>
                  <a:pt x="350" y="0"/>
                </a:cubicBezTo>
                <a:lnTo>
                  <a:pt x="1168" y="0"/>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106" name="Freeform 47">
            <a:extLst>
              <a:ext uri="{FF2B5EF4-FFF2-40B4-BE49-F238E27FC236}">
                <a16:creationId xmlns:a16="http://schemas.microsoft.com/office/drawing/2014/main" id="{378D4CC7-D486-4536-AC1F-73D5BA957528}"/>
              </a:ext>
            </a:extLst>
          </p:cNvPr>
          <p:cNvSpPr>
            <a:spLocks noChangeArrowheads="1"/>
          </p:cNvSpPr>
          <p:nvPr/>
        </p:nvSpPr>
        <p:spPr bwMode="auto">
          <a:xfrm>
            <a:off x="4618355" y="2303477"/>
            <a:ext cx="338516" cy="338516"/>
          </a:xfrm>
          <a:custGeom>
            <a:avLst/>
            <a:gdLst>
              <a:gd name="T0" fmla="*/ 935 w 1286"/>
              <a:gd name="T1" fmla="*/ 700 h 1286"/>
              <a:gd name="T2" fmla="*/ 935 w 1286"/>
              <a:gd name="T3" fmla="*/ 818 h 1286"/>
              <a:gd name="T4" fmla="*/ 585 w 1286"/>
              <a:gd name="T5" fmla="*/ 818 h 1286"/>
              <a:gd name="T6" fmla="*/ 585 w 1286"/>
              <a:gd name="T7" fmla="*/ 585 h 1286"/>
              <a:gd name="T8" fmla="*/ 700 w 1286"/>
              <a:gd name="T9" fmla="*/ 468 h 1286"/>
              <a:gd name="T10" fmla="*/ 817 w 1286"/>
              <a:gd name="T11" fmla="*/ 468 h 1286"/>
              <a:gd name="T12" fmla="*/ 817 w 1286"/>
              <a:gd name="T13" fmla="*/ 350 h 1286"/>
              <a:gd name="T14" fmla="*/ 585 w 1286"/>
              <a:gd name="T15" fmla="*/ 350 h 1286"/>
              <a:gd name="T16" fmla="*/ 585 w 1286"/>
              <a:gd name="T17" fmla="*/ 236 h 1286"/>
              <a:gd name="T18" fmla="*/ 817 w 1286"/>
              <a:gd name="T19" fmla="*/ 236 h 1286"/>
              <a:gd name="T20" fmla="*/ 935 w 1286"/>
              <a:gd name="T21" fmla="*/ 350 h 1286"/>
              <a:gd name="T22" fmla="*/ 935 w 1286"/>
              <a:gd name="T23" fmla="*/ 468 h 1286"/>
              <a:gd name="T24" fmla="*/ 817 w 1286"/>
              <a:gd name="T25" fmla="*/ 585 h 1286"/>
              <a:gd name="T26" fmla="*/ 700 w 1286"/>
              <a:gd name="T27" fmla="*/ 585 h 1286"/>
              <a:gd name="T28" fmla="*/ 700 w 1286"/>
              <a:gd name="T29" fmla="*/ 700 h 1286"/>
              <a:gd name="T30" fmla="*/ 935 w 1286"/>
              <a:gd name="T31" fmla="*/ 700 h 1286"/>
              <a:gd name="T32" fmla="*/ 1167 w 1286"/>
              <a:gd name="T33" fmla="*/ 935 h 1286"/>
              <a:gd name="T34" fmla="*/ 1167 w 1286"/>
              <a:gd name="T35" fmla="*/ 118 h 1286"/>
              <a:gd name="T36" fmla="*/ 350 w 1286"/>
              <a:gd name="T37" fmla="*/ 118 h 1286"/>
              <a:gd name="T38" fmla="*/ 350 w 1286"/>
              <a:gd name="T39" fmla="*/ 935 h 1286"/>
              <a:gd name="T40" fmla="*/ 1167 w 1286"/>
              <a:gd name="T41" fmla="*/ 935 h 1286"/>
              <a:gd name="T42" fmla="*/ 1167 w 1286"/>
              <a:gd name="T43" fmla="*/ 0 h 1286"/>
              <a:gd name="T44" fmla="*/ 1285 w 1286"/>
              <a:gd name="T45" fmla="*/ 118 h 1286"/>
              <a:gd name="T46" fmla="*/ 1285 w 1286"/>
              <a:gd name="T47" fmla="*/ 935 h 1286"/>
              <a:gd name="T48" fmla="*/ 1167 w 1286"/>
              <a:gd name="T49" fmla="*/ 1050 h 1286"/>
              <a:gd name="T50" fmla="*/ 350 w 1286"/>
              <a:gd name="T51" fmla="*/ 1050 h 1286"/>
              <a:gd name="T52" fmla="*/ 235 w 1286"/>
              <a:gd name="T53" fmla="*/ 935 h 1286"/>
              <a:gd name="T54" fmla="*/ 235 w 1286"/>
              <a:gd name="T55" fmla="*/ 118 h 1286"/>
              <a:gd name="T56" fmla="*/ 350 w 1286"/>
              <a:gd name="T57" fmla="*/ 0 h 1286"/>
              <a:gd name="T58" fmla="*/ 1167 w 1286"/>
              <a:gd name="T59" fmla="*/ 0 h 1286"/>
              <a:gd name="T60" fmla="*/ 117 w 1286"/>
              <a:gd name="T61" fmla="*/ 235 h 1286"/>
              <a:gd name="T62" fmla="*/ 117 w 1286"/>
              <a:gd name="T63" fmla="*/ 1168 h 1286"/>
              <a:gd name="T64" fmla="*/ 1050 w 1286"/>
              <a:gd name="T65" fmla="*/ 1168 h 1286"/>
              <a:gd name="T66" fmla="*/ 1050 w 1286"/>
              <a:gd name="T67" fmla="*/ 1285 h 1286"/>
              <a:gd name="T68" fmla="*/ 117 w 1286"/>
              <a:gd name="T69" fmla="*/ 1285 h 1286"/>
              <a:gd name="T70" fmla="*/ 0 w 1286"/>
              <a:gd name="T71" fmla="*/ 1168 h 1286"/>
              <a:gd name="T72" fmla="*/ 0 w 1286"/>
              <a:gd name="T73" fmla="*/ 235 h 1286"/>
              <a:gd name="T74" fmla="*/ 117 w 1286"/>
              <a:gd name="T75" fmla="*/ 235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6" h="1286">
                <a:moveTo>
                  <a:pt x="935" y="700"/>
                </a:moveTo>
                <a:lnTo>
                  <a:pt x="935" y="818"/>
                </a:lnTo>
                <a:lnTo>
                  <a:pt x="585" y="818"/>
                </a:lnTo>
                <a:lnTo>
                  <a:pt x="585" y="585"/>
                </a:lnTo>
                <a:cubicBezTo>
                  <a:pt x="585" y="520"/>
                  <a:pt x="637" y="468"/>
                  <a:pt x="700" y="468"/>
                </a:cubicBezTo>
                <a:lnTo>
                  <a:pt x="817" y="468"/>
                </a:lnTo>
                <a:lnTo>
                  <a:pt x="817" y="350"/>
                </a:lnTo>
                <a:lnTo>
                  <a:pt x="585" y="350"/>
                </a:lnTo>
                <a:lnTo>
                  <a:pt x="585" y="236"/>
                </a:lnTo>
                <a:lnTo>
                  <a:pt x="817" y="236"/>
                </a:lnTo>
                <a:cubicBezTo>
                  <a:pt x="880" y="236"/>
                  <a:pt x="935" y="285"/>
                  <a:pt x="935" y="350"/>
                </a:cubicBezTo>
                <a:lnTo>
                  <a:pt x="935" y="468"/>
                </a:lnTo>
                <a:cubicBezTo>
                  <a:pt x="935" y="534"/>
                  <a:pt x="880" y="585"/>
                  <a:pt x="817" y="585"/>
                </a:cubicBezTo>
                <a:lnTo>
                  <a:pt x="700" y="585"/>
                </a:lnTo>
                <a:lnTo>
                  <a:pt x="700" y="700"/>
                </a:lnTo>
                <a:lnTo>
                  <a:pt x="935" y="700"/>
                </a:lnTo>
                <a:close/>
                <a:moveTo>
                  <a:pt x="1167" y="935"/>
                </a:moveTo>
                <a:lnTo>
                  <a:pt x="1167" y="118"/>
                </a:lnTo>
                <a:lnTo>
                  <a:pt x="350" y="118"/>
                </a:lnTo>
                <a:lnTo>
                  <a:pt x="350" y="935"/>
                </a:lnTo>
                <a:lnTo>
                  <a:pt x="1167" y="935"/>
                </a:lnTo>
                <a:close/>
                <a:moveTo>
                  <a:pt x="1167" y="0"/>
                </a:moveTo>
                <a:cubicBezTo>
                  <a:pt x="1230" y="0"/>
                  <a:pt x="1285" y="55"/>
                  <a:pt x="1285" y="118"/>
                </a:cubicBezTo>
                <a:lnTo>
                  <a:pt x="1285" y="935"/>
                </a:lnTo>
                <a:cubicBezTo>
                  <a:pt x="1285" y="998"/>
                  <a:pt x="1230" y="1050"/>
                  <a:pt x="1167" y="1050"/>
                </a:cubicBezTo>
                <a:lnTo>
                  <a:pt x="350" y="1050"/>
                </a:lnTo>
                <a:cubicBezTo>
                  <a:pt x="287" y="1050"/>
                  <a:pt x="235" y="998"/>
                  <a:pt x="235" y="935"/>
                </a:cubicBezTo>
                <a:lnTo>
                  <a:pt x="235" y="118"/>
                </a:lnTo>
                <a:cubicBezTo>
                  <a:pt x="235" y="55"/>
                  <a:pt x="287" y="0"/>
                  <a:pt x="350" y="0"/>
                </a:cubicBezTo>
                <a:lnTo>
                  <a:pt x="1167" y="0"/>
                </a:lnTo>
                <a:close/>
                <a:moveTo>
                  <a:pt x="117" y="235"/>
                </a:moveTo>
                <a:lnTo>
                  <a:pt x="117" y="1168"/>
                </a:lnTo>
                <a:lnTo>
                  <a:pt x="1050" y="1168"/>
                </a:lnTo>
                <a:lnTo>
                  <a:pt x="1050" y="1285"/>
                </a:lnTo>
                <a:lnTo>
                  <a:pt x="117" y="1285"/>
                </a:lnTo>
                <a:cubicBezTo>
                  <a:pt x="54" y="1285"/>
                  <a:pt x="0" y="1231"/>
                  <a:pt x="0" y="1168"/>
                </a:cubicBezTo>
                <a:lnTo>
                  <a:pt x="0" y="235"/>
                </a:lnTo>
                <a:lnTo>
                  <a:pt x="117" y="235"/>
                </a:lnTo>
                <a:close/>
              </a:path>
            </a:pathLst>
          </a:custGeom>
          <a:solidFill>
            <a:schemeClr val="tx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107" name="Freeform 48">
            <a:extLst>
              <a:ext uri="{FF2B5EF4-FFF2-40B4-BE49-F238E27FC236}">
                <a16:creationId xmlns:a16="http://schemas.microsoft.com/office/drawing/2014/main" id="{A2A1850D-A975-4F57-9AE4-51F1C3C56A02}"/>
              </a:ext>
            </a:extLst>
          </p:cNvPr>
          <p:cNvSpPr>
            <a:spLocks noChangeArrowheads="1"/>
          </p:cNvSpPr>
          <p:nvPr/>
        </p:nvSpPr>
        <p:spPr bwMode="auto">
          <a:xfrm>
            <a:off x="3249875" y="1229730"/>
            <a:ext cx="338516" cy="338516"/>
          </a:xfrm>
          <a:custGeom>
            <a:avLst/>
            <a:gdLst>
              <a:gd name="T0" fmla="*/ 1168 w 1286"/>
              <a:gd name="T1" fmla="*/ 935 h 1286"/>
              <a:gd name="T2" fmla="*/ 1168 w 1286"/>
              <a:gd name="T3" fmla="*/ 118 h 1286"/>
              <a:gd name="T4" fmla="*/ 350 w 1286"/>
              <a:gd name="T5" fmla="*/ 118 h 1286"/>
              <a:gd name="T6" fmla="*/ 350 w 1286"/>
              <a:gd name="T7" fmla="*/ 935 h 1286"/>
              <a:gd name="T8" fmla="*/ 1168 w 1286"/>
              <a:gd name="T9" fmla="*/ 935 h 1286"/>
              <a:gd name="T10" fmla="*/ 1168 w 1286"/>
              <a:gd name="T11" fmla="*/ 0 h 1286"/>
              <a:gd name="T12" fmla="*/ 1285 w 1286"/>
              <a:gd name="T13" fmla="*/ 118 h 1286"/>
              <a:gd name="T14" fmla="*/ 1285 w 1286"/>
              <a:gd name="T15" fmla="*/ 935 h 1286"/>
              <a:gd name="T16" fmla="*/ 1168 w 1286"/>
              <a:gd name="T17" fmla="*/ 1050 h 1286"/>
              <a:gd name="T18" fmla="*/ 350 w 1286"/>
              <a:gd name="T19" fmla="*/ 1050 h 1286"/>
              <a:gd name="T20" fmla="*/ 235 w 1286"/>
              <a:gd name="T21" fmla="*/ 935 h 1286"/>
              <a:gd name="T22" fmla="*/ 235 w 1286"/>
              <a:gd name="T23" fmla="*/ 118 h 1286"/>
              <a:gd name="T24" fmla="*/ 350 w 1286"/>
              <a:gd name="T25" fmla="*/ 0 h 1286"/>
              <a:gd name="T26" fmla="*/ 1168 w 1286"/>
              <a:gd name="T27" fmla="*/ 0 h 1286"/>
              <a:gd name="T28" fmla="*/ 760 w 1286"/>
              <a:gd name="T29" fmla="*/ 818 h 1286"/>
              <a:gd name="T30" fmla="*/ 760 w 1286"/>
              <a:gd name="T31" fmla="*/ 350 h 1286"/>
              <a:gd name="T32" fmla="*/ 643 w 1286"/>
              <a:gd name="T33" fmla="*/ 350 h 1286"/>
              <a:gd name="T34" fmla="*/ 643 w 1286"/>
              <a:gd name="T35" fmla="*/ 235 h 1286"/>
              <a:gd name="T36" fmla="*/ 875 w 1286"/>
              <a:gd name="T37" fmla="*/ 235 h 1286"/>
              <a:gd name="T38" fmla="*/ 875 w 1286"/>
              <a:gd name="T39" fmla="*/ 818 h 1286"/>
              <a:gd name="T40" fmla="*/ 760 w 1286"/>
              <a:gd name="T41" fmla="*/ 818 h 1286"/>
              <a:gd name="T42" fmla="*/ 118 w 1286"/>
              <a:gd name="T43" fmla="*/ 235 h 1286"/>
              <a:gd name="T44" fmla="*/ 118 w 1286"/>
              <a:gd name="T45" fmla="*/ 1168 h 1286"/>
              <a:gd name="T46" fmla="*/ 1050 w 1286"/>
              <a:gd name="T47" fmla="*/ 1168 h 1286"/>
              <a:gd name="T48" fmla="*/ 1050 w 1286"/>
              <a:gd name="T49" fmla="*/ 1285 h 1286"/>
              <a:gd name="T50" fmla="*/ 118 w 1286"/>
              <a:gd name="T51" fmla="*/ 1285 h 1286"/>
              <a:gd name="T52" fmla="*/ 0 w 1286"/>
              <a:gd name="T53" fmla="*/ 1168 h 1286"/>
              <a:gd name="T54" fmla="*/ 0 w 1286"/>
              <a:gd name="T55" fmla="*/ 235 h 1286"/>
              <a:gd name="T56" fmla="*/ 118 w 1286"/>
              <a:gd name="T57" fmla="*/ 235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6" h="1286">
                <a:moveTo>
                  <a:pt x="1168" y="935"/>
                </a:moveTo>
                <a:lnTo>
                  <a:pt x="1168" y="118"/>
                </a:lnTo>
                <a:lnTo>
                  <a:pt x="350" y="118"/>
                </a:lnTo>
                <a:lnTo>
                  <a:pt x="350" y="935"/>
                </a:lnTo>
                <a:lnTo>
                  <a:pt x="1168" y="935"/>
                </a:lnTo>
                <a:close/>
                <a:moveTo>
                  <a:pt x="1168" y="0"/>
                </a:moveTo>
                <a:cubicBezTo>
                  <a:pt x="1231" y="0"/>
                  <a:pt x="1285" y="55"/>
                  <a:pt x="1285" y="118"/>
                </a:cubicBezTo>
                <a:lnTo>
                  <a:pt x="1285" y="935"/>
                </a:lnTo>
                <a:cubicBezTo>
                  <a:pt x="1285" y="998"/>
                  <a:pt x="1231" y="1050"/>
                  <a:pt x="1168" y="1050"/>
                </a:cubicBezTo>
                <a:lnTo>
                  <a:pt x="350" y="1050"/>
                </a:lnTo>
                <a:cubicBezTo>
                  <a:pt x="287" y="1050"/>
                  <a:pt x="235" y="998"/>
                  <a:pt x="235" y="935"/>
                </a:cubicBezTo>
                <a:lnTo>
                  <a:pt x="235" y="118"/>
                </a:lnTo>
                <a:cubicBezTo>
                  <a:pt x="235" y="55"/>
                  <a:pt x="287" y="0"/>
                  <a:pt x="350" y="0"/>
                </a:cubicBezTo>
                <a:lnTo>
                  <a:pt x="1168" y="0"/>
                </a:lnTo>
                <a:close/>
                <a:moveTo>
                  <a:pt x="760" y="818"/>
                </a:moveTo>
                <a:lnTo>
                  <a:pt x="760" y="350"/>
                </a:lnTo>
                <a:lnTo>
                  <a:pt x="643" y="350"/>
                </a:lnTo>
                <a:lnTo>
                  <a:pt x="643" y="235"/>
                </a:lnTo>
                <a:lnTo>
                  <a:pt x="875" y="235"/>
                </a:lnTo>
                <a:lnTo>
                  <a:pt x="875" y="818"/>
                </a:lnTo>
                <a:lnTo>
                  <a:pt x="760" y="818"/>
                </a:lnTo>
                <a:close/>
                <a:moveTo>
                  <a:pt x="118" y="235"/>
                </a:moveTo>
                <a:lnTo>
                  <a:pt x="118" y="1168"/>
                </a:lnTo>
                <a:lnTo>
                  <a:pt x="1050" y="1168"/>
                </a:lnTo>
                <a:lnTo>
                  <a:pt x="1050" y="1285"/>
                </a:lnTo>
                <a:lnTo>
                  <a:pt x="118" y="1285"/>
                </a:lnTo>
                <a:cubicBezTo>
                  <a:pt x="55" y="1285"/>
                  <a:pt x="0" y="1231"/>
                  <a:pt x="0" y="1168"/>
                </a:cubicBezTo>
                <a:lnTo>
                  <a:pt x="0" y="235"/>
                </a:lnTo>
                <a:lnTo>
                  <a:pt x="118" y="235"/>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109" name="TextBox 108">
            <a:extLst>
              <a:ext uri="{FF2B5EF4-FFF2-40B4-BE49-F238E27FC236}">
                <a16:creationId xmlns:a16="http://schemas.microsoft.com/office/drawing/2014/main" id="{D54840CE-9A6E-4351-9AB1-3DA4041F49F5}"/>
              </a:ext>
            </a:extLst>
          </p:cNvPr>
          <p:cNvSpPr txBox="1"/>
          <p:nvPr/>
        </p:nvSpPr>
        <p:spPr>
          <a:xfrm>
            <a:off x="6468482" y="1268464"/>
            <a:ext cx="4985798"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Technologies</a:t>
            </a:r>
          </a:p>
        </p:txBody>
      </p:sp>
      <p:sp>
        <p:nvSpPr>
          <p:cNvPr id="97" name="7 CuadroTexto">
            <a:extLst>
              <a:ext uri="{FF2B5EF4-FFF2-40B4-BE49-F238E27FC236}">
                <a16:creationId xmlns:a16="http://schemas.microsoft.com/office/drawing/2014/main" id="{3148C188-8BEB-4E0F-8FCE-8F8F059F2E81}"/>
              </a:ext>
            </a:extLst>
          </p:cNvPr>
          <p:cNvSpPr txBox="1"/>
          <p:nvPr/>
        </p:nvSpPr>
        <p:spPr>
          <a:xfrm>
            <a:off x="6259933" y="2972346"/>
            <a:ext cx="4676894" cy="240515"/>
          </a:xfrm>
          <a:prstGeom prst="rect">
            <a:avLst/>
          </a:prstGeom>
          <a:noFill/>
        </p:spPr>
        <p:txBody>
          <a:bodyPr wrap="square" lIns="0" tIns="0" rIns="0" bIns="0">
            <a:spAutoFit/>
          </a:bodyPr>
          <a:lstStyle/>
          <a:p>
            <a:pPr>
              <a:lnSpc>
                <a:spcPct val="150000"/>
              </a:lnSpc>
            </a:pPr>
            <a:endParaRPr 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15" name="Oval 114">
            <a:extLst>
              <a:ext uri="{FF2B5EF4-FFF2-40B4-BE49-F238E27FC236}">
                <a16:creationId xmlns:a16="http://schemas.microsoft.com/office/drawing/2014/main" id="{35A88B85-47E2-47B8-A63A-DA577BE09726}"/>
              </a:ext>
            </a:extLst>
          </p:cNvPr>
          <p:cNvSpPr/>
          <p:nvPr/>
        </p:nvSpPr>
        <p:spPr>
          <a:xfrm>
            <a:off x="6075467" y="2360066"/>
            <a:ext cx="417101" cy="4171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10" name="Oval 109">
            <a:extLst>
              <a:ext uri="{FF2B5EF4-FFF2-40B4-BE49-F238E27FC236}">
                <a16:creationId xmlns:a16="http://schemas.microsoft.com/office/drawing/2014/main" id="{A1950C66-E0A4-48BD-A909-BBF06659ACFD}"/>
              </a:ext>
            </a:extLst>
          </p:cNvPr>
          <p:cNvSpPr/>
          <p:nvPr/>
        </p:nvSpPr>
        <p:spPr>
          <a:xfrm>
            <a:off x="6072521" y="3973207"/>
            <a:ext cx="417101" cy="4171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26CB4CE6-E84F-F152-37D9-097618946790}"/>
              </a:ext>
            </a:extLst>
          </p:cNvPr>
          <p:cNvSpPr txBox="1"/>
          <p:nvPr/>
        </p:nvSpPr>
        <p:spPr>
          <a:xfrm>
            <a:off x="6744653" y="2435611"/>
            <a:ext cx="4473076" cy="307777"/>
          </a:xfrm>
          <a:prstGeom prst="rect">
            <a:avLst/>
          </a:prstGeom>
          <a:noFill/>
        </p:spPr>
        <p:txBody>
          <a:bodyPr wrap="square" rtlCol="0">
            <a:spAutoFit/>
          </a:bodyPr>
          <a:lstStyle/>
          <a:p>
            <a:pPr algn="just"/>
            <a:r>
              <a:rPr lang="en-IN" sz="1400" dirty="0">
                <a:solidFill>
                  <a:schemeClr val="bg2"/>
                </a:solidFill>
                <a:latin typeface="Lato" panose="020F0502020204030203" pitchFamily="34" charset="0"/>
                <a:ea typeface="Lato" panose="020F0502020204030203" pitchFamily="34" charset="0"/>
                <a:cs typeface="Lato" panose="020F0502020204030203" pitchFamily="34" charset="0"/>
              </a:rPr>
              <a:t>Frontend - </a:t>
            </a:r>
            <a:r>
              <a:rPr lang="en-IN" sz="1400" dirty="0" err="1">
                <a:solidFill>
                  <a:schemeClr val="bg2"/>
                </a:solidFill>
                <a:latin typeface="Lato" panose="020F0502020204030203" pitchFamily="34" charset="0"/>
                <a:ea typeface="Lato" panose="020F0502020204030203" pitchFamily="34" charset="0"/>
                <a:cs typeface="Lato" panose="020F0502020204030203" pitchFamily="34" charset="0"/>
              </a:rPr>
              <a:t>Javascript</a:t>
            </a:r>
            <a:r>
              <a:rPr lang="en-IN" sz="14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en-IN" sz="1400" dirty="0" err="1">
                <a:solidFill>
                  <a:schemeClr val="bg2"/>
                </a:solidFill>
                <a:latin typeface="Lato" panose="020F0502020204030203" pitchFamily="34" charset="0"/>
                <a:ea typeface="Lato" panose="020F0502020204030203" pitchFamily="34" charset="0"/>
                <a:cs typeface="Lato" panose="020F0502020204030203" pitchFamily="34" charset="0"/>
              </a:rPr>
              <a:t>Reactjs</a:t>
            </a:r>
            <a:r>
              <a:rPr lang="en-IN" sz="1400" dirty="0">
                <a:solidFill>
                  <a:schemeClr val="bg2"/>
                </a:solidFill>
                <a:latin typeface="Lato" panose="020F0502020204030203" pitchFamily="34" charset="0"/>
                <a:ea typeface="Lato" panose="020F0502020204030203" pitchFamily="34" charset="0"/>
                <a:cs typeface="Lato" panose="020F0502020204030203" pitchFamily="34" charset="0"/>
              </a:rPr>
              <a:t>, HTML, CSS, Bootstrap</a:t>
            </a:r>
          </a:p>
        </p:txBody>
      </p:sp>
      <p:sp>
        <p:nvSpPr>
          <p:cNvPr id="10" name="TextBox 9">
            <a:extLst>
              <a:ext uri="{FF2B5EF4-FFF2-40B4-BE49-F238E27FC236}">
                <a16:creationId xmlns:a16="http://schemas.microsoft.com/office/drawing/2014/main" id="{026233D9-AE27-3D1C-0F82-A60E4DB5BA9C}"/>
              </a:ext>
            </a:extLst>
          </p:cNvPr>
          <p:cNvSpPr txBox="1"/>
          <p:nvPr/>
        </p:nvSpPr>
        <p:spPr>
          <a:xfrm>
            <a:off x="6744653" y="3979913"/>
            <a:ext cx="4097368" cy="338554"/>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Backend - Mongoose, Node </a:t>
            </a:r>
            <a:r>
              <a:rPr lang="en-US" sz="1600" dirty="0" err="1">
                <a:latin typeface="Lato" panose="020F0502020204030203" pitchFamily="34" charset="0"/>
                <a:ea typeface="Lato" panose="020F0502020204030203" pitchFamily="34" charset="0"/>
                <a:cs typeface="Lato" panose="020F0502020204030203" pitchFamily="34" charset="0"/>
              </a:rPr>
              <a:t>js</a:t>
            </a:r>
            <a:r>
              <a:rPr lang="en-US" sz="1600" dirty="0">
                <a:latin typeface="Lato" panose="020F0502020204030203" pitchFamily="34" charset="0"/>
                <a:ea typeface="Lato" panose="020F0502020204030203" pitchFamily="34" charset="0"/>
                <a:cs typeface="Lato" panose="020F0502020204030203" pitchFamily="34" charset="0"/>
              </a:rPr>
              <a:t>, Express </a:t>
            </a:r>
            <a:r>
              <a:rPr lang="en-US" sz="1600" dirty="0" err="1">
                <a:latin typeface="Lato" panose="020F0502020204030203" pitchFamily="34" charset="0"/>
                <a:ea typeface="Lato" panose="020F0502020204030203" pitchFamily="34" charset="0"/>
                <a:cs typeface="Lato" panose="020F0502020204030203" pitchFamily="34" charset="0"/>
              </a:rPr>
              <a:t>js</a:t>
            </a:r>
            <a:endParaRPr lang="en-IN" sz="16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721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a:extLst>
              <a:ext uri="{FF2B5EF4-FFF2-40B4-BE49-F238E27FC236}">
                <a16:creationId xmlns:a16="http://schemas.microsoft.com/office/drawing/2014/main" id="{99BD58DF-18E1-4DC3-A52B-E2C53A122868}"/>
              </a:ext>
            </a:extLst>
          </p:cNvPr>
          <p:cNvSpPr/>
          <p:nvPr/>
        </p:nvSpPr>
        <p:spPr>
          <a:xfrm rot="5400000">
            <a:off x="3256417" y="3453942"/>
            <a:ext cx="2791695" cy="2406635"/>
          </a:xfrm>
          <a:prstGeom prst="hexagon">
            <a:avLst>
              <a:gd name="adj" fmla="val 30062"/>
              <a:gd name="vf" fmla="val 115470"/>
            </a:avLst>
          </a:prstGeom>
          <a:solidFill>
            <a:schemeClr val="accent1"/>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1AC0394-CD0A-4A5E-9199-C6DB870A6C25}"/>
              </a:ext>
            </a:extLst>
          </p:cNvPr>
          <p:cNvSpPr/>
          <p:nvPr/>
        </p:nvSpPr>
        <p:spPr>
          <a:xfrm>
            <a:off x="3909522" y="2518669"/>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FA336ACF-59D7-4866-81D0-4AF8610C8F36}"/>
              </a:ext>
            </a:extLst>
          </p:cNvPr>
          <p:cNvSpPr/>
          <p:nvPr/>
        </p:nvSpPr>
        <p:spPr>
          <a:xfrm>
            <a:off x="4049097" y="2634456"/>
            <a:ext cx="1197366" cy="11973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4" name="Freeform 79">
            <a:extLst>
              <a:ext uri="{FF2B5EF4-FFF2-40B4-BE49-F238E27FC236}">
                <a16:creationId xmlns:a16="http://schemas.microsoft.com/office/drawing/2014/main" id="{9C8FBED8-A1A9-4EA1-8052-0402BAC77EC2}"/>
              </a:ext>
            </a:extLst>
          </p:cNvPr>
          <p:cNvSpPr>
            <a:spLocks noChangeArrowheads="1"/>
          </p:cNvSpPr>
          <p:nvPr/>
        </p:nvSpPr>
        <p:spPr bwMode="auto">
          <a:xfrm>
            <a:off x="4337758" y="2946905"/>
            <a:ext cx="629013" cy="629013"/>
          </a:xfrm>
          <a:custGeom>
            <a:avLst/>
            <a:gdLst>
              <a:gd name="T0" fmla="*/ 582 w 1165"/>
              <a:gd name="T1" fmla="*/ 1003 h 1165"/>
              <a:gd name="T2" fmla="*/ 932 w 1165"/>
              <a:gd name="T3" fmla="*/ 814 h 1165"/>
              <a:gd name="T4" fmla="*/ 582 w 1165"/>
              <a:gd name="T5" fmla="*/ 634 h 1165"/>
              <a:gd name="T6" fmla="*/ 232 w 1165"/>
              <a:gd name="T7" fmla="*/ 814 h 1165"/>
              <a:gd name="T8" fmla="*/ 582 w 1165"/>
              <a:gd name="T9" fmla="*/ 1003 h 1165"/>
              <a:gd name="T10" fmla="*/ 582 w 1165"/>
              <a:gd name="T11" fmla="*/ 175 h 1165"/>
              <a:gd name="T12" fmla="*/ 407 w 1165"/>
              <a:gd name="T13" fmla="*/ 350 h 1165"/>
              <a:gd name="T14" fmla="*/ 582 w 1165"/>
              <a:gd name="T15" fmla="*/ 524 h 1165"/>
              <a:gd name="T16" fmla="*/ 757 w 1165"/>
              <a:gd name="T17" fmla="*/ 350 h 1165"/>
              <a:gd name="T18" fmla="*/ 582 w 1165"/>
              <a:gd name="T19" fmla="*/ 175 h 1165"/>
              <a:gd name="T20" fmla="*/ 582 w 1165"/>
              <a:gd name="T21" fmla="*/ 0 h 1165"/>
              <a:gd name="T22" fmla="*/ 1164 w 1165"/>
              <a:gd name="T23" fmla="*/ 582 h 1165"/>
              <a:gd name="T24" fmla="*/ 582 w 1165"/>
              <a:gd name="T25" fmla="*/ 1164 h 1165"/>
              <a:gd name="T26" fmla="*/ 0 w 1165"/>
              <a:gd name="T27" fmla="*/ 582 h 1165"/>
              <a:gd name="T28" fmla="*/ 582 w 1165"/>
              <a:gd name="T29"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5" h="1165">
                <a:moveTo>
                  <a:pt x="582" y="1003"/>
                </a:moveTo>
                <a:cubicBezTo>
                  <a:pt x="727" y="1003"/>
                  <a:pt x="855" y="926"/>
                  <a:pt x="932" y="814"/>
                </a:cubicBezTo>
                <a:cubicBezTo>
                  <a:pt x="929" y="699"/>
                  <a:pt x="697" y="634"/>
                  <a:pt x="582" y="634"/>
                </a:cubicBezTo>
                <a:cubicBezTo>
                  <a:pt x="464" y="634"/>
                  <a:pt x="235" y="699"/>
                  <a:pt x="232" y="814"/>
                </a:cubicBezTo>
                <a:cubicBezTo>
                  <a:pt x="308" y="926"/>
                  <a:pt x="437" y="1003"/>
                  <a:pt x="582" y="1003"/>
                </a:cubicBezTo>
                <a:close/>
                <a:moveTo>
                  <a:pt x="582" y="175"/>
                </a:moveTo>
                <a:cubicBezTo>
                  <a:pt x="486" y="175"/>
                  <a:pt x="407" y="254"/>
                  <a:pt x="407" y="350"/>
                </a:cubicBezTo>
                <a:cubicBezTo>
                  <a:pt x="407" y="445"/>
                  <a:pt x="487" y="524"/>
                  <a:pt x="582" y="524"/>
                </a:cubicBezTo>
                <a:cubicBezTo>
                  <a:pt x="678" y="524"/>
                  <a:pt x="757" y="445"/>
                  <a:pt x="757" y="350"/>
                </a:cubicBezTo>
                <a:cubicBezTo>
                  <a:pt x="757" y="254"/>
                  <a:pt x="677" y="175"/>
                  <a:pt x="582" y="175"/>
                </a:cubicBezTo>
                <a:close/>
                <a:moveTo>
                  <a:pt x="582" y="0"/>
                </a:moveTo>
                <a:cubicBezTo>
                  <a:pt x="904" y="0"/>
                  <a:pt x="1164" y="259"/>
                  <a:pt x="1164" y="582"/>
                </a:cubicBezTo>
                <a:cubicBezTo>
                  <a:pt x="1164" y="904"/>
                  <a:pt x="905" y="1164"/>
                  <a:pt x="582" y="1164"/>
                </a:cubicBezTo>
                <a:cubicBezTo>
                  <a:pt x="260" y="1164"/>
                  <a:pt x="0" y="904"/>
                  <a:pt x="0" y="582"/>
                </a:cubicBezTo>
                <a:cubicBezTo>
                  <a:pt x="0" y="259"/>
                  <a:pt x="259" y="0"/>
                  <a:pt x="582" y="0"/>
                </a:cubicBezTo>
                <a:close/>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a:p>
        </p:txBody>
      </p:sp>
      <p:sp>
        <p:nvSpPr>
          <p:cNvPr id="18" name="7 CuadroTexto">
            <a:extLst>
              <a:ext uri="{FF2B5EF4-FFF2-40B4-BE49-F238E27FC236}">
                <a16:creationId xmlns:a16="http://schemas.microsoft.com/office/drawing/2014/main" id="{F2080286-8C4C-40CE-9A97-17C84EB1F288}"/>
              </a:ext>
            </a:extLst>
          </p:cNvPr>
          <p:cNvSpPr txBox="1"/>
          <p:nvPr/>
        </p:nvSpPr>
        <p:spPr>
          <a:xfrm>
            <a:off x="3869181" y="4602837"/>
            <a:ext cx="1645467" cy="846386"/>
          </a:xfrm>
          <a:prstGeom prst="rect">
            <a:avLst/>
          </a:prstGeom>
          <a:noFill/>
        </p:spPr>
        <p:txBody>
          <a:bodyPr wrap="square" lIns="0" tIns="0" rIns="0" bIns="0">
            <a:spAutoFit/>
          </a:bodyPr>
          <a:lstStyle/>
          <a:p>
            <a:pPr algn="ctr"/>
            <a:r>
              <a:rPr lang="en-US" sz="1100" dirty="0">
                <a:solidFill>
                  <a:schemeClr val="tx1">
                    <a:lumMod val="75000"/>
                  </a:schemeClr>
                </a:solidFill>
                <a:latin typeface="Lato" panose="020F0502020204030203" pitchFamily="34" charset="0"/>
                <a:ea typeface="Lato" panose="020F0502020204030203" pitchFamily="34" charset="0"/>
                <a:cs typeface="Lato" panose="020F0502020204030203" pitchFamily="34" charset="0"/>
              </a:rPr>
              <a:t>Input, update, and track comprehensive project details such as team members, mentors, and technology specifics.</a:t>
            </a:r>
          </a:p>
        </p:txBody>
      </p:sp>
      <p:sp>
        <p:nvSpPr>
          <p:cNvPr id="19" name="TextBox 18">
            <a:extLst>
              <a:ext uri="{FF2B5EF4-FFF2-40B4-BE49-F238E27FC236}">
                <a16:creationId xmlns:a16="http://schemas.microsoft.com/office/drawing/2014/main" id="{0F3685A2-3D8A-49B0-A504-DF278938E00D}"/>
              </a:ext>
            </a:extLst>
          </p:cNvPr>
          <p:cNvSpPr txBox="1"/>
          <p:nvPr/>
        </p:nvSpPr>
        <p:spPr>
          <a:xfrm>
            <a:off x="3615400" y="4128338"/>
            <a:ext cx="2073728" cy="430887"/>
          </a:xfrm>
          <a:prstGeom prst="rect">
            <a:avLst/>
          </a:prstGeom>
          <a:noFill/>
        </p:spPr>
        <p:txBody>
          <a:bodyPr wrap="square" lIns="0" tIns="0" rIns="0" bIns="0" rtlCol="0">
            <a:spAutoFit/>
          </a:bodyPr>
          <a:lstStyle/>
          <a:p>
            <a:pPr algn="ctr"/>
            <a:r>
              <a:rPr lang="en-US" sz="14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Project Data Management</a:t>
            </a:r>
          </a:p>
        </p:txBody>
      </p:sp>
      <p:sp>
        <p:nvSpPr>
          <p:cNvPr id="4" name="Hexagon 3">
            <a:extLst>
              <a:ext uri="{FF2B5EF4-FFF2-40B4-BE49-F238E27FC236}">
                <a16:creationId xmlns:a16="http://schemas.microsoft.com/office/drawing/2014/main" id="{CF123133-A103-4E54-9B4A-A8D0930954EF}"/>
              </a:ext>
            </a:extLst>
          </p:cNvPr>
          <p:cNvSpPr/>
          <p:nvPr/>
        </p:nvSpPr>
        <p:spPr>
          <a:xfrm rot="5400000">
            <a:off x="5794704" y="2396693"/>
            <a:ext cx="2791695" cy="2406635"/>
          </a:xfrm>
          <a:prstGeom prst="hexagon">
            <a:avLst>
              <a:gd name="adj" fmla="val 30062"/>
              <a:gd name="vf" fmla="val 115470"/>
            </a:avLst>
          </a:prstGeom>
          <a:solidFill>
            <a:schemeClr val="tx1"/>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B23330C-4BCB-4956-9F15-AAA614BA7549}"/>
              </a:ext>
            </a:extLst>
          </p:cNvPr>
          <p:cNvSpPr/>
          <p:nvPr/>
        </p:nvSpPr>
        <p:spPr>
          <a:xfrm>
            <a:off x="6447809" y="1461420"/>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71D0B731-B463-409D-A0DC-900529778D8D}"/>
              </a:ext>
            </a:extLst>
          </p:cNvPr>
          <p:cNvSpPr/>
          <p:nvPr/>
        </p:nvSpPr>
        <p:spPr>
          <a:xfrm>
            <a:off x="6581712" y="1619888"/>
            <a:ext cx="1197366" cy="11973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0" name="TextBox 19">
            <a:extLst>
              <a:ext uri="{FF2B5EF4-FFF2-40B4-BE49-F238E27FC236}">
                <a16:creationId xmlns:a16="http://schemas.microsoft.com/office/drawing/2014/main" id="{FB851D66-739C-4BE8-83BF-73C271B965E5}"/>
              </a:ext>
            </a:extLst>
          </p:cNvPr>
          <p:cNvSpPr txBox="1"/>
          <p:nvPr/>
        </p:nvSpPr>
        <p:spPr>
          <a:xfrm>
            <a:off x="6367817" y="3000282"/>
            <a:ext cx="1645467" cy="430887"/>
          </a:xfrm>
          <a:prstGeom prst="rect">
            <a:avLst/>
          </a:prstGeom>
          <a:noFill/>
        </p:spPr>
        <p:txBody>
          <a:bodyPr wrap="square" lIns="0" tIns="0" rIns="0" bIns="0" rtlCol="0">
            <a:spAutoFit/>
          </a:bodyPr>
          <a:lstStyle/>
          <a:p>
            <a:pPr algn="ctr"/>
            <a:r>
              <a:rPr lang="en-US" sz="14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Real-time Progress Tracking</a:t>
            </a:r>
          </a:p>
        </p:txBody>
      </p:sp>
      <p:sp>
        <p:nvSpPr>
          <p:cNvPr id="21" name="7 CuadroTexto">
            <a:extLst>
              <a:ext uri="{FF2B5EF4-FFF2-40B4-BE49-F238E27FC236}">
                <a16:creationId xmlns:a16="http://schemas.microsoft.com/office/drawing/2014/main" id="{EB81517F-A52B-464D-8D00-9EEA870BCD47}"/>
              </a:ext>
            </a:extLst>
          </p:cNvPr>
          <p:cNvSpPr txBox="1"/>
          <p:nvPr/>
        </p:nvSpPr>
        <p:spPr>
          <a:xfrm>
            <a:off x="6375811" y="3538723"/>
            <a:ext cx="1645467" cy="982257"/>
          </a:xfrm>
          <a:prstGeom prst="rect">
            <a:avLst/>
          </a:prstGeom>
          <a:noFill/>
        </p:spPr>
        <p:txBody>
          <a:bodyPr wrap="square" lIns="0" tIns="0" rIns="0" bIns="0">
            <a:spAutoFit/>
          </a:bodyPr>
          <a:lstStyle/>
          <a:p>
            <a:pPr algn="ctr">
              <a:lnSpc>
                <a:spcPct val="150000"/>
              </a:lnSpc>
            </a:pP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Monitor project progress in real-time, including completion status and percentage achieved.</a:t>
            </a:r>
          </a:p>
        </p:txBody>
      </p:sp>
      <p:sp>
        <p:nvSpPr>
          <p:cNvPr id="6" name="Hexagon 5">
            <a:extLst>
              <a:ext uri="{FF2B5EF4-FFF2-40B4-BE49-F238E27FC236}">
                <a16:creationId xmlns:a16="http://schemas.microsoft.com/office/drawing/2014/main" id="{887333CA-E025-4F1B-BBFE-E1259288957A}"/>
              </a:ext>
            </a:extLst>
          </p:cNvPr>
          <p:cNvSpPr/>
          <p:nvPr/>
        </p:nvSpPr>
        <p:spPr>
          <a:xfrm rot="5400000">
            <a:off x="8332991" y="3560797"/>
            <a:ext cx="2791697" cy="2406637"/>
          </a:xfrm>
          <a:prstGeom prst="hexagon">
            <a:avLst>
              <a:gd name="adj" fmla="val 30062"/>
              <a:gd name="vf" fmla="val 115470"/>
            </a:avLst>
          </a:prstGeom>
          <a:solidFill>
            <a:schemeClr val="accent1"/>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83F0B3A-54BB-4086-BCDC-CB88005EDE6F}"/>
              </a:ext>
            </a:extLst>
          </p:cNvPr>
          <p:cNvSpPr/>
          <p:nvPr/>
        </p:nvSpPr>
        <p:spPr>
          <a:xfrm>
            <a:off x="8986099" y="2662729"/>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8418A79A-72A0-44E3-9578-F43D4B1062FF}"/>
              </a:ext>
            </a:extLst>
          </p:cNvPr>
          <p:cNvSpPr/>
          <p:nvPr/>
        </p:nvSpPr>
        <p:spPr>
          <a:xfrm>
            <a:off x="9130159" y="2806789"/>
            <a:ext cx="1197366" cy="11973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Freeform 43">
            <a:extLst>
              <a:ext uri="{FF2B5EF4-FFF2-40B4-BE49-F238E27FC236}">
                <a16:creationId xmlns:a16="http://schemas.microsoft.com/office/drawing/2014/main" id="{9EE4CAFA-090F-4EEE-82BF-B36BD5DA28AA}"/>
              </a:ext>
            </a:extLst>
          </p:cNvPr>
          <p:cNvSpPr>
            <a:spLocks noChangeArrowheads="1"/>
          </p:cNvSpPr>
          <p:nvPr/>
        </p:nvSpPr>
        <p:spPr bwMode="auto">
          <a:xfrm>
            <a:off x="9414335" y="3090965"/>
            <a:ext cx="629013" cy="629013"/>
          </a:xfrm>
          <a:custGeom>
            <a:avLst/>
            <a:gdLst>
              <a:gd name="T0" fmla="*/ 457 w 1166"/>
              <a:gd name="T1" fmla="*/ 1151 h 1166"/>
              <a:gd name="T2" fmla="*/ 738 w 1166"/>
              <a:gd name="T3" fmla="*/ 665 h 1166"/>
              <a:gd name="T4" fmla="*/ 951 w 1166"/>
              <a:gd name="T5" fmla="*/ 1034 h 1166"/>
              <a:gd name="T6" fmla="*/ 582 w 1166"/>
              <a:gd name="T7" fmla="*/ 1165 h 1166"/>
              <a:gd name="T8" fmla="*/ 457 w 1166"/>
              <a:gd name="T9" fmla="*/ 1151 h 1166"/>
              <a:gd name="T10" fmla="*/ 25 w 1166"/>
              <a:gd name="T11" fmla="*/ 758 h 1166"/>
              <a:gd name="T12" fmla="*/ 591 w 1166"/>
              <a:gd name="T13" fmla="*/ 758 h 1166"/>
              <a:gd name="T14" fmla="*/ 375 w 1166"/>
              <a:gd name="T15" fmla="*/ 1127 h 1166"/>
              <a:gd name="T16" fmla="*/ 25 w 1166"/>
              <a:gd name="T17" fmla="*/ 758 h 1166"/>
              <a:gd name="T18" fmla="*/ 153 w 1166"/>
              <a:gd name="T19" fmla="*/ 189 h 1166"/>
              <a:gd name="T20" fmla="*/ 448 w 1166"/>
              <a:gd name="T21" fmla="*/ 700 h 1166"/>
              <a:gd name="T22" fmla="*/ 11 w 1166"/>
              <a:gd name="T23" fmla="*/ 700 h 1166"/>
              <a:gd name="T24" fmla="*/ 0 w 1166"/>
              <a:gd name="T25" fmla="*/ 583 h 1166"/>
              <a:gd name="T26" fmla="*/ 153 w 1166"/>
              <a:gd name="T27" fmla="*/ 189 h 1166"/>
              <a:gd name="T28" fmla="*/ 1154 w 1166"/>
              <a:gd name="T29" fmla="*/ 465 h 1166"/>
              <a:gd name="T30" fmla="*/ 1165 w 1166"/>
              <a:gd name="T31" fmla="*/ 583 h 1166"/>
              <a:gd name="T32" fmla="*/ 1012 w 1166"/>
              <a:gd name="T33" fmla="*/ 976 h 1166"/>
              <a:gd name="T34" fmla="*/ 733 w 1166"/>
              <a:gd name="T35" fmla="*/ 495 h 1166"/>
              <a:gd name="T36" fmla="*/ 716 w 1166"/>
              <a:gd name="T37" fmla="*/ 465 h 1166"/>
              <a:gd name="T38" fmla="*/ 1154 w 1166"/>
              <a:gd name="T39" fmla="*/ 465 h 1166"/>
              <a:gd name="T40" fmla="*/ 1140 w 1166"/>
              <a:gd name="T41" fmla="*/ 408 h 1166"/>
              <a:gd name="T42" fmla="*/ 574 w 1166"/>
              <a:gd name="T43" fmla="*/ 408 h 1166"/>
              <a:gd name="T44" fmla="*/ 790 w 1166"/>
              <a:gd name="T45" fmla="*/ 38 h 1166"/>
              <a:gd name="T46" fmla="*/ 1140 w 1166"/>
              <a:gd name="T47" fmla="*/ 408 h 1166"/>
              <a:gd name="T48" fmla="*/ 432 w 1166"/>
              <a:gd name="T49" fmla="*/ 495 h 1166"/>
              <a:gd name="T50" fmla="*/ 426 w 1166"/>
              <a:gd name="T51" fmla="*/ 501 h 1166"/>
              <a:gd name="T52" fmla="*/ 213 w 1166"/>
              <a:gd name="T53" fmla="*/ 131 h 1166"/>
              <a:gd name="T54" fmla="*/ 582 w 1166"/>
              <a:gd name="T55" fmla="*/ 0 h 1166"/>
              <a:gd name="T56" fmla="*/ 708 w 1166"/>
              <a:gd name="T57" fmla="*/ 14 h 1166"/>
              <a:gd name="T58" fmla="*/ 432 w 1166"/>
              <a:gd name="T59" fmla="*/ 49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6" h="1166">
                <a:moveTo>
                  <a:pt x="457" y="1151"/>
                </a:moveTo>
                <a:cubicBezTo>
                  <a:pt x="550" y="989"/>
                  <a:pt x="643" y="826"/>
                  <a:pt x="738" y="665"/>
                </a:cubicBezTo>
                <a:lnTo>
                  <a:pt x="951" y="1034"/>
                </a:lnTo>
                <a:cubicBezTo>
                  <a:pt x="850" y="1116"/>
                  <a:pt x="722" y="1165"/>
                  <a:pt x="582" y="1165"/>
                </a:cubicBezTo>
                <a:cubicBezTo>
                  <a:pt x="539" y="1165"/>
                  <a:pt x="498" y="1159"/>
                  <a:pt x="457" y="1151"/>
                </a:cubicBezTo>
                <a:close/>
                <a:moveTo>
                  <a:pt x="25" y="758"/>
                </a:moveTo>
                <a:lnTo>
                  <a:pt x="591" y="758"/>
                </a:lnTo>
                <a:lnTo>
                  <a:pt x="375" y="1127"/>
                </a:lnTo>
                <a:cubicBezTo>
                  <a:pt x="208" y="1064"/>
                  <a:pt x="79" y="927"/>
                  <a:pt x="25" y="758"/>
                </a:cubicBezTo>
                <a:close/>
                <a:moveTo>
                  <a:pt x="153" y="189"/>
                </a:moveTo>
                <a:cubicBezTo>
                  <a:pt x="251" y="359"/>
                  <a:pt x="349" y="530"/>
                  <a:pt x="448" y="700"/>
                </a:cubicBezTo>
                <a:lnTo>
                  <a:pt x="11" y="700"/>
                </a:lnTo>
                <a:cubicBezTo>
                  <a:pt x="3" y="662"/>
                  <a:pt x="0" y="624"/>
                  <a:pt x="0" y="583"/>
                </a:cubicBezTo>
                <a:cubicBezTo>
                  <a:pt x="0" y="429"/>
                  <a:pt x="57" y="293"/>
                  <a:pt x="153" y="189"/>
                </a:cubicBezTo>
                <a:close/>
                <a:moveTo>
                  <a:pt x="1154" y="465"/>
                </a:moveTo>
                <a:cubicBezTo>
                  <a:pt x="1162" y="503"/>
                  <a:pt x="1165" y="542"/>
                  <a:pt x="1165" y="583"/>
                </a:cubicBezTo>
                <a:cubicBezTo>
                  <a:pt x="1165" y="736"/>
                  <a:pt x="1107" y="872"/>
                  <a:pt x="1012" y="976"/>
                </a:cubicBezTo>
                <a:lnTo>
                  <a:pt x="733" y="495"/>
                </a:lnTo>
                <a:lnTo>
                  <a:pt x="716" y="465"/>
                </a:lnTo>
                <a:lnTo>
                  <a:pt x="1154" y="465"/>
                </a:lnTo>
                <a:close/>
                <a:moveTo>
                  <a:pt x="1140" y="408"/>
                </a:moveTo>
                <a:lnTo>
                  <a:pt x="574" y="408"/>
                </a:lnTo>
                <a:lnTo>
                  <a:pt x="790" y="38"/>
                </a:lnTo>
                <a:cubicBezTo>
                  <a:pt x="957" y="101"/>
                  <a:pt x="1085" y="238"/>
                  <a:pt x="1140" y="408"/>
                </a:cubicBezTo>
                <a:close/>
                <a:moveTo>
                  <a:pt x="432" y="495"/>
                </a:moveTo>
                <a:lnTo>
                  <a:pt x="426" y="501"/>
                </a:lnTo>
                <a:lnTo>
                  <a:pt x="213" y="131"/>
                </a:lnTo>
                <a:cubicBezTo>
                  <a:pt x="314" y="49"/>
                  <a:pt x="443" y="0"/>
                  <a:pt x="582" y="0"/>
                </a:cubicBezTo>
                <a:cubicBezTo>
                  <a:pt x="626" y="0"/>
                  <a:pt x="667" y="6"/>
                  <a:pt x="708" y="14"/>
                </a:cubicBezTo>
                <a:lnTo>
                  <a:pt x="432" y="495"/>
                </a:lnTo>
                <a:close/>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40C98B6C-EEE8-4687-812F-92A01D630AC0}"/>
              </a:ext>
            </a:extLst>
          </p:cNvPr>
          <p:cNvSpPr txBox="1"/>
          <p:nvPr/>
        </p:nvSpPr>
        <p:spPr>
          <a:xfrm>
            <a:off x="8906107" y="4247277"/>
            <a:ext cx="1645467" cy="215444"/>
          </a:xfrm>
          <a:prstGeom prst="rect">
            <a:avLst/>
          </a:prstGeom>
          <a:noFill/>
        </p:spPr>
        <p:txBody>
          <a:bodyPr wrap="square" lIns="0" tIns="0" rIns="0" bIns="0" rtlCol="0">
            <a:spAutoFit/>
          </a:bodyPr>
          <a:lstStyle/>
          <a:p>
            <a:pPr algn="ctr"/>
            <a:r>
              <a:rPr lang="en-US" sz="14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Flexible Editing</a:t>
            </a:r>
          </a:p>
        </p:txBody>
      </p:sp>
      <p:sp>
        <p:nvSpPr>
          <p:cNvPr id="23" name="7 CuadroTexto">
            <a:extLst>
              <a:ext uri="{FF2B5EF4-FFF2-40B4-BE49-F238E27FC236}">
                <a16:creationId xmlns:a16="http://schemas.microsoft.com/office/drawing/2014/main" id="{8467BEEB-189C-4C0D-9C41-7ECA86E18223}"/>
              </a:ext>
            </a:extLst>
          </p:cNvPr>
          <p:cNvSpPr txBox="1"/>
          <p:nvPr/>
        </p:nvSpPr>
        <p:spPr>
          <a:xfrm>
            <a:off x="8849822" y="4740914"/>
            <a:ext cx="1645467" cy="897618"/>
          </a:xfrm>
          <a:prstGeom prst="rect">
            <a:avLst/>
          </a:prstGeom>
          <a:noFill/>
        </p:spPr>
        <p:txBody>
          <a:bodyPr wrap="square" lIns="0" tIns="0" rIns="0" bIns="0">
            <a:spAutoFit/>
          </a:bodyPr>
          <a:lstStyle/>
          <a:p>
            <a:pPr algn="ctr"/>
            <a:r>
              <a:rPr lang="en-US" sz="1100" dirty="0">
                <a:solidFill>
                  <a:schemeClr val="tx1">
                    <a:lumMod val="75000"/>
                  </a:schemeClr>
                </a:solidFill>
                <a:latin typeface="Lato" panose="020F0502020204030203" pitchFamily="34" charset="0"/>
                <a:ea typeface="Lato" panose="020F0502020204030203" pitchFamily="34" charset="0"/>
                <a:cs typeface="Lato" panose="020F0502020204030203" pitchFamily="34" charset="0"/>
              </a:rPr>
              <a:t>Easily edit and modify project information to ensure accuracy and keep data up-to-date.</a:t>
            </a:r>
          </a:p>
          <a:p>
            <a:pPr algn="ctr">
              <a:lnSpc>
                <a:spcPct val="150000"/>
              </a:lnSpc>
            </a:pPr>
            <a:endParaRPr lang="en-US" sz="1100" dirty="0">
              <a:solidFill>
                <a:schemeClr val="tx1">
                  <a:lumMod val="7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 name="Hexagon 1">
            <a:extLst>
              <a:ext uri="{FF2B5EF4-FFF2-40B4-BE49-F238E27FC236}">
                <a16:creationId xmlns:a16="http://schemas.microsoft.com/office/drawing/2014/main" id="{F53C05A3-F14E-4143-9D8C-B66CA0C0B0AC}"/>
              </a:ext>
            </a:extLst>
          </p:cNvPr>
          <p:cNvSpPr/>
          <p:nvPr/>
        </p:nvSpPr>
        <p:spPr>
          <a:xfrm rot="5400000">
            <a:off x="718130" y="2396693"/>
            <a:ext cx="2791695" cy="2406635"/>
          </a:xfrm>
          <a:prstGeom prst="hexagon">
            <a:avLst>
              <a:gd name="adj" fmla="val 30062"/>
              <a:gd name="vf" fmla="val 115470"/>
            </a:avLst>
          </a:prstGeom>
          <a:solidFill>
            <a:schemeClr val="tx1"/>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5DC7185E-D047-426E-9E70-D8D947FBC38D}"/>
              </a:ext>
            </a:extLst>
          </p:cNvPr>
          <p:cNvSpPr/>
          <p:nvPr/>
        </p:nvSpPr>
        <p:spPr>
          <a:xfrm>
            <a:off x="1371235" y="1461420"/>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33920A13-B231-4E38-A314-3787299F8494}"/>
              </a:ext>
            </a:extLst>
          </p:cNvPr>
          <p:cNvSpPr/>
          <p:nvPr/>
        </p:nvSpPr>
        <p:spPr>
          <a:xfrm>
            <a:off x="1515295" y="1605480"/>
            <a:ext cx="1197366" cy="11973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Freeform 93">
            <a:extLst>
              <a:ext uri="{FF2B5EF4-FFF2-40B4-BE49-F238E27FC236}">
                <a16:creationId xmlns:a16="http://schemas.microsoft.com/office/drawing/2014/main" id="{6359ADFE-2329-4076-9A3D-57C2B09DD986}"/>
              </a:ext>
            </a:extLst>
          </p:cNvPr>
          <p:cNvSpPr>
            <a:spLocks noChangeArrowheads="1"/>
          </p:cNvSpPr>
          <p:nvPr/>
        </p:nvSpPr>
        <p:spPr bwMode="auto">
          <a:xfrm>
            <a:off x="1799471" y="1889656"/>
            <a:ext cx="629013" cy="629013"/>
          </a:xfrm>
          <a:custGeom>
            <a:avLst/>
            <a:gdLst>
              <a:gd name="T0" fmla="*/ 874 w 1165"/>
              <a:gd name="T1" fmla="*/ 640 h 1165"/>
              <a:gd name="T2" fmla="*/ 874 w 1165"/>
              <a:gd name="T3" fmla="*/ 525 h 1165"/>
              <a:gd name="T4" fmla="*/ 639 w 1165"/>
              <a:gd name="T5" fmla="*/ 525 h 1165"/>
              <a:gd name="T6" fmla="*/ 639 w 1165"/>
              <a:gd name="T7" fmla="*/ 290 h 1165"/>
              <a:gd name="T8" fmla="*/ 524 w 1165"/>
              <a:gd name="T9" fmla="*/ 290 h 1165"/>
              <a:gd name="T10" fmla="*/ 524 w 1165"/>
              <a:gd name="T11" fmla="*/ 525 h 1165"/>
              <a:gd name="T12" fmla="*/ 289 w 1165"/>
              <a:gd name="T13" fmla="*/ 525 h 1165"/>
              <a:gd name="T14" fmla="*/ 289 w 1165"/>
              <a:gd name="T15" fmla="*/ 640 h 1165"/>
              <a:gd name="T16" fmla="*/ 524 w 1165"/>
              <a:gd name="T17" fmla="*/ 640 h 1165"/>
              <a:gd name="T18" fmla="*/ 524 w 1165"/>
              <a:gd name="T19" fmla="*/ 875 h 1165"/>
              <a:gd name="T20" fmla="*/ 639 w 1165"/>
              <a:gd name="T21" fmla="*/ 875 h 1165"/>
              <a:gd name="T22" fmla="*/ 639 w 1165"/>
              <a:gd name="T23" fmla="*/ 640 h 1165"/>
              <a:gd name="T24" fmla="*/ 874 w 1165"/>
              <a:gd name="T25" fmla="*/ 640 h 1165"/>
              <a:gd name="T26" fmla="*/ 582 w 1165"/>
              <a:gd name="T27" fmla="*/ 0 h 1165"/>
              <a:gd name="T28" fmla="*/ 1164 w 1165"/>
              <a:gd name="T29" fmla="*/ 582 h 1165"/>
              <a:gd name="T30" fmla="*/ 582 w 1165"/>
              <a:gd name="T31" fmla="*/ 1164 h 1165"/>
              <a:gd name="T32" fmla="*/ 0 w 1165"/>
              <a:gd name="T33" fmla="*/ 582 h 1165"/>
              <a:gd name="T34" fmla="*/ 582 w 1165"/>
              <a:gd name="T35"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5" h="1165">
                <a:moveTo>
                  <a:pt x="874" y="640"/>
                </a:moveTo>
                <a:lnTo>
                  <a:pt x="874" y="525"/>
                </a:lnTo>
                <a:lnTo>
                  <a:pt x="639" y="525"/>
                </a:lnTo>
                <a:lnTo>
                  <a:pt x="639" y="290"/>
                </a:lnTo>
                <a:lnTo>
                  <a:pt x="524" y="290"/>
                </a:lnTo>
                <a:lnTo>
                  <a:pt x="524" y="525"/>
                </a:lnTo>
                <a:lnTo>
                  <a:pt x="289" y="525"/>
                </a:lnTo>
                <a:lnTo>
                  <a:pt x="289" y="640"/>
                </a:lnTo>
                <a:lnTo>
                  <a:pt x="524" y="640"/>
                </a:lnTo>
                <a:lnTo>
                  <a:pt x="524" y="875"/>
                </a:lnTo>
                <a:lnTo>
                  <a:pt x="639" y="875"/>
                </a:lnTo>
                <a:lnTo>
                  <a:pt x="639" y="640"/>
                </a:lnTo>
                <a:lnTo>
                  <a:pt x="874" y="640"/>
                </a:lnTo>
                <a:close/>
                <a:moveTo>
                  <a:pt x="582" y="0"/>
                </a:moveTo>
                <a:cubicBezTo>
                  <a:pt x="904" y="0"/>
                  <a:pt x="1164" y="259"/>
                  <a:pt x="1164" y="582"/>
                </a:cubicBezTo>
                <a:cubicBezTo>
                  <a:pt x="1164" y="904"/>
                  <a:pt x="905" y="1164"/>
                  <a:pt x="582" y="1164"/>
                </a:cubicBezTo>
                <a:cubicBezTo>
                  <a:pt x="260" y="1164"/>
                  <a:pt x="0" y="904"/>
                  <a:pt x="0" y="582"/>
                </a:cubicBezTo>
                <a:cubicBezTo>
                  <a:pt x="0" y="259"/>
                  <a:pt x="259" y="0"/>
                  <a:pt x="582" y="0"/>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24" name="TextBox 23">
            <a:extLst>
              <a:ext uri="{FF2B5EF4-FFF2-40B4-BE49-F238E27FC236}">
                <a16:creationId xmlns:a16="http://schemas.microsoft.com/office/drawing/2014/main" id="{1E7FEC66-89A4-4963-9F04-EC9FE7F9A28D}"/>
              </a:ext>
            </a:extLst>
          </p:cNvPr>
          <p:cNvSpPr txBox="1"/>
          <p:nvPr/>
        </p:nvSpPr>
        <p:spPr>
          <a:xfrm>
            <a:off x="1288601" y="3300540"/>
            <a:ext cx="1643793" cy="215444"/>
          </a:xfrm>
          <a:prstGeom prst="rect">
            <a:avLst/>
          </a:prstGeom>
          <a:noFill/>
        </p:spPr>
        <p:txBody>
          <a:bodyPr wrap="square" lIns="0" tIns="0" rIns="0" bIns="0" rtlCol="0">
            <a:spAutoFit/>
          </a:bodyPr>
          <a:lstStyle/>
          <a:p>
            <a:pPr algn="ctr"/>
            <a:r>
              <a:rPr lang="en-US" sz="14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User Authentication</a:t>
            </a:r>
          </a:p>
        </p:txBody>
      </p:sp>
      <p:sp>
        <p:nvSpPr>
          <p:cNvPr id="25" name="7 CuadroTexto">
            <a:extLst>
              <a:ext uri="{FF2B5EF4-FFF2-40B4-BE49-F238E27FC236}">
                <a16:creationId xmlns:a16="http://schemas.microsoft.com/office/drawing/2014/main" id="{F0D4E2F7-BC89-4722-8E32-577B629524C8}"/>
              </a:ext>
            </a:extLst>
          </p:cNvPr>
          <p:cNvSpPr txBox="1"/>
          <p:nvPr/>
        </p:nvSpPr>
        <p:spPr>
          <a:xfrm>
            <a:off x="1288601" y="3651826"/>
            <a:ext cx="1643793" cy="728341"/>
          </a:xfrm>
          <a:prstGeom prst="rect">
            <a:avLst/>
          </a:prstGeom>
          <a:noFill/>
        </p:spPr>
        <p:txBody>
          <a:bodyPr wrap="square" lIns="0" tIns="0" rIns="0" bIns="0">
            <a:spAutoFit/>
          </a:bodyPr>
          <a:lstStyle/>
          <a:p>
            <a:pPr algn="ctr">
              <a:lnSpc>
                <a:spcPct val="150000"/>
              </a:lnSpc>
            </a:pPr>
            <a:r>
              <a:rPr lang="en-US" sz="1100" dirty="0">
                <a:solidFill>
                  <a:schemeClr val="bg1"/>
                </a:solidFill>
                <a:latin typeface="Lato" panose="020F0502020204030203" pitchFamily="34" charset="0"/>
                <a:ea typeface="Lato" panose="020F0502020204030203" pitchFamily="34" charset="0"/>
                <a:cs typeface="Lato" panose="020F0502020204030203" pitchFamily="34" charset="0"/>
              </a:rPr>
              <a:t>Secure login system for administrators to access and manage project data.</a:t>
            </a:r>
            <a:endParaRPr lang="en-GB" sz="11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57" name="TextBox 56">
            <a:extLst>
              <a:ext uri="{FF2B5EF4-FFF2-40B4-BE49-F238E27FC236}">
                <a16:creationId xmlns:a16="http://schemas.microsoft.com/office/drawing/2014/main" id="{80DD5530-5739-4C4C-BEDA-BF11704716F8}"/>
              </a:ext>
            </a:extLst>
          </p:cNvPr>
          <p:cNvSpPr txBox="1"/>
          <p:nvPr/>
        </p:nvSpPr>
        <p:spPr>
          <a:xfrm>
            <a:off x="262394" y="660831"/>
            <a:ext cx="10289180" cy="564257"/>
          </a:xfrm>
          <a:prstGeom prst="rect">
            <a:avLst/>
          </a:prstGeom>
          <a:noFill/>
          <a:ln>
            <a:noFill/>
          </a:ln>
        </p:spPr>
        <p:txBody>
          <a:bodyPr wrap="square" lIns="0" tIns="0" rIns="0" bIns="0" rtlCol="0" anchor="ctr" anchorCtr="0">
            <a:spAutoFit/>
          </a:bodyPr>
          <a:lstStyle/>
          <a:p>
            <a:pPr algn="ctr">
              <a:lnSpc>
                <a:spcPts val="4400"/>
              </a:lnSpc>
            </a:pPr>
            <a:r>
              <a:rPr lang="en-US" sz="4000" dirty="0">
                <a:solidFill>
                  <a:schemeClr val="bg1"/>
                </a:solidFill>
                <a:latin typeface="PT Serif" panose="020A0603040505020204" pitchFamily="18" charset="0"/>
                <a:ea typeface="Source Serif Pro" panose="02040603050405020204" pitchFamily="18" charset="0"/>
              </a:rPr>
              <a:t>Functionalities</a:t>
            </a:r>
          </a:p>
        </p:txBody>
      </p:sp>
      <p:sp>
        <p:nvSpPr>
          <p:cNvPr id="27" name="Freeform 113">
            <a:extLst>
              <a:ext uri="{FF2B5EF4-FFF2-40B4-BE49-F238E27FC236}">
                <a16:creationId xmlns:a16="http://schemas.microsoft.com/office/drawing/2014/main" id="{3B990E1F-4FB7-F041-DA37-B3079849991E}"/>
              </a:ext>
            </a:extLst>
          </p:cNvPr>
          <p:cNvSpPr>
            <a:spLocks noChangeArrowheads="1"/>
          </p:cNvSpPr>
          <p:nvPr/>
        </p:nvSpPr>
        <p:spPr bwMode="auto">
          <a:xfrm>
            <a:off x="6908383" y="1889656"/>
            <a:ext cx="573793" cy="572825"/>
          </a:xfrm>
          <a:custGeom>
            <a:avLst/>
            <a:gdLst>
              <a:gd name="T0" fmla="*/ 582 w 1165"/>
              <a:gd name="T1" fmla="*/ 1057 h 1173"/>
              <a:gd name="T2" fmla="*/ 989 w 1165"/>
              <a:gd name="T3" fmla="*/ 647 h 1173"/>
              <a:gd name="T4" fmla="*/ 582 w 1165"/>
              <a:gd name="T5" fmla="*/ 241 h 1173"/>
              <a:gd name="T6" fmla="*/ 174 w 1165"/>
              <a:gd name="T7" fmla="*/ 647 h 1173"/>
              <a:gd name="T8" fmla="*/ 582 w 1165"/>
              <a:gd name="T9" fmla="*/ 1057 h 1173"/>
              <a:gd name="T10" fmla="*/ 582 w 1165"/>
              <a:gd name="T11" fmla="*/ 123 h 1173"/>
              <a:gd name="T12" fmla="*/ 1106 w 1165"/>
              <a:gd name="T13" fmla="*/ 647 h 1173"/>
              <a:gd name="T14" fmla="*/ 582 w 1165"/>
              <a:gd name="T15" fmla="*/ 1172 h 1173"/>
              <a:gd name="T16" fmla="*/ 57 w 1165"/>
              <a:gd name="T17" fmla="*/ 647 h 1173"/>
              <a:gd name="T18" fmla="*/ 582 w 1165"/>
              <a:gd name="T19" fmla="*/ 123 h 1173"/>
              <a:gd name="T20" fmla="*/ 612 w 1165"/>
              <a:gd name="T21" fmla="*/ 358 h 1173"/>
              <a:gd name="T22" fmla="*/ 612 w 1165"/>
              <a:gd name="T23" fmla="*/ 664 h 1173"/>
              <a:gd name="T24" fmla="*/ 844 w 1165"/>
              <a:gd name="T25" fmla="*/ 800 h 1173"/>
              <a:gd name="T26" fmla="*/ 800 w 1165"/>
              <a:gd name="T27" fmla="*/ 871 h 1173"/>
              <a:gd name="T28" fmla="*/ 524 w 1165"/>
              <a:gd name="T29" fmla="*/ 707 h 1173"/>
              <a:gd name="T30" fmla="*/ 524 w 1165"/>
              <a:gd name="T31" fmla="*/ 358 h 1173"/>
              <a:gd name="T32" fmla="*/ 612 w 1165"/>
              <a:gd name="T33" fmla="*/ 358 h 1173"/>
              <a:gd name="T34" fmla="*/ 341 w 1165"/>
              <a:gd name="T35" fmla="*/ 88 h 1173"/>
              <a:gd name="T36" fmla="*/ 73 w 1165"/>
              <a:gd name="T37" fmla="*/ 312 h 1173"/>
              <a:gd name="T38" fmla="*/ 0 w 1165"/>
              <a:gd name="T39" fmla="*/ 225 h 1173"/>
              <a:gd name="T40" fmla="*/ 267 w 1165"/>
              <a:gd name="T41" fmla="*/ 0 h 1173"/>
              <a:gd name="T42" fmla="*/ 341 w 1165"/>
              <a:gd name="T43" fmla="*/ 88 h 1173"/>
              <a:gd name="T44" fmla="*/ 1164 w 1165"/>
              <a:gd name="T45" fmla="*/ 225 h 1173"/>
              <a:gd name="T46" fmla="*/ 1090 w 1165"/>
              <a:gd name="T47" fmla="*/ 315 h 1173"/>
              <a:gd name="T48" fmla="*/ 822 w 1165"/>
              <a:gd name="T49" fmla="*/ 88 h 1173"/>
              <a:gd name="T50" fmla="*/ 896 w 1165"/>
              <a:gd name="T51" fmla="*/ 1 h 1173"/>
              <a:gd name="T52" fmla="*/ 1164 w 1165"/>
              <a:gd name="T53" fmla="*/ 225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65" h="1173">
                <a:moveTo>
                  <a:pt x="582" y="1057"/>
                </a:moveTo>
                <a:cubicBezTo>
                  <a:pt x="808" y="1057"/>
                  <a:pt x="989" y="874"/>
                  <a:pt x="989" y="647"/>
                </a:cubicBezTo>
                <a:cubicBezTo>
                  <a:pt x="989" y="421"/>
                  <a:pt x="809" y="241"/>
                  <a:pt x="582" y="241"/>
                </a:cubicBezTo>
                <a:cubicBezTo>
                  <a:pt x="356" y="241"/>
                  <a:pt x="174" y="421"/>
                  <a:pt x="174" y="647"/>
                </a:cubicBezTo>
                <a:cubicBezTo>
                  <a:pt x="174" y="874"/>
                  <a:pt x="355" y="1057"/>
                  <a:pt x="582" y="1057"/>
                </a:cubicBezTo>
                <a:close/>
                <a:moveTo>
                  <a:pt x="582" y="123"/>
                </a:moveTo>
                <a:cubicBezTo>
                  <a:pt x="871" y="123"/>
                  <a:pt x="1106" y="358"/>
                  <a:pt x="1106" y="647"/>
                </a:cubicBezTo>
                <a:cubicBezTo>
                  <a:pt x="1106" y="937"/>
                  <a:pt x="872" y="1172"/>
                  <a:pt x="582" y="1172"/>
                </a:cubicBezTo>
                <a:cubicBezTo>
                  <a:pt x="293" y="1172"/>
                  <a:pt x="57" y="937"/>
                  <a:pt x="57" y="647"/>
                </a:cubicBezTo>
                <a:cubicBezTo>
                  <a:pt x="57" y="358"/>
                  <a:pt x="292" y="123"/>
                  <a:pt x="582" y="123"/>
                </a:cubicBezTo>
                <a:close/>
                <a:moveTo>
                  <a:pt x="612" y="358"/>
                </a:moveTo>
                <a:lnTo>
                  <a:pt x="612" y="664"/>
                </a:lnTo>
                <a:lnTo>
                  <a:pt x="844" y="800"/>
                </a:lnTo>
                <a:lnTo>
                  <a:pt x="800" y="871"/>
                </a:lnTo>
                <a:lnTo>
                  <a:pt x="524" y="707"/>
                </a:lnTo>
                <a:lnTo>
                  <a:pt x="524" y="358"/>
                </a:lnTo>
                <a:lnTo>
                  <a:pt x="612" y="358"/>
                </a:lnTo>
                <a:close/>
                <a:moveTo>
                  <a:pt x="341" y="88"/>
                </a:moveTo>
                <a:lnTo>
                  <a:pt x="73" y="312"/>
                </a:lnTo>
                <a:lnTo>
                  <a:pt x="0" y="225"/>
                </a:lnTo>
                <a:lnTo>
                  <a:pt x="267" y="0"/>
                </a:lnTo>
                <a:lnTo>
                  <a:pt x="341" y="88"/>
                </a:lnTo>
                <a:close/>
                <a:moveTo>
                  <a:pt x="1164" y="225"/>
                </a:moveTo>
                <a:lnTo>
                  <a:pt x="1090" y="315"/>
                </a:lnTo>
                <a:lnTo>
                  <a:pt x="822" y="88"/>
                </a:lnTo>
                <a:lnTo>
                  <a:pt x="896" y="1"/>
                </a:lnTo>
                <a:lnTo>
                  <a:pt x="1164" y="225"/>
                </a:ln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Tree>
    <p:extLst>
      <p:ext uri="{BB962C8B-B14F-4D97-AF65-F5344CB8AC3E}">
        <p14:creationId xmlns:p14="http://schemas.microsoft.com/office/powerpoint/2010/main" val="296746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CF56A4C0-DCAA-4613-9660-FDF68F4E4470}"/>
              </a:ext>
            </a:extLst>
          </p:cNvPr>
          <p:cNvSpPr>
            <a:spLocks/>
          </p:cNvSpPr>
          <p:nvPr/>
        </p:nvSpPr>
        <p:spPr bwMode="auto">
          <a:xfrm>
            <a:off x="1476890" y="2771040"/>
            <a:ext cx="3141723" cy="3414630"/>
          </a:xfrm>
          <a:custGeom>
            <a:avLst/>
            <a:gdLst>
              <a:gd name="T0" fmla="*/ 0 w 1255"/>
              <a:gd name="T1" fmla="*/ 0 h 1363"/>
              <a:gd name="T2" fmla="*/ 0 w 1255"/>
              <a:gd name="T3" fmla="*/ 1062 h 1363"/>
              <a:gd name="T4" fmla="*/ 627 w 1255"/>
              <a:gd name="T5" fmla="*/ 1363 h 1363"/>
              <a:gd name="T6" fmla="*/ 1255 w 1255"/>
              <a:gd name="T7" fmla="*/ 1062 h 1363"/>
              <a:gd name="T8" fmla="*/ 1255 w 1255"/>
              <a:gd name="T9" fmla="*/ 0 h 1363"/>
              <a:gd name="T10" fmla="*/ 0 w 1255"/>
              <a:gd name="T11" fmla="*/ 0 h 1363"/>
            </a:gdLst>
            <a:ahLst/>
            <a:cxnLst>
              <a:cxn ang="0">
                <a:pos x="T0" y="T1"/>
              </a:cxn>
              <a:cxn ang="0">
                <a:pos x="T2" y="T3"/>
              </a:cxn>
              <a:cxn ang="0">
                <a:pos x="T4" y="T5"/>
              </a:cxn>
              <a:cxn ang="0">
                <a:pos x="T6" y="T7"/>
              </a:cxn>
              <a:cxn ang="0">
                <a:pos x="T8" y="T9"/>
              </a:cxn>
              <a:cxn ang="0">
                <a:pos x="T10" y="T11"/>
              </a:cxn>
            </a:cxnLst>
            <a:rect l="0" t="0" r="r" b="b"/>
            <a:pathLst>
              <a:path w="1255" h="1363">
                <a:moveTo>
                  <a:pt x="0" y="0"/>
                </a:moveTo>
                <a:cubicBezTo>
                  <a:pt x="0" y="1062"/>
                  <a:pt x="0" y="1062"/>
                  <a:pt x="0" y="1062"/>
                </a:cubicBezTo>
                <a:cubicBezTo>
                  <a:pt x="0" y="1229"/>
                  <a:pt x="281" y="1363"/>
                  <a:pt x="627" y="1363"/>
                </a:cubicBezTo>
                <a:cubicBezTo>
                  <a:pt x="974" y="1363"/>
                  <a:pt x="1255" y="1229"/>
                  <a:pt x="1255" y="1062"/>
                </a:cubicBezTo>
                <a:cubicBezTo>
                  <a:pt x="1255" y="0"/>
                  <a:pt x="1255" y="0"/>
                  <a:pt x="1255" y="0"/>
                </a:cubicBezTo>
                <a:cubicBezTo>
                  <a:pt x="0" y="0"/>
                  <a:pt x="0" y="0"/>
                  <a:pt x="0" y="0"/>
                </a:cubicBezTo>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4" name="Oval 10">
            <a:extLst>
              <a:ext uri="{FF2B5EF4-FFF2-40B4-BE49-F238E27FC236}">
                <a16:creationId xmlns:a16="http://schemas.microsoft.com/office/drawing/2014/main" id="{117694D1-6636-4EC4-BAE8-B2978367620C}"/>
              </a:ext>
            </a:extLst>
          </p:cNvPr>
          <p:cNvSpPr>
            <a:spLocks noChangeArrowheads="1"/>
          </p:cNvSpPr>
          <p:nvPr/>
        </p:nvSpPr>
        <p:spPr bwMode="auto">
          <a:xfrm>
            <a:off x="1476890" y="2018079"/>
            <a:ext cx="3141723" cy="1504280"/>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5" name="Freeform 11">
            <a:extLst>
              <a:ext uri="{FF2B5EF4-FFF2-40B4-BE49-F238E27FC236}">
                <a16:creationId xmlns:a16="http://schemas.microsoft.com/office/drawing/2014/main" id="{313731E1-F28C-449A-9A1A-145120802BE3}"/>
              </a:ext>
            </a:extLst>
          </p:cNvPr>
          <p:cNvSpPr>
            <a:spLocks/>
          </p:cNvSpPr>
          <p:nvPr/>
        </p:nvSpPr>
        <p:spPr bwMode="auto">
          <a:xfrm>
            <a:off x="2677783" y="5368591"/>
            <a:ext cx="1857693" cy="751317"/>
          </a:xfrm>
          <a:custGeom>
            <a:avLst/>
            <a:gdLst>
              <a:gd name="T0" fmla="*/ 0 w 758"/>
              <a:gd name="T1" fmla="*/ 294 h 300"/>
              <a:gd name="T2" fmla="*/ 130 w 758"/>
              <a:gd name="T3" fmla="*/ 300 h 300"/>
              <a:gd name="T4" fmla="*/ 758 w 758"/>
              <a:gd name="T5" fmla="*/ 0 h 300"/>
              <a:gd name="T6" fmla="*/ 130 w 758"/>
              <a:gd name="T7" fmla="*/ 0 h 300"/>
              <a:gd name="T8" fmla="*/ 0 w 758"/>
              <a:gd name="T9" fmla="*/ 294 h 300"/>
            </a:gdLst>
            <a:ahLst/>
            <a:cxnLst>
              <a:cxn ang="0">
                <a:pos x="T0" y="T1"/>
              </a:cxn>
              <a:cxn ang="0">
                <a:pos x="T2" y="T3"/>
              </a:cxn>
              <a:cxn ang="0">
                <a:pos x="T4" y="T5"/>
              </a:cxn>
              <a:cxn ang="0">
                <a:pos x="T6" y="T7"/>
              </a:cxn>
              <a:cxn ang="0">
                <a:pos x="T8" y="T9"/>
              </a:cxn>
            </a:cxnLst>
            <a:rect l="0" t="0" r="r" b="b"/>
            <a:pathLst>
              <a:path w="758" h="300">
                <a:moveTo>
                  <a:pt x="0" y="294"/>
                </a:moveTo>
                <a:cubicBezTo>
                  <a:pt x="43" y="298"/>
                  <a:pt x="86" y="300"/>
                  <a:pt x="130" y="300"/>
                </a:cubicBezTo>
                <a:cubicBezTo>
                  <a:pt x="477" y="300"/>
                  <a:pt x="758" y="165"/>
                  <a:pt x="758" y="0"/>
                </a:cubicBezTo>
                <a:cubicBezTo>
                  <a:pt x="130" y="0"/>
                  <a:pt x="130" y="0"/>
                  <a:pt x="130" y="0"/>
                </a:cubicBezTo>
                <a:lnTo>
                  <a:pt x="0" y="294"/>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6" name="Freeform 14">
            <a:extLst>
              <a:ext uri="{FF2B5EF4-FFF2-40B4-BE49-F238E27FC236}">
                <a16:creationId xmlns:a16="http://schemas.microsoft.com/office/drawing/2014/main" id="{3AA9D291-14E7-4817-8945-7E990D511136}"/>
              </a:ext>
            </a:extLst>
          </p:cNvPr>
          <p:cNvSpPr>
            <a:spLocks/>
          </p:cNvSpPr>
          <p:nvPr/>
        </p:nvSpPr>
        <p:spPr bwMode="auto">
          <a:xfrm>
            <a:off x="3001232" y="4746809"/>
            <a:ext cx="1571683" cy="651032"/>
          </a:xfrm>
          <a:custGeom>
            <a:avLst/>
            <a:gdLst>
              <a:gd name="T0" fmla="*/ 956 w 956"/>
              <a:gd name="T1" fmla="*/ 0 h 396"/>
              <a:gd name="T2" fmla="*/ 956 w 956"/>
              <a:gd name="T3" fmla="*/ 0 h 396"/>
              <a:gd name="T4" fmla="*/ 0 w 956"/>
              <a:gd name="T5" fmla="*/ 0 h 396"/>
              <a:gd name="T6" fmla="*/ 0 w 956"/>
              <a:gd name="T7" fmla="*/ 396 h 396"/>
              <a:gd name="T8" fmla="*/ 956 w 956"/>
              <a:gd name="T9" fmla="*/ 396 h 396"/>
              <a:gd name="T10" fmla="*/ 956 w 956"/>
              <a:gd name="T11" fmla="*/ 0 h 396"/>
            </a:gdLst>
            <a:ahLst/>
            <a:cxnLst>
              <a:cxn ang="0">
                <a:pos x="T0" y="T1"/>
              </a:cxn>
              <a:cxn ang="0">
                <a:pos x="T2" y="T3"/>
              </a:cxn>
              <a:cxn ang="0">
                <a:pos x="T4" y="T5"/>
              </a:cxn>
              <a:cxn ang="0">
                <a:pos x="T6" y="T7"/>
              </a:cxn>
              <a:cxn ang="0">
                <a:pos x="T8" y="T9"/>
              </a:cxn>
              <a:cxn ang="0">
                <a:pos x="T10" y="T11"/>
              </a:cxn>
            </a:cxnLst>
            <a:rect l="0" t="0" r="r" b="b"/>
            <a:pathLst>
              <a:path w="956" h="396">
                <a:moveTo>
                  <a:pt x="956" y="0"/>
                </a:moveTo>
                <a:lnTo>
                  <a:pt x="956" y="0"/>
                </a:lnTo>
                <a:lnTo>
                  <a:pt x="0" y="0"/>
                </a:lnTo>
                <a:lnTo>
                  <a:pt x="0" y="396"/>
                </a:lnTo>
                <a:lnTo>
                  <a:pt x="956" y="396"/>
                </a:lnTo>
                <a:lnTo>
                  <a:pt x="9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 name="Freeform 15">
            <a:extLst>
              <a:ext uri="{FF2B5EF4-FFF2-40B4-BE49-F238E27FC236}">
                <a16:creationId xmlns:a16="http://schemas.microsoft.com/office/drawing/2014/main" id="{05964975-725A-4631-90E3-A83C6AA3ED7C}"/>
              </a:ext>
            </a:extLst>
          </p:cNvPr>
          <p:cNvSpPr>
            <a:spLocks/>
          </p:cNvSpPr>
          <p:nvPr/>
        </p:nvSpPr>
        <p:spPr bwMode="auto">
          <a:xfrm>
            <a:off x="2677982" y="2785056"/>
            <a:ext cx="325515" cy="1387553"/>
          </a:xfrm>
          <a:custGeom>
            <a:avLst/>
            <a:gdLst>
              <a:gd name="T0" fmla="*/ 198 w 198"/>
              <a:gd name="T1" fmla="*/ 0 h 844"/>
              <a:gd name="T2" fmla="*/ 0 w 198"/>
              <a:gd name="T3" fmla="*/ 448 h 844"/>
              <a:gd name="T4" fmla="*/ 0 w 198"/>
              <a:gd name="T5" fmla="*/ 844 h 844"/>
              <a:gd name="T6" fmla="*/ 198 w 198"/>
              <a:gd name="T7" fmla="*/ 395 h 844"/>
              <a:gd name="T8" fmla="*/ 198 w 198"/>
              <a:gd name="T9" fmla="*/ 0 h 844"/>
              <a:gd name="T10" fmla="*/ 198 w 198"/>
              <a:gd name="T11" fmla="*/ 0 h 844"/>
            </a:gdLst>
            <a:ahLst/>
            <a:cxnLst>
              <a:cxn ang="0">
                <a:pos x="T0" y="T1"/>
              </a:cxn>
              <a:cxn ang="0">
                <a:pos x="T2" y="T3"/>
              </a:cxn>
              <a:cxn ang="0">
                <a:pos x="T4" y="T5"/>
              </a:cxn>
              <a:cxn ang="0">
                <a:pos x="T6" y="T7"/>
              </a:cxn>
              <a:cxn ang="0">
                <a:pos x="T8" y="T9"/>
              </a:cxn>
              <a:cxn ang="0">
                <a:pos x="T10" y="T11"/>
              </a:cxn>
            </a:cxnLst>
            <a:rect l="0" t="0" r="r" b="b"/>
            <a:pathLst>
              <a:path w="198" h="844">
                <a:moveTo>
                  <a:pt x="198" y="0"/>
                </a:moveTo>
                <a:lnTo>
                  <a:pt x="0" y="448"/>
                </a:lnTo>
                <a:lnTo>
                  <a:pt x="0" y="844"/>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solidFill>
                <a:schemeClr val="accent2"/>
              </a:solidFill>
            </a:endParaRPr>
          </a:p>
        </p:txBody>
      </p:sp>
      <p:sp>
        <p:nvSpPr>
          <p:cNvPr id="8" name="Freeform 16">
            <a:extLst>
              <a:ext uri="{FF2B5EF4-FFF2-40B4-BE49-F238E27FC236}">
                <a16:creationId xmlns:a16="http://schemas.microsoft.com/office/drawing/2014/main" id="{E2AF757D-C9DF-43CF-B2B2-00DA0B402CE2}"/>
              </a:ext>
            </a:extLst>
          </p:cNvPr>
          <p:cNvSpPr>
            <a:spLocks/>
          </p:cNvSpPr>
          <p:nvPr/>
        </p:nvSpPr>
        <p:spPr bwMode="auto">
          <a:xfrm>
            <a:off x="2677982" y="3426829"/>
            <a:ext cx="325515" cy="1384265"/>
          </a:xfrm>
          <a:custGeom>
            <a:avLst/>
            <a:gdLst>
              <a:gd name="T0" fmla="*/ 198 w 198"/>
              <a:gd name="T1" fmla="*/ 0 h 842"/>
              <a:gd name="T2" fmla="*/ 0 w 198"/>
              <a:gd name="T3" fmla="*/ 449 h 842"/>
              <a:gd name="T4" fmla="*/ 0 w 198"/>
              <a:gd name="T5" fmla="*/ 842 h 842"/>
              <a:gd name="T6" fmla="*/ 198 w 198"/>
              <a:gd name="T7" fmla="*/ 394 h 842"/>
              <a:gd name="T8" fmla="*/ 198 w 198"/>
              <a:gd name="T9" fmla="*/ 0 h 842"/>
              <a:gd name="T10" fmla="*/ 198 w 198"/>
              <a:gd name="T11" fmla="*/ 0 h 842"/>
            </a:gdLst>
            <a:ahLst/>
            <a:cxnLst>
              <a:cxn ang="0">
                <a:pos x="T0" y="T1"/>
              </a:cxn>
              <a:cxn ang="0">
                <a:pos x="T2" y="T3"/>
              </a:cxn>
              <a:cxn ang="0">
                <a:pos x="T4" y="T5"/>
              </a:cxn>
              <a:cxn ang="0">
                <a:pos x="T6" y="T7"/>
              </a:cxn>
              <a:cxn ang="0">
                <a:pos x="T8" y="T9"/>
              </a:cxn>
              <a:cxn ang="0">
                <a:pos x="T10" y="T11"/>
              </a:cxn>
            </a:cxnLst>
            <a:rect l="0" t="0" r="r" b="b"/>
            <a:pathLst>
              <a:path w="198" h="842">
                <a:moveTo>
                  <a:pt x="198" y="0"/>
                </a:moveTo>
                <a:lnTo>
                  <a:pt x="0" y="449"/>
                </a:lnTo>
                <a:lnTo>
                  <a:pt x="0" y="842"/>
                </a:lnTo>
                <a:lnTo>
                  <a:pt x="198" y="394"/>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p>
        </p:txBody>
      </p:sp>
      <p:sp>
        <p:nvSpPr>
          <p:cNvPr id="9" name="Freeform 17">
            <a:extLst>
              <a:ext uri="{FF2B5EF4-FFF2-40B4-BE49-F238E27FC236}">
                <a16:creationId xmlns:a16="http://schemas.microsoft.com/office/drawing/2014/main" id="{7FC40B7C-AA39-4817-BCAC-A91C027A9CF7}"/>
              </a:ext>
            </a:extLst>
          </p:cNvPr>
          <p:cNvSpPr>
            <a:spLocks/>
          </p:cNvSpPr>
          <p:nvPr/>
        </p:nvSpPr>
        <p:spPr bwMode="auto">
          <a:xfrm>
            <a:off x="2677982" y="4072303"/>
            <a:ext cx="325515" cy="1385910"/>
          </a:xfrm>
          <a:custGeom>
            <a:avLst/>
            <a:gdLst>
              <a:gd name="T0" fmla="*/ 198 w 198"/>
              <a:gd name="T1" fmla="*/ 0 h 843"/>
              <a:gd name="T2" fmla="*/ 0 w 198"/>
              <a:gd name="T3" fmla="*/ 448 h 843"/>
              <a:gd name="T4" fmla="*/ 0 w 198"/>
              <a:gd name="T5" fmla="*/ 843 h 843"/>
              <a:gd name="T6" fmla="*/ 198 w 198"/>
              <a:gd name="T7" fmla="*/ 395 h 843"/>
              <a:gd name="T8" fmla="*/ 198 w 198"/>
              <a:gd name="T9" fmla="*/ 0 h 843"/>
              <a:gd name="T10" fmla="*/ 198 w 198"/>
              <a:gd name="T11" fmla="*/ 0 h 843"/>
            </a:gdLst>
            <a:ahLst/>
            <a:cxnLst>
              <a:cxn ang="0">
                <a:pos x="T0" y="T1"/>
              </a:cxn>
              <a:cxn ang="0">
                <a:pos x="T2" y="T3"/>
              </a:cxn>
              <a:cxn ang="0">
                <a:pos x="T4" y="T5"/>
              </a:cxn>
              <a:cxn ang="0">
                <a:pos x="T6" y="T7"/>
              </a:cxn>
              <a:cxn ang="0">
                <a:pos x="T8" y="T9"/>
              </a:cxn>
              <a:cxn ang="0">
                <a:pos x="T10" y="T11"/>
              </a:cxn>
            </a:cxnLst>
            <a:rect l="0" t="0" r="r" b="b"/>
            <a:pathLst>
              <a:path w="198" h="843">
                <a:moveTo>
                  <a:pt x="198" y="0"/>
                </a:moveTo>
                <a:lnTo>
                  <a:pt x="0" y="448"/>
                </a:lnTo>
                <a:lnTo>
                  <a:pt x="0" y="843"/>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0" name="Freeform 18">
            <a:extLst>
              <a:ext uri="{FF2B5EF4-FFF2-40B4-BE49-F238E27FC236}">
                <a16:creationId xmlns:a16="http://schemas.microsoft.com/office/drawing/2014/main" id="{BA3B4A6B-73BE-440C-8673-614976F20C50}"/>
              </a:ext>
            </a:extLst>
          </p:cNvPr>
          <p:cNvSpPr>
            <a:spLocks/>
          </p:cNvSpPr>
          <p:nvPr/>
        </p:nvSpPr>
        <p:spPr bwMode="auto">
          <a:xfrm>
            <a:off x="2677982" y="4720004"/>
            <a:ext cx="325515" cy="1387553"/>
          </a:xfrm>
          <a:custGeom>
            <a:avLst/>
            <a:gdLst>
              <a:gd name="T0" fmla="*/ 198 w 198"/>
              <a:gd name="T1" fmla="*/ 0 h 844"/>
              <a:gd name="T2" fmla="*/ 0 w 198"/>
              <a:gd name="T3" fmla="*/ 448 h 844"/>
              <a:gd name="T4" fmla="*/ 0 w 198"/>
              <a:gd name="T5" fmla="*/ 844 h 844"/>
              <a:gd name="T6" fmla="*/ 198 w 198"/>
              <a:gd name="T7" fmla="*/ 396 h 844"/>
              <a:gd name="T8" fmla="*/ 198 w 198"/>
              <a:gd name="T9" fmla="*/ 0 h 844"/>
            </a:gdLst>
            <a:ahLst/>
            <a:cxnLst>
              <a:cxn ang="0">
                <a:pos x="T0" y="T1"/>
              </a:cxn>
              <a:cxn ang="0">
                <a:pos x="T2" y="T3"/>
              </a:cxn>
              <a:cxn ang="0">
                <a:pos x="T4" y="T5"/>
              </a:cxn>
              <a:cxn ang="0">
                <a:pos x="T6" y="T7"/>
              </a:cxn>
              <a:cxn ang="0">
                <a:pos x="T8" y="T9"/>
              </a:cxn>
            </a:cxnLst>
            <a:rect l="0" t="0" r="r" b="b"/>
            <a:pathLst>
              <a:path w="198" h="844">
                <a:moveTo>
                  <a:pt x="198" y="0"/>
                </a:moveTo>
                <a:lnTo>
                  <a:pt x="0" y="448"/>
                </a:lnTo>
                <a:lnTo>
                  <a:pt x="0" y="844"/>
                </a:lnTo>
                <a:lnTo>
                  <a:pt x="198" y="396"/>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1" name="Freeform: Shape 10">
            <a:extLst>
              <a:ext uri="{FF2B5EF4-FFF2-40B4-BE49-F238E27FC236}">
                <a16:creationId xmlns:a16="http://schemas.microsoft.com/office/drawing/2014/main" id="{23906B59-BBB7-47FB-B319-972E9D5D128D}"/>
              </a:ext>
            </a:extLst>
          </p:cNvPr>
          <p:cNvSpPr>
            <a:spLocks/>
          </p:cNvSpPr>
          <p:nvPr/>
        </p:nvSpPr>
        <p:spPr bwMode="auto">
          <a:xfrm>
            <a:off x="3003696" y="2783573"/>
            <a:ext cx="3138434" cy="651051"/>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a:solidFill>
                <a:schemeClr val="bg1"/>
              </a:solidFill>
            </a:endParaRPr>
          </a:p>
        </p:txBody>
      </p:sp>
      <p:sp>
        <p:nvSpPr>
          <p:cNvPr id="12" name="Freeform: Shape 11">
            <a:extLst>
              <a:ext uri="{FF2B5EF4-FFF2-40B4-BE49-F238E27FC236}">
                <a16:creationId xmlns:a16="http://schemas.microsoft.com/office/drawing/2014/main" id="{9FD7C52D-17A9-4235-BEA2-01C5551DE3C2}"/>
              </a:ext>
            </a:extLst>
          </p:cNvPr>
          <p:cNvSpPr>
            <a:spLocks/>
          </p:cNvSpPr>
          <p:nvPr/>
        </p:nvSpPr>
        <p:spPr bwMode="auto">
          <a:xfrm>
            <a:off x="3003696" y="3425952"/>
            <a:ext cx="3138434" cy="651051"/>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accent1"/>
          </a:solidFill>
          <a:ln>
            <a:noFill/>
          </a:ln>
        </p:spPr>
        <p:txBody>
          <a:bodyPr vert="horz" wrap="square" lIns="121920" tIns="60960" rIns="121920" bIns="60960" numCol="1" anchor="t" anchorCtr="0" compatLnSpc="1">
            <a:prstTxWarp prst="textNoShape">
              <a:avLst/>
            </a:prstTxWarp>
            <a:noAutofit/>
          </a:bodyPr>
          <a:lstStyle/>
          <a:p>
            <a:endParaRPr lang="en-US" sz="3200"/>
          </a:p>
        </p:txBody>
      </p:sp>
      <p:sp>
        <p:nvSpPr>
          <p:cNvPr id="13" name="Freeform: Shape 12">
            <a:extLst>
              <a:ext uri="{FF2B5EF4-FFF2-40B4-BE49-F238E27FC236}">
                <a16:creationId xmlns:a16="http://schemas.microsoft.com/office/drawing/2014/main" id="{A4E62AC6-B5E1-4792-8119-1DF14DF5AD62}"/>
              </a:ext>
            </a:extLst>
          </p:cNvPr>
          <p:cNvSpPr>
            <a:spLocks/>
          </p:cNvSpPr>
          <p:nvPr/>
        </p:nvSpPr>
        <p:spPr bwMode="auto">
          <a:xfrm>
            <a:off x="3003695" y="4072467"/>
            <a:ext cx="3138435" cy="651032"/>
          </a:xfrm>
          <a:custGeom>
            <a:avLst/>
            <a:gdLst>
              <a:gd name="connsiteX0" fmla="*/ 0 w 2190408"/>
              <a:gd name="connsiteY0" fmla="*/ 0 h 454375"/>
              <a:gd name="connsiteX1" fmla="*/ 1096925 w 2190408"/>
              <a:gd name="connsiteY1" fmla="*/ 0 h 454375"/>
              <a:gd name="connsiteX2" fmla="*/ 2006822 w 2190408"/>
              <a:gd name="connsiteY2" fmla="*/ 0 h 454375"/>
              <a:gd name="connsiteX3" fmla="*/ 2190408 w 2190408"/>
              <a:gd name="connsiteY3" fmla="*/ 227188 h 454375"/>
              <a:gd name="connsiteX4" fmla="*/ 2006822 w 2190408"/>
              <a:gd name="connsiteY4" fmla="*/ 453228 h 454375"/>
              <a:gd name="connsiteX5" fmla="*/ 1096925 w 2190408"/>
              <a:gd name="connsiteY5" fmla="*/ 453228 h 454375"/>
              <a:gd name="connsiteX6" fmla="*/ 1096925 w 2190408"/>
              <a:gd name="connsiteY6" fmla="*/ 454375 h 454375"/>
              <a:gd name="connsiteX7" fmla="*/ 0 w 2190408"/>
              <a:gd name="connsiteY7" fmla="*/ 454375 h 4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408" h="454375">
                <a:moveTo>
                  <a:pt x="0" y="0"/>
                </a:moveTo>
                <a:lnTo>
                  <a:pt x="1096925" y="0"/>
                </a:lnTo>
                <a:lnTo>
                  <a:pt x="2006822" y="0"/>
                </a:lnTo>
                <a:lnTo>
                  <a:pt x="2190408" y="227188"/>
                </a:lnTo>
                <a:lnTo>
                  <a:pt x="2006822" y="453228"/>
                </a:lnTo>
                <a:lnTo>
                  <a:pt x="1096925" y="453228"/>
                </a:lnTo>
                <a:lnTo>
                  <a:pt x="1096925"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a:p>
        </p:txBody>
      </p:sp>
      <p:sp>
        <p:nvSpPr>
          <p:cNvPr id="14" name="Freeform: Shape 13">
            <a:extLst>
              <a:ext uri="{FF2B5EF4-FFF2-40B4-BE49-F238E27FC236}">
                <a16:creationId xmlns:a16="http://schemas.microsoft.com/office/drawing/2014/main" id="{D32A137B-C97C-4312-B1FC-34940C46AA10}"/>
              </a:ext>
            </a:extLst>
          </p:cNvPr>
          <p:cNvSpPr>
            <a:spLocks/>
          </p:cNvSpPr>
          <p:nvPr/>
        </p:nvSpPr>
        <p:spPr bwMode="auto">
          <a:xfrm>
            <a:off x="3007827" y="4736060"/>
            <a:ext cx="3138435" cy="651032"/>
          </a:xfrm>
          <a:custGeom>
            <a:avLst/>
            <a:gdLst>
              <a:gd name="connsiteX0" fmla="*/ 0 w 2190408"/>
              <a:gd name="connsiteY0" fmla="*/ 0 h 454375"/>
              <a:gd name="connsiteX1" fmla="*/ 1096925 w 2190408"/>
              <a:gd name="connsiteY1" fmla="*/ 0 h 454375"/>
              <a:gd name="connsiteX2" fmla="*/ 2006822 w 2190408"/>
              <a:gd name="connsiteY2" fmla="*/ 0 h 454375"/>
              <a:gd name="connsiteX3" fmla="*/ 2190408 w 2190408"/>
              <a:gd name="connsiteY3" fmla="*/ 227188 h 454375"/>
              <a:gd name="connsiteX4" fmla="*/ 2006822 w 2190408"/>
              <a:gd name="connsiteY4" fmla="*/ 453228 h 454375"/>
              <a:gd name="connsiteX5" fmla="*/ 1096925 w 2190408"/>
              <a:gd name="connsiteY5" fmla="*/ 453228 h 454375"/>
              <a:gd name="connsiteX6" fmla="*/ 1096925 w 2190408"/>
              <a:gd name="connsiteY6" fmla="*/ 454375 h 454375"/>
              <a:gd name="connsiteX7" fmla="*/ 0 w 2190408"/>
              <a:gd name="connsiteY7" fmla="*/ 454375 h 4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408" h="454375">
                <a:moveTo>
                  <a:pt x="0" y="0"/>
                </a:moveTo>
                <a:lnTo>
                  <a:pt x="1096925" y="0"/>
                </a:lnTo>
                <a:lnTo>
                  <a:pt x="2006822" y="0"/>
                </a:lnTo>
                <a:lnTo>
                  <a:pt x="2190408" y="227188"/>
                </a:lnTo>
                <a:lnTo>
                  <a:pt x="2006822" y="453228"/>
                </a:lnTo>
                <a:lnTo>
                  <a:pt x="1096925" y="453228"/>
                </a:lnTo>
                <a:lnTo>
                  <a:pt x="1096925" y="454375"/>
                </a:lnTo>
                <a:lnTo>
                  <a:pt x="0" y="454375"/>
                </a:lnTo>
                <a:close/>
              </a:path>
            </a:pathLst>
          </a:custGeom>
          <a:solidFill>
            <a:schemeClr val="accent1"/>
          </a:solidFill>
          <a:ln>
            <a:noFill/>
          </a:ln>
        </p:spPr>
        <p:txBody>
          <a:bodyPr vert="horz" wrap="square" lIns="121920" tIns="60960" rIns="121920" bIns="60960" numCol="1" anchor="t" anchorCtr="0" compatLnSpc="1">
            <a:prstTxWarp prst="textNoShape">
              <a:avLst/>
            </a:prstTxWarp>
            <a:noAutofit/>
          </a:bodyPr>
          <a:lstStyle/>
          <a:p>
            <a:endParaRPr lang="en-US" sz="3200" dirty="0"/>
          </a:p>
        </p:txBody>
      </p:sp>
      <p:sp>
        <p:nvSpPr>
          <p:cNvPr id="19" name="TextBox 28">
            <a:extLst>
              <a:ext uri="{FF2B5EF4-FFF2-40B4-BE49-F238E27FC236}">
                <a16:creationId xmlns:a16="http://schemas.microsoft.com/office/drawing/2014/main" id="{FC5E5490-17F7-494A-81B5-EDB0F60FEBA4}"/>
              </a:ext>
            </a:extLst>
          </p:cNvPr>
          <p:cNvSpPr txBox="1">
            <a:spLocks noChangeArrowheads="1"/>
          </p:cNvSpPr>
          <p:nvPr/>
        </p:nvSpPr>
        <p:spPr bwMode="auto">
          <a:xfrm>
            <a:off x="3674954" y="3001376"/>
            <a:ext cx="1991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OCI Compute Instances</a:t>
            </a:r>
          </a:p>
        </p:txBody>
      </p:sp>
      <p:sp>
        <p:nvSpPr>
          <p:cNvPr id="20" name="7 CuadroTexto">
            <a:extLst>
              <a:ext uri="{FF2B5EF4-FFF2-40B4-BE49-F238E27FC236}">
                <a16:creationId xmlns:a16="http://schemas.microsoft.com/office/drawing/2014/main" id="{8D8E53D6-2063-4DFD-8293-CED75C9FBA54}"/>
              </a:ext>
            </a:extLst>
          </p:cNvPr>
          <p:cNvSpPr txBox="1">
            <a:spLocks noChangeArrowheads="1"/>
          </p:cNvSpPr>
          <p:nvPr/>
        </p:nvSpPr>
        <p:spPr bwMode="auto">
          <a:xfrm>
            <a:off x="6710007" y="2819170"/>
            <a:ext cx="4005104" cy="47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Once you've found the Automation Anywhere template or image on the Marketplace, you can deploy it on OCI Compute instances</a:t>
            </a:r>
          </a:p>
        </p:txBody>
      </p:sp>
      <p:sp>
        <p:nvSpPr>
          <p:cNvPr id="21" name="TextBox 28">
            <a:extLst>
              <a:ext uri="{FF2B5EF4-FFF2-40B4-BE49-F238E27FC236}">
                <a16:creationId xmlns:a16="http://schemas.microsoft.com/office/drawing/2014/main" id="{D345B807-3AEB-4A36-856D-EA6E935FD7FA}"/>
              </a:ext>
            </a:extLst>
          </p:cNvPr>
          <p:cNvSpPr txBox="1">
            <a:spLocks noChangeArrowheads="1"/>
          </p:cNvSpPr>
          <p:nvPr/>
        </p:nvSpPr>
        <p:spPr bwMode="auto">
          <a:xfrm>
            <a:off x="3674955" y="3650150"/>
            <a:ext cx="17959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rPr>
              <a:t>Networking Services</a:t>
            </a:r>
          </a:p>
        </p:txBody>
      </p:sp>
      <p:sp>
        <p:nvSpPr>
          <p:cNvPr id="22" name="TextBox 28">
            <a:extLst>
              <a:ext uri="{FF2B5EF4-FFF2-40B4-BE49-F238E27FC236}">
                <a16:creationId xmlns:a16="http://schemas.microsoft.com/office/drawing/2014/main" id="{6E8A4C04-A01B-476A-A875-5FEA8EFC703A}"/>
              </a:ext>
            </a:extLst>
          </p:cNvPr>
          <p:cNvSpPr txBox="1">
            <a:spLocks noChangeArrowheads="1"/>
          </p:cNvSpPr>
          <p:nvPr/>
        </p:nvSpPr>
        <p:spPr bwMode="auto">
          <a:xfrm>
            <a:off x="3674955" y="4290261"/>
            <a:ext cx="17959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Storage Services</a:t>
            </a:r>
          </a:p>
        </p:txBody>
      </p:sp>
      <p:sp>
        <p:nvSpPr>
          <p:cNvPr id="23" name="TextBox 28">
            <a:extLst>
              <a:ext uri="{FF2B5EF4-FFF2-40B4-BE49-F238E27FC236}">
                <a16:creationId xmlns:a16="http://schemas.microsoft.com/office/drawing/2014/main" id="{4B353009-10B2-42C7-87E2-13BC6FBECC82}"/>
              </a:ext>
            </a:extLst>
          </p:cNvPr>
          <p:cNvSpPr txBox="1">
            <a:spLocks noChangeArrowheads="1"/>
          </p:cNvSpPr>
          <p:nvPr/>
        </p:nvSpPr>
        <p:spPr bwMode="auto">
          <a:xfrm>
            <a:off x="3674955" y="4928999"/>
            <a:ext cx="17959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Integration Service</a:t>
            </a:r>
          </a:p>
        </p:txBody>
      </p:sp>
      <p:sp>
        <p:nvSpPr>
          <p:cNvPr id="24" name="7 CuadroTexto">
            <a:extLst>
              <a:ext uri="{FF2B5EF4-FFF2-40B4-BE49-F238E27FC236}">
                <a16:creationId xmlns:a16="http://schemas.microsoft.com/office/drawing/2014/main" id="{E7BDB3B4-0102-4245-AD24-E53CC29EC14D}"/>
              </a:ext>
            </a:extLst>
          </p:cNvPr>
          <p:cNvSpPr txBox="1">
            <a:spLocks noChangeArrowheads="1"/>
          </p:cNvSpPr>
          <p:nvPr/>
        </p:nvSpPr>
        <p:spPr bwMode="auto">
          <a:xfrm>
            <a:off x="6710006" y="3450716"/>
            <a:ext cx="4005104" cy="66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 Depending on your deployment requirements, configure networking services such as VCN, subnets, security lists, and internet gateways to ensure connectivity for your Automation Anywhere deployment.</a:t>
            </a:r>
            <a:endParaRPr lang="en-US" altLang="en-US"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5" name="7 CuadroTexto">
            <a:extLst>
              <a:ext uri="{FF2B5EF4-FFF2-40B4-BE49-F238E27FC236}">
                <a16:creationId xmlns:a16="http://schemas.microsoft.com/office/drawing/2014/main" id="{E84DF69E-0628-40E1-B294-6E289A5B43D5}"/>
              </a:ext>
            </a:extLst>
          </p:cNvPr>
          <p:cNvSpPr txBox="1">
            <a:spLocks noChangeArrowheads="1"/>
          </p:cNvSpPr>
          <p:nvPr/>
        </p:nvSpPr>
        <p:spPr bwMode="auto">
          <a:xfrm>
            <a:off x="6710007" y="4269942"/>
            <a:ext cx="4005104" cy="43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You may need storage services like Object Storage or Block Volumes to store data and artifacts required by your Automation Anywhere bots.</a:t>
            </a:r>
            <a:endParaRPr lang="en-US" altLang="en-US"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6" name="7 CuadroTexto">
            <a:extLst>
              <a:ext uri="{FF2B5EF4-FFF2-40B4-BE49-F238E27FC236}">
                <a16:creationId xmlns:a16="http://schemas.microsoft.com/office/drawing/2014/main" id="{AF829D4B-F4D5-4662-83FB-4D613F24237B}"/>
              </a:ext>
            </a:extLst>
          </p:cNvPr>
          <p:cNvSpPr txBox="1">
            <a:spLocks noChangeArrowheads="1"/>
          </p:cNvSpPr>
          <p:nvPr/>
        </p:nvSpPr>
        <p:spPr bwMode="auto">
          <a:xfrm>
            <a:off x="6710007" y="4912320"/>
            <a:ext cx="4005104" cy="66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Oracle Cloud offers integration services that allow you to integrate Automation Anywhere with other Oracle Cloud services or third-party applications</a:t>
            </a:r>
            <a:endParaRPr lang="en-US" altLang="en-US"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8" name="TextBox 27">
            <a:extLst>
              <a:ext uri="{FF2B5EF4-FFF2-40B4-BE49-F238E27FC236}">
                <a16:creationId xmlns:a16="http://schemas.microsoft.com/office/drawing/2014/main" id="{C5EAC607-8569-43D6-BBC3-4CFB8F3C4B4D}"/>
              </a:ext>
            </a:extLst>
          </p:cNvPr>
          <p:cNvSpPr txBox="1"/>
          <p:nvPr/>
        </p:nvSpPr>
        <p:spPr>
          <a:xfrm>
            <a:off x="1470199" y="701129"/>
            <a:ext cx="9238221"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PT Serif" panose="020A0603040505020204" pitchFamily="18" charset="0"/>
                <a:ea typeface="Source Serif Pro" panose="02040603050405020204" pitchFamily="18" charset="0"/>
              </a:rPr>
              <a:t>CLOUD SERVICES </a:t>
            </a:r>
          </a:p>
        </p:txBody>
      </p:sp>
      <p:sp>
        <p:nvSpPr>
          <p:cNvPr id="16" name="Freeform 5">
            <a:extLst>
              <a:ext uri="{FF2B5EF4-FFF2-40B4-BE49-F238E27FC236}">
                <a16:creationId xmlns:a16="http://schemas.microsoft.com/office/drawing/2014/main" id="{52845804-21FF-AA17-C102-05281DFB5DDB}"/>
              </a:ext>
            </a:extLst>
          </p:cNvPr>
          <p:cNvSpPr>
            <a:spLocks noChangeArrowheads="1"/>
          </p:cNvSpPr>
          <p:nvPr/>
        </p:nvSpPr>
        <p:spPr bwMode="auto">
          <a:xfrm>
            <a:off x="5741649" y="780063"/>
            <a:ext cx="504825" cy="336550"/>
          </a:xfrm>
          <a:custGeom>
            <a:avLst/>
            <a:gdLst>
              <a:gd name="T0" fmla="*/ 1108 w 1401"/>
              <a:gd name="T1" fmla="*/ 817 h 936"/>
              <a:gd name="T2" fmla="*/ 1283 w 1401"/>
              <a:gd name="T3" fmla="*/ 642 h 936"/>
              <a:gd name="T4" fmla="*/ 1108 w 1401"/>
              <a:gd name="T5" fmla="*/ 467 h 936"/>
              <a:gd name="T6" fmla="*/ 1020 w 1401"/>
              <a:gd name="T7" fmla="*/ 467 h 936"/>
              <a:gd name="T8" fmla="*/ 1020 w 1401"/>
              <a:gd name="T9" fmla="*/ 437 h 936"/>
              <a:gd name="T10" fmla="*/ 700 w 1401"/>
              <a:gd name="T11" fmla="*/ 117 h 936"/>
              <a:gd name="T12" fmla="*/ 391 w 1401"/>
              <a:gd name="T13" fmla="*/ 350 h 936"/>
              <a:gd name="T14" fmla="*/ 350 w 1401"/>
              <a:gd name="T15" fmla="*/ 350 h 936"/>
              <a:gd name="T16" fmla="*/ 118 w 1401"/>
              <a:gd name="T17" fmla="*/ 585 h 936"/>
              <a:gd name="T18" fmla="*/ 350 w 1401"/>
              <a:gd name="T19" fmla="*/ 817 h 936"/>
              <a:gd name="T20" fmla="*/ 1108 w 1401"/>
              <a:gd name="T21" fmla="*/ 817 h 936"/>
              <a:gd name="T22" fmla="*/ 1129 w 1401"/>
              <a:gd name="T23" fmla="*/ 353 h 936"/>
              <a:gd name="T24" fmla="*/ 1400 w 1401"/>
              <a:gd name="T25" fmla="*/ 642 h 936"/>
              <a:gd name="T26" fmla="*/ 1108 w 1401"/>
              <a:gd name="T27" fmla="*/ 935 h 936"/>
              <a:gd name="T28" fmla="*/ 350 w 1401"/>
              <a:gd name="T29" fmla="*/ 935 h 936"/>
              <a:gd name="T30" fmla="*/ 0 w 1401"/>
              <a:gd name="T31" fmla="*/ 585 h 936"/>
              <a:gd name="T32" fmla="*/ 312 w 1401"/>
              <a:gd name="T33" fmla="*/ 238 h 936"/>
              <a:gd name="T34" fmla="*/ 700 w 1401"/>
              <a:gd name="T35" fmla="*/ 0 h 936"/>
              <a:gd name="T36" fmla="*/ 1129 w 1401"/>
              <a:gd name="T37" fmla="*/ 353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1" h="936">
                <a:moveTo>
                  <a:pt x="1108" y="817"/>
                </a:moveTo>
                <a:cubicBezTo>
                  <a:pt x="1203" y="817"/>
                  <a:pt x="1283" y="737"/>
                  <a:pt x="1283" y="642"/>
                </a:cubicBezTo>
                <a:cubicBezTo>
                  <a:pt x="1283" y="546"/>
                  <a:pt x="1203" y="467"/>
                  <a:pt x="1108" y="467"/>
                </a:cubicBezTo>
                <a:lnTo>
                  <a:pt x="1020" y="467"/>
                </a:lnTo>
                <a:lnTo>
                  <a:pt x="1020" y="437"/>
                </a:lnTo>
                <a:cubicBezTo>
                  <a:pt x="1020" y="260"/>
                  <a:pt x="878" y="117"/>
                  <a:pt x="700" y="117"/>
                </a:cubicBezTo>
                <a:cubicBezTo>
                  <a:pt x="553" y="117"/>
                  <a:pt x="429" y="216"/>
                  <a:pt x="391" y="350"/>
                </a:cubicBezTo>
                <a:lnTo>
                  <a:pt x="350" y="350"/>
                </a:lnTo>
                <a:cubicBezTo>
                  <a:pt x="222" y="350"/>
                  <a:pt x="118" y="456"/>
                  <a:pt x="118" y="585"/>
                </a:cubicBezTo>
                <a:cubicBezTo>
                  <a:pt x="118" y="713"/>
                  <a:pt x="222" y="817"/>
                  <a:pt x="350" y="817"/>
                </a:cubicBezTo>
                <a:lnTo>
                  <a:pt x="1108" y="817"/>
                </a:lnTo>
                <a:close/>
                <a:moveTo>
                  <a:pt x="1129" y="353"/>
                </a:moveTo>
                <a:cubicBezTo>
                  <a:pt x="1280" y="363"/>
                  <a:pt x="1400" y="489"/>
                  <a:pt x="1400" y="642"/>
                </a:cubicBezTo>
                <a:cubicBezTo>
                  <a:pt x="1400" y="804"/>
                  <a:pt x="1269" y="935"/>
                  <a:pt x="1108" y="935"/>
                </a:cubicBezTo>
                <a:lnTo>
                  <a:pt x="350" y="935"/>
                </a:lnTo>
                <a:cubicBezTo>
                  <a:pt x="156" y="935"/>
                  <a:pt x="0" y="779"/>
                  <a:pt x="0" y="585"/>
                </a:cubicBezTo>
                <a:cubicBezTo>
                  <a:pt x="0" y="404"/>
                  <a:pt x="137" y="257"/>
                  <a:pt x="312" y="238"/>
                </a:cubicBezTo>
                <a:cubicBezTo>
                  <a:pt x="386" y="98"/>
                  <a:pt x="531" y="0"/>
                  <a:pt x="700" y="0"/>
                </a:cubicBezTo>
                <a:cubicBezTo>
                  <a:pt x="913" y="0"/>
                  <a:pt x="1088" y="150"/>
                  <a:pt x="1129" y="353"/>
                </a:cubicBez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Tree>
    <p:extLst>
      <p:ext uri="{BB962C8B-B14F-4D97-AF65-F5344CB8AC3E}">
        <p14:creationId xmlns:p14="http://schemas.microsoft.com/office/powerpoint/2010/main" val="107536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EABE80-0942-5EE8-63E9-D03B8140EEB3}"/>
              </a:ext>
            </a:extLst>
          </p:cNvPr>
          <p:cNvSpPr txBox="1"/>
          <p:nvPr/>
        </p:nvSpPr>
        <p:spPr>
          <a:xfrm>
            <a:off x="644058" y="1775655"/>
            <a:ext cx="4481885" cy="2339102"/>
          </a:xfrm>
          <a:prstGeom prst="rect">
            <a:avLst/>
          </a:prstGeom>
          <a:noFill/>
        </p:spPr>
        <p:txBody>
          <a:bodyPr wrap="square" rtlCol="0">
            <a:spAutoFit/>
          </a:bodyPr>
          <a:lstStyle/>
          <a:p>
            <a:r>
              <a:rPr lang="en-US" sz="1600" dirty="0"/>
              <a:t>In conclusion, the Technical Hub Project Info platform serves as a comprehensive solution for administrators to oversee and manage all aspects of projects within technical hubs and educational institutions. By providing detailed information on team members, mentors, utilized technologies, project progress, and final completion percentages, the platform offers a centralized hub for efficient project management</a:t>
            </a:r>
            <a:r>
              <a:rPr lang="en-US" dirty="0"/>
              <a:t>.</a:t>
            </a:r>
            <a:endParaRPr lang="en-IN" dirty="0"/>
          </a:p>
        </p:txBody>
      </p:sp>
      <p:sp>
        <p:nvSpPr>
          <p:cNvPr id="8" name="TextBox 7">
            <a:extLst>
              <a:ext uri="{FF2B5EF4-FFF2-40B4-BE49-F238E27FC236}">
                <a16:creationId xmlns:a16="http://schemas.microsoft.com/office/drawing/2014/main" id="{918968D6-ABF8-C043-D063-3D86892F359A}"/>
              </a:ext>
            </a:extLst>
          </p:cNvPr>
          <p:cNvSpPr txBox="1"/>
          <p:nvPr/>
        </p:nvSpPr>
        <p:spPr>
          <a:xfrm>
            <a:off x="644058" y="584984"/>
            <a:ext cx="6750656" cy="646331"/>
          </a:xfrm>
          <a:prstGeom prst="rect">
            <a:avLst/>
          </a:prstGeom>
          <a:noFill/>
        </p:spPr>
        <p:txBody>
          <a:bodyPr wrap="square" rtlCol="0">
            <a:spAutoFit/>
          </a:bodyPr>
          <a:lstStyle/>
          <a:p>
            <a:r>
              <a:rPr lang="en-US" sz="3600" dirty="0">
                <a:solidFill>
                  <a:schemeClr val="bg2"/>
                </a:solidFill>
                <a:latin typeface="Lato" panose="020F0502020204030203" pitchFamily="34" charset="0"/>
                <a:ea typeface="Lato" panose="020F0502020204030203" pitchFamily="34" charset="0"/>
                <a:cs typeface="Lato" panose="020F0502020204030203" pitchFamily="34" charset="0"/>
              </a:rPr>
              <a:t>CONCLUSION</a:t>
            </a:r>
            <a:endParaRPr lang="en-IN" sz="36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9" name="Picture 8">
            <a:extLst>
              <a:ext uri="{FF2B5EF4-FFF2-40B4-BE49-F238E27FC236}">
                <a16:creationId xmlns:a16="http://schemas.microsoft.com/office/drawing/2014/main" id="{C76AC937-519A-0FBD-1BDB-30DAEC2E2B1E}"/>
              </a:ext>
            </a:extLst>
          </p:cNvPr>
          <p:cNvPicPr>
            <a:picLocks noChangeAspect="1"/>
          </p:cNvPicPr>
          <p:nvPr/>
        </p:nvPicPr>
        <p:blipFill>
          <a:blip r:embed="rId2"/>
          <a:stretch>
            <a:fillRect/>
          </a:stretch>
        </p:blipFill>
        <p:spPr>
          <a:xfrm>
            <a:off x="6724150" y="1775655"/>
            <a:ext cx="4139976" cy="3306690"/>
          </a:xfrm>
          <a:prstGeom prst="rect">
            <a:avLst/>
          </a:prstGeom>
        </p:spPr>
      </p:pic>
      <p:sp>
        <p:nvSpPr>
          <p:cNvPr id="11" name="TextBox 10">
            <a:extLst>
              <a:ext uri="{FF2B5EF4-FFF2-40B4-BE49-F238E27FC236}">
                <a16:creationId xmlns:a16="http://schemas.microsoft.com/office/drawing/2014/main" id="{A9BC8A2E-73A4-E257-D339-38B67DECBC2B}"/>
              </a:ext>
            </a:extLst>
          </p:cNvPr>
          <p:cNvSpPr txBox="1"/>
          <p:nvPr/>
        </p:nvSpPr>
        <p:spPr>
          <a:xfrm>
            <a:off x="572496" y="4819952"/>
            <a:ext cx="6300081" cy="646331"/>
          </a:xfrm>
          <a:prstGeom prst="rect">
            <a:avLst/>
          </a:prstGeom>
          <a:noFill/>
        </p:spPr>
        <p:txBody>
          <a:bodyPr wrap="square" rtlCol="0">
            <a:spAutoFit/>
          </a:bodyPr>
          <a:lstStyle/>
          <a:p>
            <a:r>
              <a:rPr lang="en-US" dirty="0"/>
              <a:t>Main Motto: "Streamlining Project Management for Technical Hubs and Educational Institutions"</a:t>
            </a:r>
            <a:endParaRPr lang="en-IN" dirty="0"/>
          </a:p>
        </p:txBody>
      </p:sp>
    </p:spTree>
    <p:extLst>
      <p:ext uri="{BB962C8B-B14F-4D97-AF65-F5344CB8AC3E}">
        <p14:creationId xmlns:p14="http://schemas.microsoft.com/office/powerpoint/2010/main" val="163915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CD24C1-5690-43A5-8F2B-744B1DCF27F5}"/>
              </a:ext>
            </a:extLst>
          </p:cNvPr>
          <p:cNvSpPr/>
          <p:nvPr/>
        </p:nvSpPr>
        <p:spPr>
          <a:xfrm flipH="1">
            <a:off x="5608767" y="984972"/>
            <a:ext cx="5441576" cy="5080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3AC7D66-CEFF-4898-93FE-2F7851E54FBA}"/>
              </a:ext>
            </a:extLst>
          </p:cNvPr>
          <p:cNvSpPr/>
          <p:nvPr/>
        </p:nvSpPr>
        <p:spPr>
          <a:xfrm>
            <a:off x="938456" y="3401672"/>
            <a:ext cx="3720352" cy="240515"/>
          </a:xfrm>
          <a:prstGeom prst="rect">
            <a:avLst/>
          </a:prstGeom>
        </p:spPr>
        <p:txBody>
          <a:bodyPr wrap="square" lIns="0" tIns="0" rIns="0" bIns="0">
            <a:spAutoFit/>
          </a:bodyPr>
          <a:lstStyle/>
          <a:p>
            <a:pPr>
              <a:lnSpc>
                <a:spcPct val="150000"/>
              </a:lnSpc>
            </a:pP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
        <p:nvSpPr>
          <p:cNvPr id="4" name="Rectangle 3">
            <a:extLst>
              <a:ext uri="{FF2B5EF4-FFF2-40B4-BE49-F238E27FC236}">
                <a16:creationId xmlns:a16="http://schemas.microsoft.com/office/drawing/2014/main" id="{B1DC82E7-9C9C-43B5-8F68-AA618B37DB46}"/>
              </a:ext>
            </a:extLst>
          </p:cNvPr>
          <p:cNvSpPr/>
          <p:nvPr/>
        </p:nvSpPr>
        <p:spPr>
          <a:xfrm>
            <a:off x="827135" y="4181243"/>
            <a:ext cx="3720353" cy="830997"/>
          </a:xfrm>
          <a:prstGeom prst="rect">
            <a:avLst/>
          </a:prstGeom>
        </p:spPr>
        <p:txBody>
          <a:bodyPr wrap="square" lIns="0" tIns="0" rIns="0" bIns="0">
            <a:spAutoFit/>
          </a:bodyPr>
          <a:lstStyle/>
          <a:p>
            <a:r>
              <a:rPr lang="en-US" sz="5400" dirty="0">
                <a:solidFill>
                  <a:schemeClr val="bg1"/>
                </a:solidFill>
                <a:latin typeface="PT Serif" panose="020A0603040505020204" pitchFamily="18" charset="0"/>
                <a:ea typeface="Vollkorn" panose="00000500000000000000" pitchFamily="2" charset="0"/>
              </a:rPr>
              <a:t>Watching</a:t>
            </a:r>
          </a:p>
        </p:txBody>
      </p:sp>
      <p:sp>
        <p:nvSpPr>
          <p:cNvPr id="6" name="Rectangle 5">
            <a:extLst>
              <a:ext uri="{FF2B5EF4-FFF2-40B4-BE49-F238E27FC236}">
                <a16:creationId xmlns:a16="http://schemas.microsoft.com/office/drawing/2014/main" id="{673B4A13-67B0-4FBD-B04A-1C2160E43CCB}"/>
              </a:ext>
            </a:extLst>
          </p:cNvPr>
          <p:cNvSpPr/>
          <p:nvPr/>
        </p:nvSpPr>
        <p:spPr>
          <a:xfrm>
            <a:off x="827136" y="3450194"/>
            <a:ext cx="3720353" cy="430887"/>
          </a:xfrm>
          <a:prstGeom prst="rect">
            <a:avLst/>
          </a:prstGeom>
        </p:spPr>
        <p:txBody>
          <a:bodyPr wrap="square" lIns="0" tIns="0" rIns="0" bIns="0">
            <a:spAutoFit/>
          </a:bodyPr>
          <a:lstStyle/>
          <a:p>
            <a:r>
              <a:rPr lang="en-US" sz="2800" dirty="0">
                <a:solidFill>
                  <a:schemeClr val="bg1"/>
                </a:solidFill>
                <a:latin typeface="PT Serif" panose="020A0603040505020204" pitchFamily="18" charset="0"/>
                <a:ea typeface="Vollkorn" panose="00000500000000000000" pitchFamily="2" charset="0"/>
              </a:rPr>
              <a:t>Thanks For</a:t>
            </a:r>
          </a:p>
        </p:txBody>
      </p:sp>
      <p:pic>
        <p:nvPicPr>
          <p:cNvPr id="11" name="Picture 10">
            <a:extLst>
              <a:ext uri="{FF2B5EF4-FFF2-40B4-BE49-F238E27FC236}">
                <a16:creationId xmlns:a16="http://schemas.microsoft.com/office/drawing/2014/main" id="{41EC71E5-7F64-D2AA-4ADA-CE5E57354977}"/>
              </a:ext>
            </a:extLst>
          </p:cNvPr>
          <p:cNvPicPr>
            <a:picLocks noChangeAspect="1"/>
          </p:cNvPicPr>
          <p:nvPr/>
        </p:nvPicPr>
        <p:blipFill>
          <a:blip r:embed="rId2"/>
          <a:stretch>
            <a:fillRect/>
          </a:stretch>
        </p:blipFill>
        <p:spPr>
          <a:xfrm>
            <a:off x="5789320" y="1128437"/>
            <a:ext cx="5080469" cy="4786984"/>
          </a:xfrm>
          <a:prstGeom prst="rect">
            <a:avLst/>
          </a:prstGeom>
        </p:spPr>
      </p:pic>
    </p:spTree>
    <p:extLst>
      <p:ext uri="{BB962C8B-B14F-4D97-AF65-F5344CB8AC3E}">
        <p14:creationId xmlns:p14="http://schemas.microsoft.com/office/powerpoint/2010/main" val="936773980"/>
      </p:ext>
    </p:extLst>
  </p:cSld>
  <p:clrMapOvr>
    <a:masterClrMapping/>
  </p:clrMapOvr>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75463</TotalTime>
  <Words>365</Words>
  <Application>Microsoft Office PowerPoint</Application>
  <PresentationFormat>Widescreen</PresentationFormat>
  <Paragraphs>45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Lato</vt:lpstr>
      <vt:lpstr>PT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S AISHU</cp:lastModifiedBy>
  <cp:revision>3906</cp:revision>
  <dcterms:created xsi:type="dcterms:W3CDTF">2018-11-21T06:39:41Z</dcterms:created>
  <dcterms:modified xsi:type="dcterms:W3CDTF">2024-03-19T06:17:00Z</dcterms:modified>
</cp:coreProperties>
</file>