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0ebcaf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0ebcaf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0ebcaf3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0ebcaf3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4a90fb6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4a90fb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73637d5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673637d5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0ebcaf3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0ebcaf3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525d4302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525d43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4a90fb6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4a90f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a4a90fb6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a4a90fb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0ebcaf3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0ebcaf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0ebcaf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0ebcaf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0ebcaf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0ebcaf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 leakage in cloud from Mobile Apps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-Devin Lilaramani, Shriya Surusani, Anoop Kakkireni.</a:t>
            </a:r>
            <a:endParaRPr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Vulnerable code</a:t>
            </a:r>
            <a:endParaRPr sz="24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75" y="3713200"/>
            <a:ext cx="6723949" cy="1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75" y="1017800"/>
            <a:ext cx="5383825" cy="26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4285124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25" y="1170200"/>
            <a:ext cx="445554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Next Phase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24"/>
          <p:cNvSpPr/>
          <p:nvPr/>
        </p:nvSpPr>
        <p:spPr>
          <a:xfrm>
            <a:off x="432350" y="1304875"/>
            <a:ext cx="7978500" cy="622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432350" y="2088633"/>
            <a:ext cx="79860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To run the tool on the remaining apps and detect the cloud APIs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Extract and analyze the keys as part of the string value analysis in the output of the code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Determine the type of key extracted based on the differences as per literature (for Azure and Firebase), the differences in cold API responses for AWS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(: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86751" y="1017778"/>
            <a:ext cx="8793754" cy="386429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79025" y="1017800"/>
            <a:ext cx="8209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Leak in </a:t>
            </a:r>
            <a:r>
              <a:rPr lang="en">
                <a:solidFill>
                  <a:schemeClr val="lt1"/>
                </a:solidFill>
              </a:rPr>
              <a:t>today</a:t>
            </a:r>
            <a:r>
              <a:rPr lang="en">
                <a:solidFill>
                  <a:schemeClr val="lt1"/>
                </a:solidFill>
              </a:rPr>
              <a:t>’s world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22450" y="1549249"/>
            <a:ext cx="85206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63" y="1549246"/>
            <a:ext cx="8410575" cy="17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8050"/>
            <a:ext cx="8209199" cy="1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10525">
            <a:off x="1616551" y="1660545"/>
            <a:ext cx="5123374" cy="268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00" y="1607824"/>
            <a:ext cx="8057200" cy="29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Cloud API’s for mobile app development reduces the effort of building the entire infrastructure from scratch.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Cloud providers now provide mobile back-end as a service (mBaaS)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cloud API’s?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Misuse of various keys in authentication due to lack of knowledge.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431913" y="1304832"/>
            <a:ext cx="8448576" cy="3577312"/>
            <a:chOff x="431925" y="1304875"/>
            <a:chExt cx="2628925" cy="34164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71350" y="1304875"/>
            <a:ext cx="8209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data leaks </a:t>
            </a:r>
            <a:r>
              <a:rPr lang="en">
                <a:solidFill>
                  <a:schemeClr val="lt1"/>
                </a:solidFill>
              </a:rPr>
              <a:t>occur and how to automatically identify them?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677454" y="1876007"/>
            <a:ext cx="79656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Identification of various keys used by mobile apps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 the approach of extracting the relevant key strings of our interest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Design a verification method with zero data leakage to validate the possibility of a data leak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Current Progress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2" name="Google Shape;122;p17"/>
          <p:cNvSpPr/>
          <p:nvPr/>
        </p:nvSpPr>
        <p:spPr>
          <a:xfrm>
            <a:off x="432350" y="1304875"/>
            <a:ext cx="7978500" cy="622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32350" y="2088625"/>
            <a:ext cx="78237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</a:rPr>
              <a:t>Crawled the web for required apks using scrapy.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Checked which cloud Mbaas service each application is using, by </a:t>
            </a:r>
            <a:r>
              <a:rPr lang="en">
                <a:solidFill>
                  <a:srgbClr val="000000"/>
                </a:solidFill>
              </a:rPr>
              <a:t>going</a:t>
            </a:r>
            <a:r>
              <a:rPr lang="en">
                <a:solidFill>
                  <a:srgbClr val="000000"/>
                </a:solidFill>
              </a:rPr>
              <a:t> through the specific strings and APIs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</a:rPr>
              <a:t>Checked for false positives on patched file by running the tool on the apps’ decompiled apks.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Validated the files that are patched by reverse engineering them.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352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Apps </a:t>
            </a:r>
            <a:r>
              <a:rPr lang="en" sz="2900"/>
              <a:t>using</a:t>
            </a:r>
            <a:r>
              <a:rPr lang="en" sz="2900"/>
              <a:t> AWS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432350" y="2088633"/>
            <a:ext cx="79860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300"/>
            <a:ext cx="8717400" cy="35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432350" y="2088633"/>
            <a:ext cx="79860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05"/>
            <a:ext cx="9143999" cy="416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using firebase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22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734100"/>
            <a:ext cx="8839199" cy="39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