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77" r:id="rId3"/>
    <p:sldId id="285" r:id="rId4"/>
    <p:sldId id="289" r:id="rId5"/>
    <p:sldId id="291" r:id="rId6"/>
    <p:sldId id="300" r:id="rId7"/>
    <p:sldId id="301" r:id="rId8"/>
    <p:sldId id="295" r:id="rId9"/>
    <p:sldId id="296" r:id="rId10"/>
    <p:sldId id="297" r:id="rId11"/>
    <p:sldId id="298" r:id="rId12"/>
    <p:sldId id="299" r:id="rId13"/>
    <p:sldId id="290" r:id="rId14"/>
    <p:sldId id="292" r:id="rId15"/>
    <p:sldId id="293" r:id="rId16"/>
    <p:sldId id="294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2AC"/>
    <a:srgbClr val="852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80" autoAdjust="0"/>
  </p:normalViewPr>
  <p:slideViewPr>
    <p:cSldViewPr snapToGrid="0">
      <p:cViewPr varScale="1">
        <p:scale>
          <a:sx n="67" d="100"/>
          <a:sy n="67" d="100"/>
        </p:scale>
        <p:origin x="13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9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65DD71D7-55AC-46BD-81B3-09AB2F9EFBD8}" type="datetimeFigureOut">
              <a:rPr lang="en-US" altLang="zh-CN" smtClean="0">
                <a:ea typeface="Microsoft YaHei UI" panose="020B0503020204020204" pitchFamily="34" charset="-122"/>
              </a:rPr>
              <a:pPr/>
              <a:t>3/8/2016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2840BD58-3BFF-4EAF-BB8B-AC67FE801E47}" type="slidenum">
              <a:rPr lang="zh-CN" smtClean="0">
                <a:ea typeface="Microsoft YaHei UI" panose="020B0503020204020204" pitchFamily="34" charset="-122"/>
              </a:rPr>
              <a:pPr/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1F89424F-BB59-4F4E-9822-4CA3E770FFD2}" type="datetimeFigureOut">
              <a:rPr lang="en-US" altLang="zh-CN" smtClean="0"/>
              <a:pPr/>
              <a:t>3/8/2016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8322CDD-9D6C-4F63-9EC2-64822662410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257036"/>
            <a:ext cx="12192000" cy="600964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 userDrawn="1">
            <p:ph type="ctrTitle"/>
          </p:nvPr>
        </p:nvSpPr>
        <p:spPr>
          <a:xfrm>
            <a:off x="1123952" y="2914653"/>
            <a:ext cx="6848475" cy="657215"/>
          </a:xfrm>
        </p:spPr>
        <p:txBody>
          <a:bodyPr>
            <a:normAutofit/>
          </a:bodyPr>
          <a:lstStyle/>
          <a:p>
            <a:pPr algn="l"/>
            <a:endParaRPr lang="zh-CN" sz="4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副标题 3"/>
          <p:cNvSpPr>
            <a:spLocks noGrp="1"/>
          </p:cNvSpPr>
          <p:nvPr userDrawn="1">
            <p:ph type="subTitle" idx="1"/>
          </p:nvPr>
        </p:nvSpPr>
        <p:spPr>
          <a:xfrm>
            <a:off x="1066800" y="4431949"/>
            <a:ext cx="10058400" cy="365760"/>
          </a:xfrm>
        </p:spPr>
        <p:txBody>
          <a:bodyPr/>
          <a:lstStyle/>
          <a:p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3" descr="C:\Users\doalp_000\Desktop\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9148" y="2995603"/>
            <a:ext cx="1724025" cy="504825"/>
          </a:xfrm>
          <a:prstGeom prst="rect">
            <a:avLst/>
          </a:prstGeom>
          <a:noFill/>
        </p:spPr>
      </p:pic>
      <p:cxnSp>
        <p:nvCxnSpPr>
          <p:cNvPr id="11" name="直接连接符 10"/>
          <p:cNvCxnSpPr/>
          <p:nvPr userDrawn="1"/>
        </p:nvCxnSpPr>
        <p:spPr>
          <a:xfrm>
            <a:off x="1114425" y="3643313"/>
            <a:ext cx="910113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420838" y="1631852"/>
            <a:ext cx="699164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 latinLnBrk="0">
              <a:lnSpc>
                <a:spcPct val="100000"/>
              </a:lnSpc>
              <a:defRPr lang="zh-CN"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1" cap="all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7847764" y="0"/>
            <a:ext cx="54864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schemeClr val="bg1">
                <a:lumMod val="6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721152" y="0"/>
            <a:ext cx="54864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0" y="2162900"/>
            <a:ext cx="347472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3991700"/>
            <a:ext cx="347472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-16" y="2686929"/>
            <a:ext cx="6232004" cy="1814733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LOGO整体终稿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654729" y="0"/>
            <a:ext cx="1149264" cy="115355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6257036"/>
            <a:ext cx="12192000" cy="600964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85110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5175" y="6457071"/>
            <a:ext cx="1167619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 dirty="0" smtClean="0">
                <a:solidFill>
                  <a:srgbClr val="1962AC"/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en-US" altLang="zh-CN" sz="100" dirty="0" smtClean="0">
                <a:solidFill>
                  <a:srgbClr val="1962AC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00" dirty="0" smtClean="0">
                <a:solidFill>
                  <a:srgbClr val="1962AC"/>
                </a:solidFill>
                <a:latin typeface="微软雅黑" pitchFamily="34" charset="-122"/>
                <a:ea typeface="微软雅黑" pitchFamily="34" charset="-122"/>
              </a:rPr>
              <a:t>由曾乐设计，使用需征得许可。</a:t>
            </a:r>
            <a:endParaRPr lang="zh-CN" altLang="en-US" sz="100" dirty="0">
              <a:solidFill>
                <a:srgbClr val="1962A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 cap="all" baseline="0">
          <a:solidFill>
            <a:srgbClr val="1962AC"/>
          </a:solidFill>
          <a:effectLst/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1962AC"/>
        </a:buClr>
        <a:buFont typeface="Arial" pitchFamily="34" charset="0"/>
        <a:buChar char="•"/>
        <a:defRPr lang="zh-CN" sz="20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962AC"/>
        </a:buClr>
        <a:buFont typeface="Arial" pitchFamily="34" charset="0"/>
        <a:buChar char="•"/>
        <a:defRPr lang="zh-CN" sz="18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itchFamily="34" charset="0"/>
        <a:buChar char="•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itchFamily="34" charset="0"/>
        <a:buChar char="•"/>
        <a:defRPr lang="zh-CN" sz="14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itchFamily="34" charset="0"/>
        <a:buChar char="•"/>
        <a:defRPr lang="zh-CN" sz="14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4576" y="2914653"/>
            <a:ext cx="5233625" cy="657215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登录模块开发与实现</a:t>
            </a:r>
            <a:endParaRPr lang="zh-CN" sz="4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7" name="Picture 3" descr="C:\Users\doalp_000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9148" y="2995603"/>
            <a:ext cx="1724025" cy="504825"/>
          </a:xfrm>
          <a:prstGeom prst="rect">
            <a:avLst/>
          </a:prstGeom>
          <a:noFill/>
        </p:spPr>
      </p:pic>
      <p:cxnSp>
        <p:nvCxnSpPr>
          <p:cNvPr id="8" name="直接连接符 7"/>
          <p:cNvCxnSpPr/>
          <p:nvPr/>
        </p:nvCxnSpPr>
        <p:spPr>
          <a:xfrm>
            <a:off x="1062035" y="3643120"/>
            <a:ext cx="910113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214576" y="3899721"/>
            <a:ext cx="2028825" cy="1089408"/>
          </a:xfrm>
        </p:spPr>
        <p:txBody>
          <a:bodyPr>
            <a:normAutofit/>
          </a:bodyPr>
          <a:lstStyle/>
          <a:p>
            <a:pPr marL="45720" indent="0" eaLnBrk="1" hangingPunct="1"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金选龙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" indent="0" eaLnBrk="1" hangingPunct="1">
              <a:buNone/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2016.03.08 </a:t>
            </a:r>
          </a:p>
          <a:p>
            <a:pPr eaLnBrk="1" hangingPunct="1">
              <a:defRPr/>
            </a:pP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16" descr="Users  alt 512x512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201" y="2770563"/>
            <a:ext cx="945397" cy="945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修改的界面</a:t>
            </a:r>
            <a:endParaRPr lang="zh-CN" altLang="en-US" dirty="0"/>
          </a:p>
        </p:txBody>
      </p:sp>
      <p:pic>
        <p:nvPicPr>
          <p:cNvPr id="4" name="内容占位符 3" descr="46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67050" y="1862137"/>
            <a:ext cx="6057900" cy="404812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查询的界面</a:t>
            </a:r>
            <a:endParaRPr lang="zh-CN" altLang="en-US" dirty="0"/>
          </a:p>
        </p:txBody>
      </p:sp>
      <p:pic>
        <p:nvPicPr>
          <p:cNvPr id="4" name="内容占位符 3" descr="65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7416" y="1828800"/>
            <a:ext cx="7517167" cy="41148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项目开发技术要求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开发工具</a:t>
            </a:r>
          </a:p>
          <a:p>
            <a:pPr>
              <a:buNone/>
            </a:pPr>
            <a:r>
              <a:rPr lang="en-US" altLang="zh-CN" dirty="0" smtClean="0"/>
              <a:t>		VS 2010</a:t>
            </a:r>
            <a:r>
              <a:rPr lang="zh-CN" altLang="zh-CN" dirty="0" smtClean="0"/>
              <a:t>，</a:t>
            </a:r>
            <a:r>
              <a:rPr lang="en-US" altLang="zh-CN" dirty="0" smtClean="0"/>
              <a:t>SQL Server 2005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语言</a:t>
            </a:r>
            <a:endParaRPr lang="en-US" altLang="zh-CN" dirty="0" smtClean="0"/>
          </a:p>
          <a:p>
            <a:pPr lvl="0">
              <a:buNone/>
            </a:pPr>
            <a:r>
              <a:rPr lang="en-US" altLang="zh-CN" dirty="0" smtClean="0"/>
              <a:t> 		C#</a:t>
            </a:r>
          </a:p>
          <a:p>
            <a:pPr lvl="0"/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ASP.NET+JSON+jQuery+jQuery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AJAX+Web</a:t>
            </a:r>
            <a:r>
              <a:rPr lang="en-US" altLang="zh-CN" dirty="0" smtClean="0"/>
              <a:t> Service+</a:t>
            </a:r>
            <a:r>
              <a:rPr lang="zh-CN" altLang="en-US" dirty="0" smtClean="0"/>
              <a:t>存储过程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EasyUI+RFID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项目周期设置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每组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</a:t>
            </a:r>
            <a:r>
              <a:rPr lang="en-US" altLang="zh-CN" smtClean="0"/>
              <a:t>4</a:t>
            </a:r>
            <a:r>
              <a:rPr lang="zh-CN" altLang="en-US" smtClean="0"/>
              <a:t>周</a:t>
            </a:r>
            <a:r>
              <a:rPr lang="zh-CN" altLang="en-US" dirty="0" smtClean="0"/>
              <a:t>做完</a:t>
            </a:r>
            <a:endParaRPr lang="zh-CN" altLang="en-US" dirty="0"/>
          </a:p>
        </p:txBody>
      </p:sp>
      <p:pic>
        <p:nvPicPr>
          <p:cNvPr id="6" name="图片 5" descr="87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671512"/>
            <a:ext cx="6705600" cy="5514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项目达标标准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界面美观</a:t>
            </a:r>
            <a:endParaRPr lang="en-US" altLang="zh-CN" dirty="0" smtClean="0"/>
          </a:p>
          <a:p>
            <a:r>
              <a:rPr lang="zh-CN" altLang="en-US" dirty="0" smtClean="0"/>
              <a:t>功能按照需求全部实现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项目期望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期望完成</a:t>
            </a:r>
            <a:r>
              <a:rPr lang="en-US" altLang="zh-CN" dirty="0" err="1" smtClean="0"/>
              <a:t>WinForm</a:t>
            </a:r>
            <a:r>
              <a:rPr lang="zh-CN" altLang="en-US" dirty="0" smtClean="0"/>
              <a:t>客户端其它的功能：</a:t>
            </a:r>
            <a:endParaRPr lang="en-US" altLang="zh-CN" dirty="0" smtClean="0"/>
          </a:p>
          <a:p>
            <a:r>
              <a:rPr lang="zh-CN" altLang="en-US" dirty="0" smtClean="0"/>
              <a:t>积分返现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66090" y="3991700"/>
            <a:ext cx="2979683" cy="501472"/>
          </a:xfrm>
        </p:spPr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http://www.myhopu.com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844" y="2628914"/>
            <a:ext cx="5794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Thanks!</a:t>
            </a:r>
            <a:endParaRPr lang="zh-CN" altLang="en-US" sz="1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doalp_000\Desktop\3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742874" y="3058512"/>
            <a:ext cx="2258539" cy="6787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423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基本需求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295400" y="1900238"/>
            <a:ext cx="5527675" cy="361473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需要实现哪些功能？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基本界面有哪些要素？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用户输入有哪些条件？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登录成</a:t>
            </a:r>
            <a:r>
              <a:rPr lang="zh-CN" altLang="en-US" dirty="0" smtClean="0">
                <a:solidFill>
                  <a:schemeClr val="tx1"/>
                </a:solidFill>
              </a:rPr>
              <a:t>功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smtClean="0">
                <a:solidFill>
                  <a:schemeClr val="tx1"/>
                </a:solidFill>
              </a:rPr>
              <a:t>失败的</a:t>
            </a:r>
            <a:r>
              <a:rPr lang="zh-CN" altLang="en-US" dirty="0" smtClean="0">
                <a:solidFill>
                  <a:schemeClr val="tx1"/>
                </a:solidFill>
              </a:rPr>
              <a:t>后续处理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4" descr="\\MAGNUM\Projects\Microsoft\Cloud Power FY12\Design\Icons\PNGs\IT_guy.png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75" y="1900238"/>
            <a:ext cx="3917949" cy="39194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     </a:t>
            </a:r>
            <a:r>
              <a:rPr lang="zh-CN" altLang="zh-CN" dirty="0" smtClean="0"/>
              <a:t>在以消费者为主导的企业（商家）范围内，实行会员制管理能够更好的提升客户的忠诚度，减少客户的流失。完整、精确的会员管理系统，更能提升企业（商家）的实际效益。</a:t>
            </a:r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《会员消费积分管理平台》便是这样一款专业的会员积分管理系统，可针对不同行业（酒店、会所、餐饮、休闲、娱乐、服务、销售门店、超市等），可实现对会员基本信息、快速消费、积分兑换、统计报表等综合性的管理，整个系统界面需简洁优美，操作直观简单，无需专门培训即可上手操作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项目整体功能结构图</a:t>
            </a:r>
            <a:endParaRPr lang="zh-CN" altLang="en-US" dirty="0"/>
          </a:p>
        </p:txBody>
      </p:sp>
      <p:pic>
        <p:nvPicPr>
          <p:cNvPr id="4" name="内容占位符 3" descr="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0605" y="162045"/>
            <a:ext cx="7216398" cy="68580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84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8895" y="1747777"/>
            <a:ext cx="5419725" cy="3895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83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8179" y="856527"/>
            <a:ext cx="5657850" cy="527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</a:t>
            </a:r>
            <a:endParaRPr lang="zh-CN" altLang="en-US" dirty="0"/>
          </a:p>
        </p:txBody>
      </p:sp>
      <p:pic>
        <p:nvPicPr>
          <p:cNvPr id="4" name="内容占位符 3" descr="70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6473" y="1828800"/>
            <a:ext cx="7079054" cy="41148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主界面</a:t>
            </a:r>
            <a:endParaRPr lang="zh-CN" altLang="en-US" dirty="0"/>
          </a:p>
        </p:txBody>
      </p:sp>
      <p:pic>
        <p:nvPicPr>
          <p:cNvPr id="4" name="内容占位符 3" descr="1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29573" y="1828800"/>
            <a:ext cx="7132854" cy="41148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添加的界面</a:t>
            </a:r>
            <a:endParaRPr lang="zh-CN" altLang="en-US" dirty="0"/>
          </a:p>
        </p:txBody>
      </p:sp>
      <p:pic>
        <p:nvPicPr>
          <p:cNvPr id="6" name="内容占位符 5" descr="45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67050" y="1862137"/>
            <a:ext cx="6057900" cy="404812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带红线的业务演示文稿(宽屏)</Template>
  <TotalTime>0</TotalTime>
  <Words>243</Words>
  <Application>Microsoft Office PowerPoint</Application>
  <PresentationFormat>宽屏</PresentationFormat>
  <Paragraphs>34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Microsoft YaHei UI</vt:lpstr>
      <vt:lpstr>微软雅黑</vt:lpstr>
      <vt:lpstr>幼圆</vt:lpstr>
      <vt:lpstr>Arial</vt:lpstr>
      <vt:lpstr>Cambria</vt:lpstr>
      <vt:lpstr>Red Line Business 16x9</vt:lpstr>
      <vt:lpstr>登录模块开发与实现</vt:lpstr>
      <vt:lpstr>基本需求</vt:lpstr>
      <vt:lpstr>项目背景</vt:lpstr>
      <vt:lpstr>项目整体功能结构图</vt:lpstr>
      <vt:lpstr>PowerPoint 演示文稿</vt:lpstr>
      <vt:lpstr>PowerPoint 演示文稿</vt:lpstr>
      <vt:lpstr>登录</vt:lpstr>
      <vt:lpstr>主界面</vt:lpstr>
      <vt:lpstr>添加的界面</vt:lpstr>
      <vt:lpstr>修改的界面</vt:lpstr>
      <vt:lpstr>查询的界面</vt:lpstr>
      <vt:lpstr>项目开发技术要求</vt:lpstr>
      <vt:lpstr>项目周期设置</vt:lpstr>
      <vt:lpstr>项目达标标准</vt:lpstr>
      <vt:lpstr>项目期望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2014-10-21T15:16:14Z</dcterms:created>
  <dcterms:modified xsi:type="dcterms:W3CDTF">2016-03-08T06:18:36Z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