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104" d="100"/>
          <a:sy n="104" d="100"/>
        </p:scale>
        <p:origin x="2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BAFD5-361F-4373-9B2B-4E4B84E4CF8D}" type="doc">
      <dgm:prSet loTypeId="urn:microsoft.com/office/officeart/2016/7/layout/LinearBlockProcessNumbered" loCatId="process" qsTypeId="urn:microsoft.com/office/officeart/2005/8/quickstyle/simple1" qsCatId="simple" csTypeId="urn:microsoft.com/office/officeart/2005/8/colors/accent4_2" csCatId="accent4"/>
      <dgm:spPr/>
      <dgm:t>
        <a:bodyPr/>
        <a:lstStyle/>
        <a:p>
          <a:endParaRPr lang="en-US"/>
        </a:p>
      </dgm:t>
    </dgm:pt>
    <dgm:pt modelId="{4CBB60EC-5FE2-465D-97F3-AEAC4A2F7BE6}">
      <dgm:prSet/>
      <dgm:spPr/>
      <dgm:t>
        <a:bodyPr/>
        <a:lstStyle/>
        <a:p>
          <a:r>
            <a:rPr lang="en-US" b="0" i="0" baseline="0"/>
            <a:t>Multi-factor authentication for all user accounts.</a:t>
          </a:r>
          <a:endParaRPr lang="en-US"/>
        </a:p>
      </dgm:t>
    </dgm:pt>
    <dgm:pt modelId="{B67E6163-9E03-40F7-9F7A-1EDF3D97A6E5}" type="parTrans" cxnId="{1B7B3791-764D-4F6B-A353-75A6A0AF4684}">
      <dgm:prSet/>
      <dgm:spPr/>
      <dgm:t>
        <a:bodyPr/>
        <a:lstStyle/>
        <a:p>
          <a:endParaRPr lang="en-US"/>
        </a:p>
      </dgm:t>
    </dgm:pt>
    <dgm:pt modelId="{F1743B68-6E56-499E-9BE1-C1F914F01243}" type="sibTrans" cxnId="{1B7B3791-764D-4F6B-A353-75A6A0AF4684}">
      <dgm:prSet phldrT="01" phldr="0"/>
      <dgm:spPr/>
      <dgm:t>
        <a:bodyPr/>
        <a:lstStyle/>
        <a:p>
          <a:r>
            <a:rPr lang="en-US"/>
            <a:t>01</a:t>
          </a:r>
        </a:p>
      </dgm:t>
    </dgm:pt>
    <dgm:pt modelId="{36CBFE9E-9876-4A0E-B7F6-251F33F2A1B0}">
      <dgm:prSet/>
      <dgm:spPr/>
      <dgm:t>
        <a:bodyPr/>
        <a:lstStyle/>
        <a:p>
          <a:r>
            <a:rPr lang="en-US" b="0" i="0" baseline="0"/>
            <a:t>Encrypted storage of sensitive user data using AES-256.</a:t>
          </a:r>
          <a:endParaRPr lang="en-US"/>
        </a:p>
      </dgm:t>
    </dgm:pt>
    <dgm:pt modelId="{DF47DBC2-60F2-4C6A-85E9-DB0B3D3BDC0A}" type="parTrans" cxnId="{90715C8C-8FEA-41A5-AE0D-9100548EF9F9}">
      <dgm:prSet/>
      <dgm:spPr/>
      <dgm:t>
        <a:bodyPr/>
        <a:lstStyle/>
        <a:p>
          <a:endParaRPr lang="en-US"/>
        </a:p>
      </dgm:t>
    </dgm:pt>
    <dgm:pt modelId="{EF6CC333-D529-43A7-8ECE-348F97402B0E}" type="sibTrans" cxnId="{90715C8C-8FEA-41A5-AE0D-9100548EF9F9}">
      <dgm:prSet phldrT="02" phldr="0"/>
      <dgm:spPr/>
      <dgm:t>
        <a:bodyPr/>
        <a:lstStyle/>
        <a:p>
          <a:r>
            <a:rPr lang="en-US"/>
            <a:t>02</a:t>
          </a:r>
        </a:p>
      </dgm:t>
    </dgm:pt>
    <dgm:pt modelId="{DE15F021-4ABF-43D0-82FB-8F6DE18638D5}">
      <dgm:prSet/>
      <dgm:spPr/>
      <dgm:t>
        <a:bodyPr/>
        <a:lstStyle/>
        <a:p>
          <a:r>
            <a:rPr lang="en-US" b="0" i="0" baseline="0"/>
            <a:t>Secure communication protocols using TLS 1.2 or higher.</a:t>
          </a:r>
          <a:endParaRPr lang="en-US"/>
        </a:p>
      </dgm:t>
    </dgm:pt>
    <dgm:pt modelId="{C9EC6CF6-D4F2-4385-B564-BDB4ADE08170}" type="parTrans" cxnId="{E5DA3942-C70C-4AE5-89D8-699C9B6F98D1}">
      <dgm:prSet/>
      <dgm:spPr/>
      <dgm:t>
        <a:bodyPr/>
        <a:lstStyle/>
        <a:p>
          <a:endParaRPr lang="en-US"/>
        </a:p>
      </dgm:t>
    </dgm:pt>
    <dgm:pt modelId="{34D9468C-13E9-4ECF-B0DE-BBDA8871C1DE}" type="sibTrans" cxnId="{E5DA3942-C70C-4AE5-89D8-699C9B6F98D1}">
      <dgm:prSet phldrT="03" phldr="0"/>
      <dgm:spPr/>
      <dgm:t>
        <a:bodyPr/>
        <a:lstStyle/>
        <a:p>
          <a:r>
            <a:rPr lang="en-US"/>
            <a:t>03</a:t>
          </a:r>
        </a:p>
      </dgm:t>
    </dgm:pt>
    <dgm:pt modelId="{B9346A8E-2CD8-4725-8928-1B1C80478490}">
      <dgm:prSet/>
      <dgm:spPr/>
      <dgm:t>
        <a:bodyPr/>
        <a:lstStyle/>
        <a:p>
          <a:r>
            <a:rPr lang="en-US" b="0" i="0" baseline="0"/>
            <a:t>Role-based access control to limit user permissions (e.g., students, instructors, administrators).</a:t>
          </a:r>
          <a:endParaRPr lang="en-US"/>
        </a:p>
      </dgm:t>
    </dgm:pt>
    <dgm:pt modelId="{90EECBD8-7418-48BF-84B6-81C40AB2A1C6}" type="parTrans" cxnId="{BBBC80CE-2579-4971-9224-2340C24AF843}">
      <dgm:prSet/>
      <dgm:spPr/>
      <dgm:t>
        <a:bodyPr/>
        <a:lstStyle/>
        <a:p>
          <a:endParaRPr lang="en-US"/>
        </a:p>
      </dgm:t>
    </dgm:pt>
    <dgm:pt modelId="{1DAE0A08-D1B5-4EC1-BB9F-3E11F7C76EC7}" type="sibTrans" cxnId="{BBBC80CE-2579-4971-9224-2340C24AF843}">
      <dgm:prSet phldrT="04" phldr="0"/>
      <dgm:spPr/>
      <dgm:t>
        <a:bodyPr/>
        <a:lstStyle/>
        <a:p>
          <a:r>
            <a:rPr lang="en-US"/>
            <a:t>04</a:t>
          </a:r>
        </a:p>
      </dgm:t>
    </dgm:pt>
    <dgm:pt modelId="{C2C5AD9C-0B55-46A6-8D49-FC857C74818C}">
      <dgm:prSet/>
      <dgm:spPr/>
      <dgm:t>
        <a:bodyPr/>
        <a:lstStyle/>
        <a:p>
          <a:r>
            <a:rPr lang="en-US" b="0" i="0" baseline="0" dirty="0"/>
            <a:t>Regular audits and logging to monitor system activity for suspicious behavior. </a:t>
          </a:r>
          <a:endParaRPr lang="en-US" dirty="0"/>
        </a:p>
      </dgm:t>
    </dgm:pt>
    <dgm:pt modelId="{CFE3A6A8-D214-4E07-890D-A671EDA33BEF}" type="parTrans" cxnId="{CE17246D-815D-47BC-BF9B-B9026E995CC4}">
      <dgm:prSet/>
      <dgm:spPr/>
      <dgm:t>
        <a:bodyPr/>
        <a:lstStyle/>
        <a:p>
          <a:endParaRPr lang="en-US"/>
        </a:p>
      </dgm:t>
    </dgm:pt>
    <dgm:pt modelId="{CB847B2B-58C8-4076-8E56-0D45C7D81004}" type="sibTrans" cxnId="{CE17246D-815D-47BC-BF9B-B9026E995CC4}">
      <dgm:prSet phldrT="05" phldr="0"/>
      <dgm:spPr/>
      <dgm:t>
        <a:bodyPr/>
        <a:lstStyle/>
        <a:p>
          <a:r>
            <a:rPr lang="en-US"/>
            <a:t>05</a:t>
          </a:r>
        </a:p>
      </dgm:t>
    </dgm:pt>
    <dgm:pt modelId="{384A483E-DBB1-4367-89E0-8B241DFF1151}" type="pres">
      <dgm:prSet presAssocID="{320BAFD5-361F-4373-9B2B-4E4B84E4CF8D}" presName="Name0" presStyleCnt="0">
        <dgm:presLayoutVars>
          <dgm:animLvl val="lvl"/>
          <dgm:resizeHandles val="exact"/>
        </dgm:presLayoutVars>
      </dgm:prSet>
      <dgm:spPr/>
    </dgm:pt>
    <dgm:pt modelId="{FCB1E727-5A01-457A-8734-512598563628}" type="pres">
      <dgm:prSet presAssocID="{4CBB60EC-5FE2-465D-97F3-AEAC4A2F7BE6}" presName="compositeNode" presStyleCnt="0">
        <dgm:presLayoutVars>
          <dgm:bulletEnabled val="1"/>
        </dgm:presLayoutVars>
      </dgm:prSet>
      <dgm:spPr/>
    </dgm:pt>
    <dgm:pt modelId="{016A5436-21A5-4C5E-A6D2-0D0AFD58652E}" type="pres">
      <dgm:prSet presAssocID="{4CBB60EC-5FE2-465D-97F3-AEAC4A2F7BE6}" presName="bgRect" presStyleLbl="alignNode1" presStyleIdx="0" presStyleCnt="5"/>
      <dgm:spPr/>
    </dgm:pt>
    <dgm:pt modelId="{00196662-916E-4175-A170-1BE94D65BAC5}" type="pres">
      <dgm:prSet presAssocID="{F1743B68-6E56-499E-9BE1-C1F914F01243}" presName="sibTransNodeRect" presStyleLbl="alignNode1" presStyleIdx="0" presStyleCnt="5">
        <dgm:presLayoutVars>
          <dgm:chMax val="0"/>
          <dgm:bulletEnabled val="1"/>
        </dgm:presLayoutVars>
      </dgm:prSet>
      <dgm:spPr/>
    </dgm:pt>
    <dgm:pt modelId="{86121C4F-6D71-4E69-B203-D78FB20D5304}" type="pres">
      <dgm:prSet presAssocID="{4CBB60EC-5FE2-465D-97F3-AEAC4A2F7BE6}" presName="nodeRect" presStyleLbl="alignNode1" presStyleIdx="0" presStyleCnt="5">
        <dgm:presLayoutVars>
          <dgm:bulletEnabled val="1"/>
        </dgm:presLayoutVars>
      </dgm:prSet>
      <dgm:spPr/>
    </dgm:pt>
    <dgm:pt modelId="{54D16BCE-0C34-49A0-BACF-103315AF96F5}" type="pres">
      <dgm:prSet presAssocID="{F1743B68-6E56-499E-9BE1-C1F914F01243}" presName="sibTrans" presStyleCnt="0"/>
      <dgm:spPr/>
    </dgm:pt>
    <dgm:pt modelId="{E7175BCA-196A-4C79-AB26-373ECDF768BC}" type="pres">
      <dgm:prSet presAssocID="{36CBFE9E-9876-4A0E-B7F6-251F33F2A1B0}" presName="compositeNode" presStyleCnt="0">
        <dgm:presLayoutVars>
          <dgm:bulletEnabled val="1"/>
        </dgm:presLayoutVars>
      </dgm:prSet>
      <dgm:spPr/>
    </dgm:pt>
    <dgm:pt modelId="{454936E4-FEAD-4771-A193-90ECB970B9EF}" type="pres">
      <dgm:prSet presAssocID="{36CBFE9E-9876-4A0E-B7F6-251F33F2A1B0}" presName="bgRect" presStyleLbl="alignNode1" presStyleIdx="1" presStyleCnt="5"/>
      <dgm:spPr/>
    </dgm:pt>
    <dgm:pt modelId="{2DF4D93D-4D51-46B5-9948-8DF92AD54C1C}" type="pres">
      <dgm:prSet presAssocID="{EF6CC333-D529-43A7-8ECE-348F97402B0E}" presName="sibTransNodeRect" presStyleLbl="alignNode1" presStyleIdx="1" presStyleCnt="5">
        <dgm:presLayoutVars>
          <dgm:chMax val="0"/>
          <dgm:bulletEnabled val="1"/>
        </dgm:presLayoutVars>
      </dgm:prSet>
      <dgm:spPr/>
    </dgm:pt>
    <dgm:pt modelId="{7F525991-3013-4EDD-9068-BE34E26EFFA5}" type="pres">
      <dgm:prSet presAssocID="{36CBFE9E-9876-4A0E-B7F6-251F33F2A1B0}" presName="nodeRect" presStyleLbl="alignNode1" presStyleIdx="1" presStyleCnt="5">
        <dgm:presLayoutVars>
          <dgm:bulletEnabled val="1"/>
        </dgm:presLayoutVars>
      </dgm:prSet>
      <dgm:spPr/>
    </dgm:pt>
    <dgm:pt modelId="{56BF1AED-7C74-488A-A217-0E6E91C88CBE}" type="pres">
      <dgm:prSet presAssocID="{EF6CC333-D529-43A7-8ECE-348F97402B0E}" presName="sibTrans" presStyleCnt="0"/>
      <dgm:spPr/>
    </dgm:pt>
    <dgm:pt modelId="{AB60A33F-1B05-4744-993F-95849CA1EA3E}" type="pres">
      <dgm:prSet presAssocID="{DE15F021-4ABF-43D0-82FB-8F6DE18638D5}" presName="compositeNode" presStyleCnt="0">
        <dgm:presLayoutVars>
          <dgm:bulletEnabled val="1"/>
        </dgm:presLayoutVars>
      </dgm:prSet>
      <dgm:spPr/>
    </dgm:pt>
    <dgm:pt modelId="{0FCB5BFF-47AD-4F17-A9EC-A7A25348C038}" type="pres">
      <dgm:prSet presAssocID="{DE15F021-4ABF-43D0-82FB-8F6DE18638D5}" presName="bgRect" presStyleLbl="alignNode1" presStyleIdx="2" presStyleCnt="5"/>
      <dgm:spPr/>
    </dgm:pt>
    <dgm:pt modelId="{6C9AFB78-CFF2-4F0B-98BE-8942380D267C}" type="pres">
      <dgm:prSet presAssocID="{34D9468C-13E9-4ECF-B0DE-BBDA8871C1DE}" presName="sibTransNodeRect" presStyleLbl="alignNode1" presStyleIdx="2" presStyleCnt="5">
        <dgm:presLayoutVars>
          <dgm:chMax val="0"/>
          <dgm:bulletEnabled val="1"/>
        </dgm:presLayoutVars>
      </dgm:prSet>
      <dgm:spPr/>
    </dgm:pt>
    <dgm:pt modelId="{76164387-8550-47CD-995E-A7693260C542}" type="pres">
      <dgm:prSet presAssocID="{DE15F021-4ABF-43D0-82FB-8F6DE18638D5}" presName="nodeRect" presStyleLbl="alignNode1" presStyleIdx="2" presStyleCnt="5">
        <dgm:presLayoutVars>
          <dgm:bulletEnabled val="1"/>
        </dgm:presLayoutVars>
      </dgm:prSet>
      <dgm:spPr/>
    </dgm:pt>
    <dgm:pt modelId="{EA1B7573-744E-4FBA-BBF3-39BAE0594245}" type="pres">
      <dgm:prSet presAssocID="{34D9468C-13E9-4ECF-B0DE-BBDA8871C1DE}" presName="sibTrans" presStyleCnt="0"/>
      <dgm:spPr/>
    </dgm:pt>
    <dgm:pt modelId="{AB49D4E3-EEEF-4BE8-9B3E-0DB0F645A68B}" type="pres">
      <dgm:prSet presAssocID="{B9346A8E-2CD8-4725-8928-1B1C80478490}" presName="compositeNode" presStyleCnt="0">
        <dgm:presLayoutVars>
          <dgm:bulletEnabled val="1"/>
        </dgm:presLayoutVars>
      </dgm:prSet>
      <dgm:spPr/>
    </dgm:pt>
    <dgm:pt modelId="{CECC7AEC-0033-4FEB-88B4-87BCD76401C4}" type="pres">
      <dgm:prSet presAssocID="{B9346A8E-2CD8-4725-8928-1B1C80478490}" presName="bgRect" presStyleLbl="alignNode1" presStyleIdx="3" presStyleCnt="5"/>
      <dgm:spPr/>
    </dgm:pt>
    <dgm:pt modelId="{1D7369CF-C196-43EA-A0A8-7BE5E69098B7}" type="pres">
      <dgm:prSet presAssocID="{1DAE0A08-D1B5-4EC1-BB9F-3E11F7C76EC7}" presName="sibTransNodeRect" presStyleLbl="alignNode1" presStyleIdx="3" presStyleCnt="5">
        <dgm:presLayoutVars>
          <dgm:chMax val="0"/>
          <dgm:bulletEnabled val="1"/>
        </dgm:presLayoutVars>
      </dgm:prSet>
      <dgm:spPr/>
    </dgm:pt>
    <dgm:pt modelId="{7E4649F4-AD34-4E57-B49A-DCBE00368A49}" type="pres">
      <dgm:prSet presAssocID="{B9346A8E-2CD8-4725-8928-1B1C80478490}" presName="nodeRect" presStyleLbl="alignNode1" presStyleIdx="3" presStyleCnt="5">
        <dgm:presLayoutVars>
          <dgm:bulletEnabled val="1"/>
        </dgm:presLayoutVars>
      </dgm:prSet>
      <dgm:spPr/>
    </dgm:pt>
    <dgm:pt modelId="{EB41E7E6-11A1-4F56-B653-62CE85E1C90F}" type="pres">
      <dgm:prSet presAssocID="{1DAE0A08-D1B5-4EC1-BB9F-3E11F7C76EC7}" presName="sibTrans" presStyleCnt="0"/>
      <dgm:spPr/>
    </dgm:pt>
    <dgm:pt modelId="{06818077-21FC-4BC0-84F6-8DE96D816060}" type="pres">
      <dgm:prSet presAssocID="{C2C5AD9C-0B55-46A6-8D49-FC857C74818C}" presName="compositeNode" presStyleCnt="0">
        <dgm:presLayoutVars>
          <dgm:bulletEnabled val="1"/>
        </dgm:presLayoutVars>
      </dgm:prSet>
      <dgm:spPr/>
    </dgm:pt>
    <dgm:pt modelId="{1F74AE33-77A0-43DA-B47B-80A1339E0E6C}" type="pres">
      <dgm:prSet presAssocID="{C2C5AD9C-0B55-46A6-8D49-FC857C74818C}" presName="bgRect" presStyleLbl="alignNode1" presStyleIdx="4" presStyleCnt="5"/>
      <dgm:spPr/>
    </dgm:pt>
    <dgm:pt modelId="{EA21A271-5197-4028-8CC0-6BCB39AA472D}" type="pres">
      <dgm:prSet presAssocID="{CB847B2B-58C8-4076-8E56-0D45C7D81004}" presName="sibTransNodeRect" presStyleLbl="alignNode1" presStyleIdx="4" presStyleCnt="5">
        <dgm:presLayoutVars>
          <dgm:chMax val="0"/>
          <dgm:bulletEnabled val="1"/>
        </dgm:presLayoutVars>
      </dgm:prSet>
      <dgm:spPr/>
    </dgm:pt>
    <dgm:pt modelId="{52692793-E226-4B2A-BD5D-19526FDF404F}" type="pres">
      <dgm:prSet presAssocID="{C2C5AD9C-0B55-46A6-8D49-FC857C74818C}" presName="nodeRect" presStyleLbl="alignNode1" presStyleIdx="4" presStyleCnt="5">
        <dgm:presLayoutVars>
          <dgm:bulletEnabled val="1"/>
        </dgm:presLayoutVars>
      </dgm:prSet>
      <dgm:spPr/>
    </dgm:pt>
  </dgm:ptLst>
  <dgm:cxnLst>
    <dgm:cxn modelId="{075D0C11-8481-418F-9C6A-1071EF1316E2}" type="presOf" srcId="{CB847B2B-58C8-4076-8E56-0D45C7D81004}" destId="{EA21A271-5197-4028-8CC0-6BCB39AA472D}" srcOrd="0" destOrd="0" presId="urn:microsoft.com/office/officeart/2016/7/layout/LinearBlockProcessNumbered"/>
    <dgm:cxn modelId="{55C9052F-00E1-4357-BBC8-051A45AD2484}" type="presOf" srcId="{EF6CC333-D529-43A7-8ECE-348F97402B0E}" destId="{2DF4D93D-4D51-46B5-9948-8DF92AD54C1C}" srcOrd="0" destOrd="0" presId="urn:microsoft.com/office/officeart/2016/7/layout/LinearBlockProcessNumbered"/>
    <dgm:cxn modelId="{AD9E6F30-E0BE-4A83-B42C-D27821D1CD03}" type="presOf" srcId="{B9346A8E-2CD8-4725-8928-1B1C80478490}" destId="{CECC7AEC-0033-4FEB-88B4-87BCD76401C4}" srcOrd="0" destOrd="0" presId="urn:microsoft.com/office/officeart/2016/7/layout/LinearBlockProcessNumbered"/>
    <dgm:cxn modelId="{E5DA3942-C70C-4AE5-89D8-699C9B6F98D1}" srcId="{320BAFD5-361F-4373-9B2B-4E4B84E4CF8D}" destId="{DE15F021-4ABF-43D0-82FB-8F6DE18638D5}" srcOrd="2" destOrd="0" parTransId="{C9EC6CF6-D4F2-4385-B564-BDB4ADE08170}" sibTransId="{34D9468C-13E9-4ECF-B0DE-BBDA8871C1DE}"/>
    <dgm:cxn modelId="{CE17246D-815D-47BC-BF9B-B9026E995CC4}" srcId="{320BAFD5-361F-4373-9B2B-4E4B84E4CF8D}" destId="{C2C5AD9C-0B55-46A6-8D49-FC857C74818C}" srcOrd="4" destOrd="0" parTransId="{CFE3A6A8-D214-4E07-890D-A671EDA33BEF}" sibTransId="{CB847B2B-58C8-4076-8E56-0D45C7D81004}"/>
    <dgm:cxn modelId="{0F7AE553-7C23-43A9-BA6E-C8F5B37E0E22}" type="presOf" srcId="{DE15F021-4ABF-43D0-82FB-8F6DE18638D5}" destId="{0FCB5BFF-47AD-4F17-A9EC-A7A25348C038}" srcOrd="0" destOrd="0" presId="urn:microsoft.com/office/officeart/2016/7/layout/LinearBlockProcessNumbered"/>
    <dgm:cxn modelId="{66654855-B993-4910-9690-D827FF96888A}" type="presOf" srcId="{C2C5AD9C-0B55-46A6-8D49-FC857C74818C}" destId="{1F74AE33-77A0-43DA-B47B-80A1339E0E6C}" srcOrd="0" destOrd="0" presId="urn:microsoft.com/office/officeart/2016/7/layout/LinearBlockProcessNumbered"/>
    <dgm:cxn modelId="{7FC1BC59-8B48-4584-8B0D-0A77FBC0664A}" type="presOf" srcId="{B9346A8E-2CD8-4725-8928-1B1C80478490}" destId="{7E4649F4-AD34-4E57-B49A-DCBE00368A49}" srcOrd="1" destOrd="0" presId="urn:microsoft.com/office/officeart/2016/7/layout/LinearBlockProcessNumbered"/>
    <dgm:cxn modelId="{5D9E4182-6965-4E74-986D-81FE88A1FEC1}" type="presOf" srcId="{36CBFE9E-9876-4A0E-B7F6-251F33F2A1B0}" destId="{454936E4-FEAD-4771-A193-90ECB970B9EF}" srcOrd="0" destOrd="0" presId="urn:microsoft.com/office/officeart/2016/7/layout/LinearBlockProcessNumbered"/>
    <dgm:cxn modelId="{6CB12084-3FA0-4240-AE86-658593C2FE37}" type="presOf" srcId="{34D9468C-13E9-4ECF-B0DE-BBDA8871C1DE}" destId="{6C9AFB78-CFF2-4F0B-98BE-8942380D267C}" srcOrd="0" destOrd="0" presId="urn:microsoft.com/office/officeart/2016/7/layout/LinearBlockProcessNumbered"/>
    <dgm:cxn modelId="{90715C8C-8FEA-41A5-AE0D-9100548EF9F9}" srcId="{320BAFD5-361F-4373-9B2B-4E4B84E4CF8D}" destId="{36CBFE9E-9876-4A0E-B7F6-251F33F2A1B0}" srcOrd="1" destOrd="0" parTransId="{DF47DBC2-60F2-4C6A-85E9-DB0B3D3BDC0A}" sibTransId="{EF6CC333-D529-43A7-8ECE-348F97402B0E}"/>
    <dgm:cxn modelId="{3572BB8C-6470-4E3D-A64F-1C968365EEF9}" type="presOf" srcId="{1DAE0A08-D1B5-4EC1-BB9F-3E11F7C76EC7}" destId="{1D7369CF-C196-43EA-A0A8-7BE5E69098B7}" srcOrd="0" destOrd="0" presId="urn:microsoft.com/office/officeart/2016/7/layout/LinearBlockProcessNumbered"/>
    <dgm:cxn modelId="{1B7B3791-764D-4F6B-A353-75A6A0AF4684}" srcId="{320BAFD5-361F-4373-9B2B-4E4B84E4CF8D}" destId="{4CBB60EC-5FE2-465D-97F3-AEAC4A2F7BE6}" srcOrd="0" destOrd="0" parTransId="{B67E6163-9E03-40F7-9F7A-1EDF3D97A6E5}" sibTransId="{F1743B68-6E56-499E-9BE1-C1F914F01243}"/>
    <dgm:cxn modelId="{12749AA6-2878-40D6-8320-92023FE02B09}" type="presOf" srcId="{4CBB60EC-5FE2-465D-97F3-AEAC4A2F7BE6}" destId="{016A5436-21A5-4C5E-A6D2-0D0AFD58652E}" srcOrd="0" destOrd="0" presId="urn:microsoft.com/office/officeart/2016/7/layout/LinearBlockProcessNumbered"/>
    <dgm:cxn modelId="{3E2DC2B5-ABD1-4CFC-B426-0D1F159765C9}" type="presOf" srcId="{4CBB60EC-5FE2-465D-97F3-AEAC4A2F7BE6}" destId="{86121C4F-6D71-4E69-B203-D78FB20D5304}" srcOrd="1" destOrd="0" presId="urn:microsoft.com/office/officeart/2016/7/layout/LinearBlockProcessNumbered"/>
    <dgm:cxn modelId="{BD9E98BC-172F-46C2-B342-3BA261AF3860}" type="presOf" srcId="{DE15F021-4ABF-43D0-82FB-8F6DE18638D5}" destId="{76164387-8550-47CD-995E-A7693260C542}" srcOrd="1" destOrd="0" presId="urn:microsoft.com/office/officeart/2016/7/layout/LinearBlockProcessNumbered"/>
    <dgm:cxn modelId="{1B45C9BD-0A3D-4292-8D1E-2EDFDEAC19AE}" type="presOf" srcId="{36CBFE9E-9876-4A0E-B7F6-251F33F2A1B0}" destId="{7F525991-3013-4EDD-9068-BE34E26EFFA5}" srcOrd="1" destOrd="0" presId="urn:microsoft.com/office/officeart/2016/7/layout/LinearBlockProcessNumbered"/>
    <dgm:cxn modelId="{E251EDC7-E637-44CD-B884-17FF6D65BDE8}" type="presOf" srcId="{F1743B68-6E56-499E-9BE1-C1F914F01243}" destId="{00196662-916E-4175-A170-1BE94D65BAC5}" srcOrd="0" destOrd="0" presId="urn:microsoft.com/office/officeart/2016/7/layout/LinearBlockProcessNumbered"/>
    <dgm:cxn modelId="{8A1B50CD-0A15-46FF-964B-88FEC92BC028}" type="presOf" srcId="{C2C5AD9C-0B55-46A6-8D49-FC857C74818C}" destId="{52692793-E226-4B2A-BD5D-19526FDF404F}" srcOrd="1" destOrd="0" presId="urn:microsoft.com/office/officeart/2016/7/layout/LinearBlockProcessNumbered"/>
    <dgm:cxn modelId="{BBBC80CE-2579-4971-9224-2340C24AF843}" srcId="{320BAFD5-361F-4373-9B2B-4E4B84E4CF8D}" destId="{B9346A8E-2CD8-4725-8928-1B1C80478490}" srcOrd="3" destOrd="0" parTransId="{90EECBD8-7418-48BF-84B6-81C40AB2A1C6}" sibTransId="{1DAE0A08-D1B5-4EC1-BB9F-3E11F7C76EC7}"/>
    <dgm:cxn modelId="{4B74EFFE-17FE-4E00-A635-28824C8E3511}" type="presOf" srcId="{320BAFD5-361F-4373-9B2B-4E4B84E4CF8D}" destId="{384A483E-DBB1-4367-89E0-8B241DFF1151}" srcOrd="0" destOrd="0" presId="urn:microsoft.com/office/officeart/2016/7/layout/LinearBlockProcessNumbered"/>
    <dgm:cxn modelId="{B6D8C703-ECC6-43F6-B85F-EAC9F50419B3}" type="presParOf" srcId="{384A483E-DBB1-4367-89E0-8B241DFF1151}" destId="{FCB1E727-5A01-457A-8734-512598563628}" srcOrd="0" destOrd="0" presId="urn:microsoft.com/office/officeart/2016/7/layout/LinearBlockProcessNumbered"/>
    <dgm:cxn modelId="{9CF9B4BC-67F4-4DE5-8A03-B95722AF676D}" type="presParOf" srcId="{FCB1E727-5A01-457A-8734-512598563628}" destId="{016A5436-21A5-4C5E-A6D2-0D0AFD58652E}" srcOrd="0" destOrd="0" presId="urn:microsoft.com/office/officeart/2016/7/layout/LinearBlockProcessNumbered"/>
    <dgm:cxn modelId="{2231F4BE-B018-41D3-90FE-F213CE78834C}" type="presParOf" srcId="{FCB1E727-5A01-457A-8734-512598563628}" destId="{00196662-916E-4175-A170-1BE94D65BAC5}" srcOrd="1" destOrd="0" presId="urn:microsoft.com/office/officeart/2016/7/layout/LinearBlockProcessNumbered"/>
    <dgm:cxn modelId="{E2D335B0-5C79-4A21-B68E-0508E2233679}" type="presParOf" srcId="{FCB1E727-5A01-457A-8734-512598563628}" destId="{86121C4F-6D71-4E69-B203-D78FB20D5304}" srcOrd="2" destOrd="0" presId="urn:microsoft.com/office/officeart/2016/7/layout/LinearBlockProcessNumbered"/>
    <dgm:cxn modelId="{05A03FB6-95D1-41AE-90E3-728A06AD9C8B}" type="presParOf" srcId="{384A483E-DBB1-4367-89E0-8B241DFF1151}" destId="{54D16BCE-0C34-49A0-BACF-103315AF96F5}" srcOrd="1" destOrd="0" presId="urn:microsoft.com/office/officeart/2016/7/layout/LinearBlockProcessNumbered"/>
    <dgm:cxn modelId="{691494FA-1584-4851-B997-11F4E297F2DF}" type="presParOf" srcId="{384A483E-DBB1-4367-89E0-8B241DFF1151}" destId="{E7175BCA-196A-4C79-AB26-373ECDF768BC}" srcOrd="2" destOrd="0" presId="urn:microsoft.com/office/officeart/2016/7/layout/LinearBlockProcessNumbered"/>
    <dgm:cxn modelId="{CC6BF40D-6682-4428-B9F4-5467E72DDF78}" type="presParOf" srcId="{E7175BCA-196A-4C79-AB26-373ECDF768BC}" destId="{454936E4-FEAD-4771-A193-90ECB970B9EF}" srcOrd="0" destOrd="0" presId="urn:microsoft.com/office/officeart/2016/7/layout/LinearBlockProcessNumbered"/>
    <dgm:cxn modelId="{D3317C1A-3D65-4C05-856C-64859FD381F8}" type="presParOf" srcId="{E7175BCA-196A-4C79-AB26-373ECDF768BC}" destId="{2DF4D93D-4D51-46B5-9948-8DF92AD54C1C}" srcOrd="1" destOrd="0" presId="urn:microsoft.com/office/officeart/2016/7/layout/LinearBlockProcessNumbered"/>
    <dgm:cxn modelId="{69440EA9-3D58-46D6-B360-2C599EEB4567}" type="presParOf" srcId="{E7175BCA-196A-4C79-AB26-373ECDF768BC}" destId="{7F525991-3013-4EDD-9068-BE34E26EFFA5}" srcOrd="2" destOrd="0" presId="urn:microsoft.com/office/officeart/2016/7/layout/LinearBlockProcessNumbered"/>
    <dgm:cxn modelId="{DEE71314-196D-4A16-9A91-EF197A59839C}" type="presParOf" srcId="{384A483E-DBB1-4367-89E0-8B241DFF1151}" destId="{56BF1AED-7C74-488A-A217-0E6E91C88CBE}" srcOrd="3" destOrd="0" presId="urn:microsoft.com/office/officeart/2016/7/layout/LinearBlockProcessNumbered"/>
    <dgm:cxn modelId="{40F7D590-F07D-4CEE-AFE5-E741F0133242}" type="presParOf" srcId="{384A483E-DBB1-4367-89E0-8B241DFF1151}" destId="{AB60A33F-1B05-4744-993F-95849CA1EA3E}" srcOrd="4" destOrd="0" presId="urn:microsoft.com/office/officeart/2016/7/layout/LinearBlockProcessNumbered"/>
    <dgm:cxn modelId="{F4E41857-42C7-4549-BB0D-7709084AEBB9}" type="presParOf" srcId="{AB60A33F-1B05-4744-993F-95849CA1EA3E}" destId="{0FCB5BFF-47AD-4F17-A9EC-A7A25348C038}" srcOrd="0" destOrd="0" presId="urn:microsoft.com/office/officeart/2016/7/layout/LinearBlockProcessNumbered"/>
    <dgm:cxn modelId="{96728766-6A45-459A-BDE1-1F0EB82CC800}" type="presParOf" srcId="{AB60A33F-1B05-4744-993F-95849CA1EA3E}" destId="{6C9AFB78-CFF2-4F0B-98BE-8942380D267C}" srcOrd="1" destOrd="0" presId="urn:microsoft.com/office/officeart/2016/7/layout/LinearBlockProcessNumbered"/>
    <dgm:cxn modelId="{83079428-D2FE-4A5A-904B-06EF30D65776}" type="presParOf" srcId="{AB60A33F-1B05-4744-993F-95849CA1EA3E}" destId="{76164387-8550-47CD-995E-A7693260C542}" srcOrd="2" destOrd="0" presId="urn:microsoft.com/office/officeart/2016/7/layout/LinearBlockProcessNumbered"/>
    <dgm:cxn modelId="{BACE3CCD-E275-4ADE-B69B-7CF6DFC822EF}" type="presParOf" srcId="{384A483E-DBB1-4367-89E0-8B241DFF1151}" destId="{EA1B7573-744E-4FBA-BBF3-39BAE0594245}" srcOrd="5" destOrd="0" presId="urn:microsoft.com/office/officeart/2016/7/layout/LinearBlockProcessNumbered"/>
    <dgm:cxn modelId="{D0E6E65A-2DD1-478F-8B87-3DE12438139E}" type="presParOf" srcId="{384A483E-DBB1-4367-89E0-8B241DFF1151}" destId="{AB49D4E3-EEEF-4BE8-9B3E-0DB0F645A68B}" srcOrd="6" destOrd="0" presId="urn:microsoft.com/office/officeart/2016/7/layout/LinearBlockProcessNumbered"/>
    <dgm:cxn modelId="{E46FD78C-F8FA-45F1-A969-EA9179C39847}" type="presParOf" srcId="{AB49D4E3-EEEF-4BE8-9B3E-0DB0F645A68B}" destId="{CECC7AEC-0033-4FEB-88B4-87BCD76401C4}" srcOrd="0" destOrd="0" presId="urn:microsoft.com/office/officeart/2016/7/layout/LinearBlockProcessNumbered"/>
    <dgm:cxn modelId="{8027B9AA-2FDC-4DBA-99D3-24D913B1CC80}" type="presParOf" srcId="{AB49D4E3-EEEF-4BE8-9B3E-0DB0F645A68B}" destId="{1D7369CF-C196-43EA-A0A8-7BE5E69098B7}" srcOrd="1" destOrd="0" presId="urn:microsoft.com/office/officeart/2016/7/layout/LinearBlockProcessNumbered"/>
    <dgm:cxn modelId="{6327397E-BA5E-4532-B29A-CBAD6D16359E}" type="presParOf" srcId="{AB49D4E3-EEEF-4BE8-9B3E-0DB0F645A68B}" destId="{7E4649F4-AD34-4E57-B49A-DCBE00368A49}" srcOrd="2" destOrd="0" presId="urn:microsoft.com/office/officeart/2016/7/layout/LinearBlockProcessNumbered"/>
    <dgm:cxn modelId="{5F3E6F1E-6228-4E9A-8A88-F5710E2A1D17}" type="presParOf" srcId="{384A483E-DBB1-4367-89E0-8B241DFF1151}" destId="{EB41E7E6-11A1-4F56-B653-62CE85E1C90F}" srcOrd="7" destOrd="0" presId="urn:microsoft.com/office/officeart/2016/7/layout/LinearBlockProcessNumbered"/>
    <dgm:cxn modelId="{1E5B8DF7-BFC3-4D3F-B42E-92D271D255E4}" type="presParOf" srcId="{384A483E-DBB1-4367-89E0-8B241DFF1151}" destId="{06818077-21FC-4BC0-84F6-8DE96D816060}" srcOrd="8" destOrd="0" presId="urn:microsoft.com/office/officeart/2016/7/layout/LinearBlockProcessNumbered"/>
    <dgm:cxn modelId="{47563886-425C-41B8-9D2E-4EF68637721C}" type="presParOf" srcId="{06818077-21FC-4BC0-84F6-8DE96D816060}" destId="{1F74AE33-77A0-43DA-B47B-80A1339E0E6C}" srcOrd="0" destOrd="0" presId="urn:microsoft.com/office/officeart/2016/7/layout/LinearBlockProcessNumbered"/>
    <dgm:cxn modelId="{3B12F02A-7FE0-49B5-933D-92E4120D2F04}" type="presParOf" srcId="{06818077-21FC-4BC0-84F6-8DE96D816060}" destId="{EA21A271-5197-4028-8CC0-6BCB39AA472D}" srcOrd="1" destOrd="0" presId="urn:microsoft.com/office/officeart/2016/7/layout/LinearBlockProcessNumbered"/>
    <dgm:cxn modelId="{184BBD21-2343-4B7E-955A-E118E55F25BC}" type="presParOf" srcId="{06818077-21FC-4BC0-84F6-8DE96D816060}" destId="{52692793-E226-4B2A-BD5D-19526FDF404F}"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6A5436-21A5-4C5E-A6D2-0D0AFD58652E}">
      <dsp:nvSpPr>
        <dsp:cNvPr id="0" name=""/>
        <dsp:cNvSpPr/>
      </dsp:nvSpPr>
      <dsp:spPr>
        <a:xfrm>
          <a:off x="6563" y="613720"/>
          <a:ext cx="2051635" cy="246196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656" tIns="0" rIns="202656" bIns="330200" numCol="1" spcCol="1270" anchor="t" anchorCtr="0">
          <a:noAutofit/>
        </a:bodyPr>
        <a:lstStyle/>
        <a:p>
          <a:pPr marL="0" lvl="0" indent="0" algn="l" defTabSz="666750">
            <a:lnSpc>
              <a:spcPct val="90000"/>
            </a:lnSpc>
            <a:spcBef>
              <a:spcPct val="0"/>
            </a:spcBef>
            <a:spcAft>
              <a:spcPct val="35000"/>
            </a:spcAft>
            <a:buNone/>
          </a:pPr>
          <a:r>
            <a:rPr lang="en-US" sz="1500" b="0" i="0" kern="1200" baseline="0"/>
            <a:t>Multi-factor authentication for all user accounts.</a:t>
          </a:r>
          <a:endParaRPr lang="en-US" sz="1500" kern="1200"/>
        </a:p>
      </dsp:txBody>
      <dsp:txXfrm>
        <a:off x="6563" y="1598506"/>
        <a:ext cx="2051635" cy="1477177"/>
      </dsp:txXfrm>
    </dsp:sp>
    <dsp:sp modelId="{00196662-916E-4175-A170-1BE94D65BAC5}">
      <dsp:nvSpPr>
        <dsp:cNvPr id="0" name=""/>
        <dsp:cNvSpPr/>
      </dsp:nvSpPr>
      <dsp:spPr>
        <a:xfrm>
          <a:off x="6563" y="613720"/>
          <a:ext cx="2051635" cy="9847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656" tIns="165100" rIns="202656" bIns="165100" numCol="1" spcCol="1270" anchor="ctr" anchorCtr="0">
          <a:noAutofit/>
        </a:bodyPr>
        <a:lstStyle/>
        <a:p>
          <a:pPr marL="0" lvl="0" indent="0" algn="l" defTabSz="2044700">
            <a:lnSpc>
              <a:spcPct val="90000"/>
            </a:lnSpc>
            <a:spcBef>
              <a:spcPct val="0"/>
            </a:spcBef>
            <a:spcAft>
              <a:spcPct val="35000"/>
            </a:spcAft>
            <a:buNone/>
          </a:pPr>
          <a:r>
            <a:rPr lang="en-US" sz="4600" kern="1200"/>
            <a:t>01</a:t>
          </a:r>
        </a:p>
      </dsp:txBody>
      <dsp:txXfrm>
        <a:off x="6563" y="613720"/>
        <a:ext cx="2051635" cy="984785"/>
      </dsp:txXfrm>
    </dsp:sp>
    <dsp:sp modelId="{454936E4-FEAD-4771-A193-90ECB970B9EF}">
      <dsp:nvSpPr>
        <dsp:cNvPr id="0" name=""/>
        <dsp:cNvSpPr/>
      </dsp:nvSpPr>
      <dsp:spPr>
        <a:xfrm>
          <a:off x="2222329" y="613720"/>
          <a:ext cx="2051635" cy="246196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656" tIns="0" rIns="202656" bIns="330200" numCol="1" spcCol="1270" anchor="t" anchorCtr="0">
          <a:noAutofit/>
        </a:bodyPr>
        <a:lstStyle/>
        <a:p>
          <a:pPr marL="0" lvl="0" indent="0" algn="l" defTabSz="666750">
            <a:lnSpc>
              <a:spcPct val="90000"/>
            </a:lnSpc>
            <a:spcBef>
              <a:spcPct val="0"/>
            </a:spcBef>
            <a:spcAft>
              <a:spcPct val="35000"/>
            </a:spcAft>
            <a:buNone/>
          </a:pPr>
          <a:r>
            <a:rPr lang="en-US" sz="1500" b="0" i="0" kern="1200" baseline="0"/>
            <a:t>Encrypted storage of sensitive user data using AES-256.</a:t>
          </a:r>
          <a:endParaRPr lang="en-US" sz="1500" kern="1200"/>
        </a:p>
      </dsp:txBody>
      <dsp:txXfrm>
        <a:off x="2222329" y="1598506"/>
        <a:ext cx="2051635" cy="1477177"/>
      </dsp:txXfrm>
    </dsp:sp>
    <dsp:sp modelId="{2DF4D93D-4D51-46B5-9948-8DF92AD54C1C}">
      <dsp:nvSpPr>
        <dsp:cNvPr id="0" name=""/>
        <dsp:cNvSpPr/>
      </dsp:nvSpPr>
      <dsp:spPr>
        <a:xfrm>
          <a:off x="2222329" y="613720"/>
          <a:ext cx="2051635" cy="9847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656" tIns="165100" rIns="202656" bIns="165100" numCol="1" spcCol="1270" anchor="ctr" anchorCtr="0">
          <a:noAutofit/>
        </a:bodyPr>
        <a:lstStyle/>
        <a:p>
          <a:pPr marL="0" lvl="0" indent="0" algn="l" defTabSz="2044700">
            <a:lnSpc>
              <a:spcPct val="90000"/>
            </a:lnSpc>
            <a:spcBef>
              <a:spcPct val="0"/>
            </a:spcBef>
            <a:spcAft>
              <a:spcPct val="35000"/>
            </a:spcAft>
            <a:buNone/>
          </a:pPr>
          <a:r>
            <a:rPr lang="en-US" sz="4600" kern="1200"/>
            <a:t>02</a:t>
          </a:r>
        </a:p>
      </dsp:txBody>
      <dsp:txXfrm>
        <a:off x="2222329" y="613720"/>
        <a:ext cx="2051635" cy="984785"/>
      </dsp:txXfrm>
    </dsp:sp>
    <dsp:sp modelId="{0FCB5BFF-47AD-4F17-A9EC-A7A25348C038}">
      <dsp:nvSpPr>
        <dsp:cNvPr id="0" name=""/>
        <dsp:cNvSpPr/>
      </dsp:nvSpPr>
      <dsp:spPr>
        <a:xfrm>
          <a:off x="4438096" y="613720"/>
          <a:ext cx="2051635" cy="246196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656" tIns="0" rIns="202656" bIns="330200" numCol="1" spcCol="1270" anchor="t" anchorCtr="0">
          <a:noAutofit/>
        </a:bodyPr>
        <a:lstStyle/>
        <a:p>
          <a:pPr marL="0" lvl="0" indent="0" algn="l" defTabSz="666750">
            <a:lnSpc>
              <a:spcPct val="90000"/>
            </a:lnSpc>
            <a:spcBef>
              <a:spcPct val="0"/>
            </a:spcBef>
            <a:spcAft>
              <a:spcPct val="35000"/>
            </a:spcAft>
            <a:buNone/>
          </a:pPr>
          <a:r>
            <a:rPr lang="en-US" sz="1500" b="0" i="0" kern="1200" baseline="0"/>
            <a:t>Secure communication protocols using TLS 1.2 or higher.</a:t>
          </a:r>
          <a:endParaRPr lang="en-US" sz="1500" kern="1200"/>
        </a:p>
      </dsp:txBody>
      <dsp:txXfrm>
        <a:off x="4438096" y="1598506"/>
        <a:ext cx="2051635" cy="1477177"/>
      </dsp:txXfrm>
    </dsp:sp>
    <dsp:sp modelId="{6C9AFB78-CFF2-4F0B-98BE-8942380D267C}">
      <dsp:nvSpPr>
        <dsp:cNvPr id="0" name=""/>
        <dsp:cNvSpPr/>
      </dsp:nvSpPr>
      <dsp:spPr>
        <a:xfrm>
          <a:off x="4438096" y="613720"/>
          <a:ext cx="2051635" cy="9847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656" tIns="165100" rIns="202656" bIns="165100" numCol="1" spcCol="1270" anchor="ctr" anchorCtr="0">
          <a:noAutofit/>
        </a:bodyPr>
        <a:lstStyle/>
        <a:p>
          <a:pPr marL="0" lvl="0" indent="0" algn="l" defTabSz="2044700">
            <a:lnSpc>
              <a:spcPct val="90000"/>
            </a:lnSpc>
            <a:spcBef>
              <a:spcPct val="0"/>
            </a:spcBef>
            <a:spcAft>
              <a:spcPct val="35000"/>
            </a:spcAft>
            <a:buNone/>
          </a:pPr>
          <a:r>
            <a:rPr lang="en-US" sz="4600" kern="1200"/>
            <a:t>03</a:t>
          </a:r>
        </a:p>
      </dsp:txBody>
      <dsp:txXfrm>
        <a:off x="4438096" y="613720"/>
        <a:ext cx="2051635" cy="984785"/>
      </dsp:txXfrm>
    </dsp:sp>
    <dsp:sp modelId="{CECC7AEC-0033-4FEB-88B4-87BCD76401C4}">
      <dsp:nvSpPr>
        <dsp:cNvPr id="0" name=""/>
        <dsp:cNvSpPr/>
      </dsp:nvSpPr>
      <dsp:spPr>
        <a:xfrm>
          <a:off x="6653863" y="613720"/>
          <a:ext cx="2051635" cy="246196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656" tIns="0" rIns="202656" bIns="330200" numCol="1" spcCol="1270" anchor="t" anchorCtr="0">
          <a:noAutofit/>
        </a:bodyPr>
        <a:lstStyle/>
        <a:p>
          <a:pPr marL="0" lvl="0" indent="0" algn="l" defTabSz="666750">
            <a:lnSpc>
              <a:spcPct val="90000"/>
            </a:lnSpc>
            <a:spcBef>
              <a:spcPct val="0"/>
            </a:spcBef>
            <a:spcAft>
              <a:spcPct val="35000"/>
            </a:spcAft>
            <a:buNone/>
          </a:pPr>
          <a:r>
            <a:rPr lang="en-US" sz="1500" b="0" i="0" kern="1200" baseline="0"/>
            <a:t>Role-based access control to limit user permissions (e.g., students, instructors, administrators).</a:t>
          </a:r>
          <a:endParaRPr lang="en-US" sz="1500" kern="1200"/>
        </a:p>
      </dsp:txBody>
      <dsp:txXfrm>
        <a:off x="6653863" y="1598506"/>
        <a:ext cx="2051635" cy="1477177"/>
      </dsp:txXfrm>
    </dsp:sp>
    <dsp:sp modelId="{1D7369CF-C196-43EA-A0A8-7BE5E69098B7}">
      <dsp:nvSpPr>
        <dsp:cNvPr id="0" name=""/>
        <dsp:cNvSpPr/>
      </dsp:nvSpPr>
      <dsp:spPr>
        <a:xfrm>
          <a:off x="6653863" y="613720"/>
          <a:ext cx="2051635" cy="9847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656" tIns="165100" rIns="202656" bIns="165100" numCol="1" spcCol="1270" anchor="ctr" anchorCtr="0">
          <a:noAutofit/>
        </a:bodyPr>
        <a:lstStyle/>
        <a:p>
          <a:pPr marL="0" lvl="0" indent="0" algn="l" defTabSz="2044700">
            <a:lnSpc>
              <a:spcPct val="90000"/>
            </a:lnSpc>
            <a:spcBef>
              <a:spcPct val="0"/>
            </a:spcBef>
            <a:spcAft>
              <a:spcPct val="35000"/>
            </a:spcAft>
            <a:buNone/>
          </a:pPr>
          <a:r>
            <a:rPr lang="en-US" sz="4600" kern="1200"/>
            <a:t>04</a:t>
          </a:r>
        </a:p>
      </dsp:txBody>
      <dsp:txXfrm>
        <a:off x="6653863" y="613720"/>
        <a:ext cx="2051635" cy="984785"/>
      </dsp:txXfrm>
    </dsp:sp>
    <dsp:sp modelId="{1F74AE33-77A0-43DA-B47B-80A1339E0E6C}">
      <dsp:nvSpPr>
        <dsp:cNvPr id="0" name=""/>
        <dsp:cNvSpPr/>
      </dsp:nvSpPr>
      <dsp:spPr>
        <a:xfrm>
          <a:off x="8869630" y="613720"/>
          <a:ext cx="2051635" cy="246196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2656" tIns="0" rIns="202656" bIns="330200" numCol="1" spcCol="1270" anchor="t" anchorCtr="0">
          <a:noAutofit/>
        </a:bodyPr>
        <a:lstStyle/>
        <a:p>
          <a:pPr marL="0" lvl="0" indent="0" algn="l" defTabSz="666750">
            <a:lnSpc>
              <a:spcPct val="90000"/>
            </a:lnSpc>
            <a:spcBef>
              <a:spcPct val="0"/>
            </a:spcBef>
            <a:spcAft>
              <a:spcPct val="35000"/>
            </a:spcAft>
            <a:buNone/>
          </a:pPr>
          <a:r>
            <a:rPr lang="en-US" sz="1500" b="0" i="0" kern="1200" baseline="0" dirty="0"/>
            <a:t>Regular audits and logging to monitor system activity for suspicious behavior. </a:t>
          </a:r>
          <a:endParaRPr lang="en-US" sz="1500" kern="1200" dirty="0"/>
        </a:p>
      </dsp:txBody>
      <dsp:txXfrm>
        <a:off x="8869630" y="1598506"/>
        <a:ext cx="2051635" cy="1477177"/>
      </dsp:txXfrm>
    </dsp:sp>
    <dsp:sp modelId="{EA21A271-5197-4028-8CC0-6BCB39AA472D}">
      <dsp:nvSpPr>
        <dsp:cNvPr id="0" name=""/>
        <dsp:cNvSpPr/>
      </dsp:nvSpPr>
      <dsp:spPr>
        <a:xfrm>
          <a:off x="8869630" y="613720"/>
          <a:ext cx="2051635" cy="98478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2656" tIns="165100" rIns="202656" bIns="165100" numCol="1" spcCol="1270" anchor="ctr" anchorCtr="0">
          <a:noAutofit/>
        </a:bodyPr>
        <a:lstStyle/>
        <a:p>
          <a:pPr marL="0" lvl="0" indent="0" algn="l" defTabSz="2044700">
            <a:lnSpc>
              <a:spcPct val="90000"/>
            </a:lnSpc>
            <a:spcBef>
              <a:spcPct val="0"/>
            </a:spcBef>
            <a:spcAft>
              <a:spcPct val="35000"/>
            </a:spcAft>
            <a:buNone/>
          </a:pPr>
          <a:r>
            <a:rPr lang="en-US" sz="4600" kern="1200"/>
            <a:t>05</a:t>
          </a:r>
        </a:p>
      </dsp:txBody>
      <dsp:txXfrm>
        <a:off x="8869630" y="613720"/>
        <a:ext cx="2051635" cy="98478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02C41"/>
                </a:solidFill>
                <a:effectLst/>
                <a:latin typeface="Aspira Webfont"/>
              </a:rPr>
              <a:t>This diagram represents the steps involved in registering a </a:t>
            </a:r>
            <a:r>
              <a:rPr lang="en-US" b="0" i="0" dirty="0" err="1">
                <a:solidFill>
                  <a:srgbClr val="302C41"/>
                </a:solidFill>
                <a:effectLst/>
                <a:latin typeface="Aspira Webfont"/>
              </a:rPr>
              <a:t>DriverPass</a:t>
            </a:r>
            <a:r>
              <a:rPr lang="en-US" b="0" i="0" dirty="0">
                <a:solidFill>
                  <a:srgbClr val="302C41"/>
                </a:solidFill>
                <a:effectLst/>
                <a:latin typeface="Aspira Webfont"/>
              </a:rPr>
              <a:t> user. It begins with collecting user information, followed by validating the data. If the information is valid, a </a:t>
            </a:r>
            <a:r>
              <a:rPr lang="en-US" b="0" i="0" dirty="0" err="1">
                <a:solidFill>
                  <a:srgbClr val="302C41"/>
                </a:solidFill>
                <a:effectLst/>
                <a:latin typeface="Aspira Webfont"/>
              </a:rPr>
              <a:t>DriverPass</a:t>
            </a:r>
            <a:r>
              <a:rPr lang="en-US" b="0" i="0" dirty="0">
                <a:solidFill>
                  <a:srgbClr val="302C41"/>
                </a:solidFill>
                <a:effectLst/>
                <a:latin typeface="Aspira Webfont"/>
              </a:rPr>
              <a:t> profile is generated, saved to the database, and the user is notified. If the data is invalid, the registration is rejected, and an error notification is sent to the user. The diagram outlines decision points (valid or invalid information) and key system actions.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02C41"/>
                </a:solidFill>
                <a:effectLst/>
                <a:latin typeface="Aspira Webfont"/>
              </a:rPr>
              <a:t>This diagram illustrates how a customer makes a reservation for driving lessons. It starts with the customer selecting a package and choosing a date and time. The system checks the availability of trainers and cars. If available, the reservation is confirmed, saved to the database, and the user is notified. If unavailable, the system prompts the customer to try again. It clearly maps the flow of actions and decision points.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endParaRPr lang="en-US" b="1" dirty="0"/>
          </a:p>
          <a:p>
            <a:pPr>
              <a:buFont typeface="+mj-lt"/>
              <a:buNone/>
            </a:pPr>
            <a:r>
              <a:rPr lang="en-US" b="1" dirty="0"/>
              <a:t>Account Protection</a:t>
            </a:r>
            <a:r>
              <a:rPr lang="en-US" dirty="0"/>
              <a:t>: While the process is not depicted in this presentation, every user’s account is safeguarded by a two-step login process. This adds an extra layer of protection, ensuring that even if someone’s password is guessed, their account remains secure.</a:t>
            </a:r>
          </a:p>
          <a:p>
            <a:pPr>
              <a:buFont typeface="+mj-lt"/>
              <a:buNone/>
            </a:pPr>
            <a:endParaRPr lang="en-US" b="1" dirty="0"/>
          </a:p>
          <a:p>
            <a:pPr>
              <a:buFont typeface="+mj-lt"/>
              <a:buNone/>
            </a:pPr>
            <a:r>
              <a:rPr lang="en-US" b="1" dirty="0"/>
              <a:t>Data Safety</a:t>
            </a:r>
            <a:r>
              <a:rPr lang="en-US" dirty="0"/>
              <a:t>: All personal information, like contact details and lesson schedules, is scrambled during transfer, making it unreadable to anyone trying to intercept it. Add</a:t>
            </a:r>
          </a:p>
          <a:p>
            <a:pPr>
              <a:buFont typeface="+mj-lt"/>
              <a:buNone/>
            </a:pPr>
            <a:endParaRPr lang="en-US" b="1" dirty="0"/>
          </a:p>
          <a:p>
            <a:pPr>
              <a:buFont typeface="+mj-lt"/>
              <a:buNone/>
            </a:pPr>
            <a:r>
              <a:rPr lang="en-US" b="1" dirty="0"/>
              <a:t>Access Control</a:t>
            </a:r>
            <a:r>
              <a:rPr lang="en-US" dirty="0"/>
              <a:t>: Each user has specific permissions based on their role. For example, students can only view their lessons and exams, while instructors can see their schedules and notes but not student details beyond what’s necessary.</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Manual Updates</a:t>
            </a:r>
            <a:r>
              <a:rPr lang="en-US" dirty="0"/>
              <a:t>: Any changes to driving test requirements or new regulations will need to be added manually for now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Instructor Availability</a:t>
            </a:r>
            <a:r>
              <a:rPr lang="en-US" dirty="0"/>
              <a:t>: On-the-road training sessions depend on the availability of instructors and vehicles. Scheduling may become limited during busy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Budget Constraints</a:t>
            </a:r>
            <a:r>
              <a:rPr lang="en-US" dirty="0"/>
              <a:t>: To keep costs manageable, some advanced features, like automatic lesson reminders or personalized study plans, will not be available at launch. </a:t>
            </a:r>
            <a:r>
              <a:rPr lang="en-US"/>
              <a:t>These can be added in later phases.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Thomas Cheek</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1600" b="1" dirty="0"/>
              <a:t>Functional Requirements:</a:t>
            </a:r>
            <a:endParaRPr lang="en-US" sz="1600" dirty="0"/>
          </a:p>
          <a:p>
            <a:pPr>
              <a:buFont typeface="Arial" panose="020B0604020202020204" pitchFamily="34" charset="0"/>
              <a:buChar char="•"/>
            </a:pPr>
            <a:r>
              <a:rPr lang="en-US" sz="1600" dirty="0"/>
              <a:t>The system shall allow students to schedule on-the-road driving lessons and modify their appointments online.</a:t>
            </a:r>
          </a:p>
          <a:p>
            <a:pPr>
              <a:buFont typeface="Arial" panose="020B0604020202020204" pitchFamily="34" charset="0"/>
              <a:buChar char="•"/>
            </a:pPr>
            <a:r>
              <a:rPr lang="en-US" sz="1600" dirty="0"/>
              <a:t>The system shall provide students with practice exams and immediate feedback on their performance.</a:t>
            </a:r>
          </a:p>
          <a:p>
            <a:pPr marL="0" indent="0">
              <a:buNone/>
            </a:pPr>
            <a:r>
              <a:rPr lang="en-US" sz="1600" b="1" dirty="0"/>
              <a:t>Nonfunctional Requirements:</a:t>
            </a:r>
            <a:endParaRPr lang="en-US" sz="1600" dirty="0"/>
          </a:p>
          <a:p>
            <a:pPr>
              <a:buFont typeface="Arial" panose="020B0604020202020204" pitchFamily="34" charset="0"/>
              <a:buChar char="•"/>
            </a:pPr>
            <a:r>
              <a:rPr lang="en-US" sz="1600" dirty="0"/>
              <a:t>The system must support 500 simultaneous users without performance degradation.</a:t>
            </a:r>
          </a:p>
          <a:p>
            <a:pPr>
              <a:buFont typeface="Arial" panose="020B0604020202020204" pitchFamily="34" charset="0"/>
              <a:buChar char="•"/>
            </a:pPr>
            <a:r>
              <a:rPr lang="en-US" sz="1600" dirty="0"/>
              <a:t>The system must encrypt all sensitive data exchanges using TLS 1.2 or higher to ensure security.</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Use Case Diagram</a:t>
            </a:r>
          </a:p>
        </p:txBody>
      </p:sp>
      <p:pic>
        <p:nvPicPr>
          <p:cNvPr id="4" name="Content Placeholder 3" descr="A diagram of a software company&#10;&#10;Description automatically generated">
            <a:extLst>
              <a:ext uri="{FF2B5EF4-FFF2-40B4-BE49-F238E27FC236}">
                <a16:creationId xmlns:a16="http://schemas.microsoft.com/office/drawing/2014/main" id="{704AA2DB-6C1F-8C0F-FCE5-486F66C45263}"/>
              </a:ext>
            </a:extLst>
          </p:cNvPr>
          <p:cNvPicPr>
            <a:picLocks noGrp="1" noChangeAspect="1"/>
          </p:cNvPicPr>
          <p:nvPr>
            <p:ph idx="1"/>
          </p:nvPr>
        </p:nvPicPr>
        <p:blipFill>
          <a:blip r:embed="rId4"/>
          <a:stretch>
            <a:fillRect/>
          </a:stretch>
        </p:blipFill>
        <p:spPr>
          <a:xfrm>
            <a:off x="6515935" y="467208"/>
            <a:ext cx="3198734" cy="592358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Activity</a:t>
            </a:r>
            <a:br>
              <a:rPr lang="en-US" sz="4000" kern="1200">
                <a:solidFill>
                  <a:srgbClr val="FFFFFF"/>
                </a:solidFill>
                <a:latin typeface="+mj-lt"/>
                <a:ea typeface="+mj-ea"/>
                <a:cs typeface="+mj-cs"/>
              </a:rPr>
            </a:br>
            <a:r>
              <a:rPr lang="en-US" sz="4000" kern="1200">
                <a:solidFill>
                  <a:srgbClr val="FFFFFF"/>
                </a:solidFill>
                <a:latin typeface="+mj-lt"/>
                <a:ea typeface="+mj-ea"/>
                <a:cs typeface="+mj-cs"/>
              </a:rPr>
              <a:t>Diagram</a:t>
            </a:r>
          </a:p>
        </p:txBody>
      </p:sp>
      <p:pic>
        <p:nvPicPr>
          <p:cNvPr id="4" name="Content Placeholder 3" descr="A diagram of a work flow&#10;&#10;Description automatically generated">
            <a:extLst>
              <a:ext uri="{FF2B5EF4-FFF2-40B4-BE49-F238E27FC236}">
                <a16:creationId xmlns:a16="http://schemas.microsoft.com/office/drawing/2014/main" id="{564B98C4-323B-52AF-9CD1-E9ECC53602A5}"/>
              </a:ext>
            </a:extLst>
          </p:cNvPr>
          <p:cNvPicPr>
            <a:picLocks noGrp="1" noChangeAspect="1"/>
          </p:cNvPicPr>
          <p:nvPr>
            <p:ph idx="1"/>
          </p:nvPr>
        </p:nvPicPr>
        <p:blipFill>
          <a:blip r:embed="rId4"/>
          <a:stretch>
            <a:fillRect/>
          </a:stretch>
        </p:blipFill>
        <p:spPr>
          <a:xfrm>
            <a:off x="6745473" y="467208"/>
            <a:ext cx="2739657" cy="5923584"/>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a:solidFill>
                  <a:srgbClr val="FFFFFF"/>
                </a:solidFill>
              </a:rPr>
              <a:t>Security</a:t>
            </a:r>
          </a:p>
        </p:txBody>
      </p:sp>
      <p:graphicFrame>
        <p:nvGraphicFramePr>
          <p:cNvPr id="15" name="Rectangle 3">
            <a:extLst>
              <a:ext uri="{FF2B5EF4-FFF2-40B4-BE49-F238E27FC236}">
                <a16:creationId xmlns:a16="http://schemas.microsoft.com/office/drawing/2014/main" id="{99B053EB-1A78-8DDE-2F87-88C01E5D9084}"/>
              </a:ext>
            </a:extLst>
          </p:cNvPr>
          <p:cNvGraphicFramePr>
            <a:graphicFrameLocks noGrp="1"/>
          </p:cNvGraphicFramePr>
          <p:nvPr>
            <p:ph idx="1"/>
            <p:extLst>
              <p:ext uri="{D42A27DB-BD31-4B8C-83A1-F6EECF244321}">
                <p14:modId xmlns:p14="http://schemas.microsoft.com/office/powerpoint/2010/main" val="179267292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System Limitations</a:t>
            </a:r>
          </a:p>
        </p:txBody>
      </p:sp>
      <p:sp>
        <p:nvSpPr>
          <p:cNvPr id="3" name="Content Placeholder 2"/>
          <p:cNvSpPr>
            <a:spLocks noGrp="1"/>
          </p:cNvSpPr>
          <p:nvPr>
            <p:ph type="body" idx="1"/>
          </p:nvPr>
        </p:nvSpPr>
        <p:spPr>
          <a:xfrm>
            <a:off x="6503158" y="649480"/>
            <a:ext cx="4862447" cy="5546047"/>
          </a:xfrm>
        </p:spPr>
        <p:txBody>
          <a:bodyPr anchor="ctr">
            <a:normAutofit/>
          </a:bodyPr>
          <a:lstStyle/>
          <a:p>
            <a:r>
              <a:rPr lang="en-US" sz="2000" dirty="0"/>
              <a:t>On-the-road training is limited to available instructors and vehicles.</a:t>
            </a:r>
          </a:p>
          <a:p>
            <a:r>
              <a:rPr lang="en-US" sz="2000" dirty="0"/>
              <a:t>The system will initially rely on manual updates for DMV compliance changes.</a:t>
            </a:r>
          </a:p>
        </p:txBody>
      </p:sp>
    </p:spTree>
    <p:custDataLst>
      <p:tags r:id="rId1"/>
    </p:custDataLst>
    <p:extLst>
      <p:ext uri="{BB962C8B-B14F-4D97-AF65-F5344CB8AC3E}">
        <p14:creationId xmlns:p14="http://schemas.microsoft.com/office/powerpoint/2010/main" val="322514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1402</TotalTime>
  <Words>591</Words>
  <Application>Microsoft Office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Aspira Webfont</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Thomas Cheek</cp:lastModifiedBy>
  <cp:revision>21</cp:revision>
  <dcterms:created xsi:type="dcterms:W3CDTF">2019-10-14T02:36:52Z</dcterms:created>
  <dcterms:modified xsi:type="dcterms:W3CDTF">2024-12-15T14:01:13Z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