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04/11/2022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deviprasad.vinodkumar-pandey@capgemini.co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in.linkedin.com/in/deviprasadp2004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Deviprasad-Pande/FinalFarmScheme" TargetMode="External"/><Relationship Id="rId9" Type="http://schemas.openxmlformats.org/officeDocument/2006/relationships/hyperlink" Target="https://drive.google.com/file/d/1A9NQbVO5nib9Zn9N5nUOnxJhs78-sDEy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endParaRPr lang="en-US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Farm Scheme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Created e-commerce website which provides an opportunity to streamline the agricultural value chain and reduce inefficiencies in the distribution of farm produce. (</a:t>
            </a:r>
            <a:r>
              <a:rPr lang="en-US" altLang="en-US" sz="1200" dirty="0" err="1"/>
              <a:t>DotNet</a:t>
            </a:r>
            <a:r>
              <a:rPr lang="en-US" altLang="en-US" sz="1200" dirty="0"/>
              <a:t>)</a:t>
            </a:r>
          </a:p>
          <a:p>
            <a:pPr eaLnBrk="1" hangingPunct="1">
              <a:lnSpc>
                <a:spcPct val="114000"/>
              </a:lnSpc>
            </a:pPr>
            <a:endParaRPr lang="en-US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46796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45644" y="1579168"/>
            <a:ext cx="4146500" cy="185141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deviprasad.vinodkumar-pandey@capgemini.com 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28989" y="1825625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+91 8668705176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DOTNET Developer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Hands on experience in creating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microservices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with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C#,ASP.NET MVC Framework ,HTML5,CSS and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Sql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Serve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+mn-ea"/>
              </a:rPr>
              <a:t>Proficient in creating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+mn-ea"/>
              </a:rPr>
              <a:t>Single page Web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+mn-ea"/>
              </a:rPr>
              <a:t> Application in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+mn-ea"/>
              </a:rPr>
              <a:t>ASP.NET WEB APPLICATION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+mn-ea"/>
              </a:rPr>
              <a:t> with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+mn-ea"/>
              </a:rPr>
              <a:t>MVC ,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+mn-ea"/>
              </a:rPr>
              <a:t>Authentication and  routing.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+mn-ea"/>
              </a:rPr>
              <a:t>Hands on experience in developing web pages using 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+mn-ea"/>
              </a:rPr>
              <a:t>HTML5, CSS3, Object Oriented Java script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  <a:sym typeface="+mn-ea"/>
              </a:rPr>
              <a:t>. Good understanding of Document Object Model (DOM) and DOM Functions.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endParaRPr lang="en-US" altLang="nl-NL" dirty="0"/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err="1"/>
              <a:t>Deviprasad</a:t>
            </a:r>
            <a:r>
              <a:rPr lang="en-IN" altLang="en-US" dirty="0"/>
              <a:t> Pandey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755654" y="6195358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959" y="6357018"/>
            <a:ext cx="34586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</a:t>
            </a:r>
          </a:p>
          <a:p>
            <a:endParaRPr lang="en-IN" altLang="en-US" sz="1100" dirty="0"/>
          </a:p>
        </p:txBody>
      </p:sp>
      <p:pic>
        <p:nvPicPr>
          <p:cNvPr id="7182" name="Picture 4" descr="Free icon download | Linkedin">
            <a:hlinkClick r:id="rId6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2334" y="194786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19AF993-554E-4BA2-BB57-9D9A9D50FF6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/>
        </p:blipFill>
        <p:spPr>
          <a:xfrm>
            <a:off x="338604" y="156672"/>
            <a:ext cx="1734208" cy="1735628"/>
          </a:xfrm>
        </p:spPr>
      </p:pic>
      <p:pic>
        <p:nvPicPr>
          <p:cNvPr id="15" name="Picture 6" descr="Movie, play, video icon">
            <a:hlinkClick r:id="rId9"/>
            <a:extLst>
              <a:ext uri="{FF2B5EF4-FFF2-40B4-BE49-F238E27FC236}">
                <a16:creationId xmlns:a16="http://schemas.microsoft.com/office/drawing/2014/main" id="{71BCEFC8-ADF1-44CA-8085-C7B89A69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192837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A1F574-2755-4234-959A-EB7BFC65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73822"/>
              </p:ext>
            </p:extLst>
          </p:nvPr>
        </p:nvGraphicFramePr>
        <p:xfrm>
          <a:off x="9271949" y="1736058"/>
          <a:ext cx="2955923" cy="462096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80291">
                  <a:extLst>
                    <a:ext uri="{9D8B030D-6E8A-4147-A177-3AD203B41FA5}">
                      <a16:colId xmlns:a16="http://schemas.microsoft.com/office/drawing/2014/main" val="2197752441"/>
                    </a:ext>
                  </a:extLst>
                </a:gridCol>
                <a:gridCol w="2075632">
                  <a:extLst>
                    <a:ext uri="{9D8B030D-6E8A-4147-A177-3AD203B41FA5}">
                      <a16:colId xmlns:a16="http://schemas.microsoft.com/office/drawing/2014/main" val="3265430380"/>
                    </a:ext>
                  </a:extLst>
                </a:gridCol>
              </a:tblGrid>
              <a:tr h="52169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C#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7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C# Basics, OOPS, Generics, Collections, Arrays, Loops, Lambda exp , Delegates and evets, File IO  and serialization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3114"/>
                  </a:ext>
                </a:extLst>
              </a:tr>
              <a:tr h="44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ASP.NET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Fundamentals of ASP.NET,ASP.NET MVC Framework  , Routing , Code First Approach and Data first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6159"/>
                  </a:ext>
                </a:extLst>
              </a:tr>
              <a:tr h="661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LINQ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Introduction to LINQ, LINQ Syntax, Query Operators, Aggregate 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56265"/>
                  </a:ext>
                </a:extLst>
              </a:tr>
              <a:tr h="52101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Entity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Overview of ORM Products, Basics of Entity Framework, LINQ to Entities to Perform Curd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52602"/>
                  </a:ext>
                </a:extLst>
              </a:tr>
              <a:tr h="67991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ADO.NET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ADO.NET Connected and Disconnected Architecture, DB Connectivity Architecture, </a:t>
                      </a:r>
                    </a:p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 Set and Data Reader class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62979"/>
                  </a:ext>
                </a:extLst>
              </a:tr>
              <a:tr h="38189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31711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  and Bootstrap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01529"/>
                  </a:ext>
                </a:extLst>
              </a:tr>
              <a:tr h="36553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29789"/>
                  </a:ext>
                </a:extLst>
              </a:tr>
              <a:tr h="52169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728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6FECFD4-B4BE-48F6-B788-39DDD6182472}"/>
              </a:ext>
            </a:extLst>
          </p:cNvPr>
          <p:cNvSpPr txBox="1"/>
          <p:nvPr/>
        </p:nvSpPr>
        <p:spPr>
          <a:xfrm>
            <a:off x="9373386" y="574538"/>
            <a:ext cx="3096541" cy="1373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Zeal College </a:t>
            </a: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of 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Engineering and Research 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Computer 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Engineering</a:t>
            </a: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: 2017 – 2021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800" b="1" dirty="0"/>
              <a:t>Certification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en-US" sz="800" dirty="0"/>
              <a:t>AWS CP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en-US" sz="800" dirty="0"/>
              <a:t>AZ900, AZ204, AZ104, AZ 400, AZ305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nl-NL" sz="1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C94F82-1F70-49F9-97C8-7F9E746C819C}"/>
              </a:ext>
            </a:extLst>
          </p:cNvPr>
          <p:cNvSpPr txBox="1"/>
          <p:nvPr/>
        </p:nvSpPr>
        <p:spPr>
          <a:xfrm>
            <a:off x="9373386" y="1417822"/>
            <a:ext cx="12963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5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fd33c62d-2c11-46e7-88a2-e90fa986d9d0"/>
    <ds:schemaRef ds:uri="http://schemas.microsoft.com/office/2006/documentManagement/types"/>
    <ds:schemaRef ds:uri="http://schemas.microsoft.com/office/2006/metadata/properties"/>
    <ds:schemaRef ds:uri="http://purl.org/dc/elements/1.1/"/>
    <ds:schemaRef ds:uri="47da6acf-edf2-43bc-9595-f721a214a14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40741</TotalTime>
  <Words>283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Vinodkumar Pandey, Deviprasad</cp:lastModifiedBy>
  <cp:revision>118</cp:revision>
  <dcterms:created xsi:type="dcterms:W3CDTF">2017-12-08T05:27:40Z</dcterms:created>
  <dcterms:modified xsi:type="dcterms:W3CDTF">2022-11-04T09:35:42Z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