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1BE9B4CC-F4CF-4D0C-9B43-6132E39FC1B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github.com/archillexx/ChatBot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8;p1"/>
          <p:cNvSpPr/>
          <p:nvPr/>
        </p:nvSpPr>
        <p:spPr>
          <a:xfrm>
            <a:off x="275760" y="3254760"/>
            <a:ext cx="11591640" cy="241452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" name="Google Shape;89;p1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90;p1"/>
          <p:cNvSpPr/>
          <p:nvPr/>
        </p:nvSpPr>
        <p:spPr>
          <a:xfrm>
            <a:off x="381960" y="56160"/>
            <a:ext cx="940176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[Samsung PRISM] Mid Review Report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Google Shape;91;p1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92;p1"/>
          <p:cNvSpPr/>
          <p:nvPr/>
        </p:nvSpPr>
        <p:spPr>
          <a:xfrm>
            <a:off x="361800" y="3342960"/>
            <a:ext cx="154656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Team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Google Shape;93;p1"/>
          <p:cNvSpPr/>
          <p:nvPr/>
        </p:nvSpPr>
        <p:spPr>
          <a:xfrm>
            <a:off x="472320" y="3737160"/>
            <a:ext cx="1089216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28600" indent="-228600">
              <a:lnSpc>
                <a:spcPct val="100000"/>
              </a:lnSpc>
              <a:buClr>
                <a:srgbClr val="0e4094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Arial"/>
                <a:ea typeface="Arial"/>
              </a:rPr>
              <a:t>College Professor(s):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Prof Geetha and Prof Jayanthi M.G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e4094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Arial"/>
                <a:ea typeface="Arial"/>
              </a:rPr>
              <a:t>Students: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Devipriya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(ECE)</a:t>
            </a:r>
            <a:endParaRPr b="0" lang="en-US" sz="14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Ashwin Suresh 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E)</a:t>
            </a:r>
            <a:endParaRPr b="0" lang="en-US" sz="14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Abhijith (CSE)</a:t>
            </a:r>
            <a:endParaRPr b="0" lang="en-US" sz="14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Alfred M Abraham (CSE)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e4094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Arial"/>
                <a:ea typeface="Arial"/>
              </a:rPr>
              <a:t>Department: CSE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Google Shape;94;p1"/>
          <p:cNvSpPr/>
          <p:nvPr/>
        </p:nvSpPr>
        <p:spPr>
          <a:xfrm>
            <a:off x="9784080" y="6438240"/>
            <a:ext cx="240768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Date: 2 Nov. 2021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6" name="Google Shape;95;p1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96;p1"/>
          <p:cNvSpPr/>
          <p:nvPr/>
        </p:nvSpPr>
        <p:spPr>
          <a:xfrm>
            <a:off x="1407960" y="1976040"/>
            <a:ext cx="9401760" cy="13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Malayalam</a:t>
            </a:r>
            <a:r>
              <a:rPr b="1" i="1" lang="en-IN" sz="4000" spc="-1" strike="noStrike">
                <a:solidFill>
                  <a:srgbClr val="000000"/>
                </a:solidFill>
                <a:latin typeface="Arial"/>
                <a:ea typeface="Arial"/>
              </a:rPr>
              <a:t> and ASR Model for Rasa Using Spacy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2196720" y="526680"/>
            <a:ext cx="9156960" cy="564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IN" sz="13800" spc="-1" strike="noStrike">
                <a:solidFill>
                  <a:srgbClr val="5b9bd5"/>
                </a:solidFill>
                <a:latin typeface="Pinyon Script"/>
                <a:ea typeface="Pinyon Script"/>
              </a:rPr>
              <a:t>Thank you</a:t>
            </a:r>
            <a:endParaRPr b="0" lang="en-US" sz="1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213;p8"/>
          <p:cNvSpPr/>
          <p:nvPr/>
        </p:nvSpPr>
        <p:spPr>
          <a:xfrm>
            <a:off x="764640" y="-24480"/>
            <a:ext cx="984240" cy="688212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14;p8"/>
          <p:cNvSpPr/>
          <p:nvPr/>
        </p:nvSpPr>
        <p:spPr>
          <a:xfrm>
            <a:off x="0" y="0"/>
            <a:ext cx="615960" cy="68576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02;gfd28792f81_2_0" descr=""/>
          <p:cNvPicPr/>
          <p:nvPr/>
        </p:nvPicPr>
        <p:blipFill>
          <a:blip r:embed="rId1"/>
          <a:stretch/>
        </p:blipFill>
        <p:spPr>
          <a:xfrm>
            <a:off x="612000" y="114840"/>
            <a:ext cx="11042640" cy="662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7;gfd28792f81_2_25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08;gfd28792f81_2_25"/>
          <p:cNvSpPr/>
          <p:nvPr/>
        </p:nvSpPr>
        <p:spPr>
          <a:xfrm>
            <a:off x="381960" y="56520"/>
            <a:ext cx="940212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Proposed Approach /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Google Shape;109;gfd28792f81_2_25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110;gfd28792f81_2_25"/>
          <p:cNvSpPr/>
          <p:nvPr/>
        </p:nvSpPr>
        <p:spPr>
          <a:xfrm>
            <a:off x="0" y="806400"/>
            <a:ext cx="12191760" cy="57852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Concept Diagram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3" name="Google Shape;111;gfd28792f81_2_25" descr=""/>
          <p:cNvPicPr/>
          <p:nvPr/>
        </p:nvPicPr>
        <p:blipFill>
          <a:blip r:embed="rId1"/>
          <a:srcRect l="4529" t="20257" r="4160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112;gfd28792f81_2_25" descr=""/>
          <p:cNvPicPr/>
          <p:nvPr/>
        </p:nvPicPr>
        <p:blipFill>
          <a:blip r:embed="rId2"/>
          <a:stretch/>
        </p:blipFill>
        <p:spPr>
          <a:xfrm>
            <a:off x="1239120" y="1559160"/>
            <a:ext cx="9225360" cy="487620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113;gfd28792f81_2_25"/>
          <p:cNvSpPr/>
          <p:nvPr/>
        </p:nvSpPr>
        <p:spPr>
          <a:xfrm>
            <a:off x="1239120" y="6473880"/>
            <a:ext cx="430956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800" spc="-1" strike="noStrike">
                <a:solidFill>
                  <a:srgbClr val="000000"/>
                </a:solidFill>
                <a:latin typeface="Calibri"/>
                <a:ea typeface="Calibri"/>
              </a:rPr>
              <a:t>Source : https://chatbotslife.com/making-of-chatbot-using-rasa-nlu-rasa-core-part-1-7138c438581f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18;p3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19;p3"/>
          <p:cNvSpPr/>
          <p:nvPr/>
        </p:nvSpPr>
        <p:spPr>
          <a:xfrm>
            <a:off x="381960" y="56160"/>
            <a:ext cx="940176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Proposed Approach /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Google Shape;120;p3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121;p3"/>
          <p:cNvSpPr/>
          <p:nvPr/>
        </p:nvSpPr>
        <p:spPr>
          <a:xfrm>
            <a:off x="0" y="806400"/>
            <a:ext cx="12191760" cy="57852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Concept Diagram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0" name="Google Shape;122;p3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123;p3" descr=""/>
          <p:cNvPicPr/>
          <p:nvPr/>
        </p:nvPicPr>
        <p:blipFill>
          <a:blip r:embed="rId2"/>
          <a:stretch/>
        </p:blipFill>
        <p:spPr>
          <a:xfrm>
            <a:off x="169200" y="2646720"/>
            <a:ext cx="11719440" cy="213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28;p4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29;p4"/>
          <p:cNvSpPr/>
          <p:nvPr/>
        </p:nvSpPr>
        <p:spPr>
          <a:xfrm>
            <a:off x="381960" y="56160"/>
            <a:ext cx="940176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Dataset(s) Analysis / Description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Google Shape;130;p4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131;p4"/>
          <p:cNvSpPr/>
          <p:nvPr/>
        </p:nvSpPr>
        <p:spPr>
          <a:xfrm>
            <a:off x="0" y="806400"/>
            <a:ext cx="12191760" cy="8827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Dataset Capture / Preparation / Generation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(Discuss the dataset generation process or if downloaded data provide details of what data &amp; from where it was obtained etc… - 2 to 3 bullets only)</a:t>
            </a:r>
            <a:endParaRPr b="0" lang="en-US" sz="1200" spc="-1" strike="noStrike">
              <a:latin typeface="Arial"/>
            </a:endParaRPr>
          </a:p>
          <a:p>
            <a:pPr marL="457200" indent="-304920" algn="just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mbria"/>
                <a:ea typeface="Calibri"/>
              </a:rPr>
              <a:t>We are still waiting for SRIB to provide the actual dataset</a:t>
            </a: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Calibri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457200" indent="-304920" algn="just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mbria"/>
                <a:ea typeface="Calibri"/>
              </a:rPr>
              <a:t>We have used </a:t>
            </a: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Calibri"/>
              </a:rPr>
              <a:t>a random</a:t>
            </a:r>
            <a:r>
              <a:rPr b="0" lang="en-IN" sz="1200" spc="-1" strike="noStrike">
                <a:solidFill>
                  <a:srgbClr val="000000"/>
                </a:solidFill>
                <a:latin typeface="Cambria"/>
                <a:ea typeface="Calibri"/>
              </a:rPr>
              <a:t> dataset </a:t>
            </a: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Calibri"/>
              </a:rPr>
              <a:t>to test the working of RASA.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Google Shape;132;p4"/>
          <p:cNvSpPr/>
          <p:nvPr/>
        </p:nvSpPr>
        <p:spPr>
          <a:xfrm>
            <a:off x="0" y="2828880"/>
            <a:ext cx="12191760" cy="130860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Dataset Understanding / Analysis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(Provide 2 to 3 bullets about what is your understanding of the data / opinion about the data)</a:t>
            </a:r>
            <a:endParaRPr b="0" lang="en-US" sz="1200" spc="-1" strike="noStrike">
              <a:latin typeface="Arial"/>
            </a:endParaRPr>
          </a:p>
          <a:p>
            <a:pPr lvl="1" indent="-304920" algn="just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SamsungOne 600C"/>
              </a:rPr>
              <a:t>Understanding of rasa framework.</a:t>
            </a:r>
            <a:endParaRPr b="0" lang="en-US" sz="1200" spc="-1" strike="noStrike">
              <a:latin typeface="Arial"/>
            </a:endParaRPr>
          </a:p>
          <a:p>
            <a:pPr lvl="1" marL="2653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SamsungOne 600C"/>
              </a:rPr>
              <a:t>Understanding of transfer learning and fasttext library.</a:t>
            </a:r>
            <a:endParaRPr b="0" lang="en-US" sz="1200" spc="-1" strike="noStrike">
              <a:latin typeface="Arial"/>
            </a:endParaRPr>
          </a:p>
          <a:p>
            <a:pPr lvl="1" marL="2653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SamsungOne 600C"/>
              </a:rPr>
              <a:t>Implemention of the Malayalam model on rasa framework using random data.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17" name="Google Shape;133;p4"/>
          <p:cNvSpPr/>
          <p:nvPr/>
        </p:nvSpPr>
        <p:spPr>
          <a:xfrm>
            <a:off x="0" y="4888800"/>
            <a:ext cx="12191760" cy="106524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Dataset Pre-Processing / Related Challenges (if any)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(List out the challenges you  fore see in data handling wrt problem definition – 2 to 3 bullets only)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SamsungOne 600C"/>
              </a:rPr>
              <a:t>To create the project using rasa framework.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SamsungOne 600C"/>
              </a:rPr>
              <a:t>Complications while installation of anaconda.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18" name="Google Shape;134;p4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39;p5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40;p5"/>
          <p:cNvSpPr/>
          <p:nvPr/>
        </p:nvSpPr>
        <p:spPr>
          <a:xfrm>
            <a:off x="381960" y="-186480"/>
            <a:ext cx="940176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Experimental Results / Simulations / Observations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Google Shape;141;p5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42;p5"/>
          <p:cNvSpPr/>
          <p:nvPr/>
        </p:nvSpPr>
        <p:spPr>
          <a:xfrm>
            <a:off x="0" y="806400"/>
            <a:ext cx="12191760" cy="51768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Results 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(provide numerical data / bar charts / plots / images / videos / tabulated results etc. Use full slide or multiple slides up to max 3 slides to demonstrate the results)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5" name="Google Shape;143;p5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Placeholder 1" descr="WhatsApp Image 2021-11-10 at 21.35.32"/>
          <p:cNvPicPr/>
          <p:nvPr/>
        </p:nvPicPr>
        <p:blipFill>
          <a:blip r:embed="rId2"/>
          <a:stretch/>
        </p:blipFill>
        <p:spPr>
          <a:xfrm>
            <a:off x="840240" y="1497240"/>
            <a:ext cx="7262640" cy="52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48;gfd28792f81_5_1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49;gfd28792f81_5_1"/>
          <p:cNvSpPr/>
          <p:nvPr/>
        </p:nvSpPr>
        <p:spPr>
          <a:xfrm>
            <a:off x="381960" y="59040"/>
            <a:ext cx="9402120" cy="10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Experimental Results / Simulations / Observations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Google Shape;150;gfd28792f81_5_1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Google Shape;151;gfd28792f81_5_1" descr=""/>
          <p:cNvPicPr/>
          <p:nvPr/>
        </p:nvPicPr>
        <p:blipFill>
          <a:blip r:embed="rId1"/>
          <a:srcRect l="4529" t="20257" r="4160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Placeholder 1" descr="Screenshot from 2021-11-10 22-13-52"/>
          <p:cNvPicPr/>
          <p:nvPr/>
        </p:nvPicPr>
        <p:blipFill>
          <a:blip r:embed="rId2"/>
          <a:stretch/>
        </p:blipFill>
        <p:spPr>
          <a:xfrm>
            <a:off x="433800" y="1257480"/>
            <a:ext cx="9723240" cy="546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74;p6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75;p6"/>
          <p:cNvSpPr/>
          <p:nvPr/>
        </p:nvSpPr>
        <p:spPr>
          <a:xfrm>
            <a:off x="381960" y="56160"/>
            <a:ext cx="940176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Further Plan to Complete Project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Google Shape;176;p6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177;p6"/>
          <p:cNvSpPr/>
          <p:nvPr/>
        </p:nvSpPr>
        <p:spPr>
          <a:xfrm>
            <a:off x="0" y="806400"/>
            <a:ext cx="12191760" cy="158436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Final Probable Deliverables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(Discuss in the form of bullets, what are the next steps to complete the solution, any roadblocks / bottlenecks, any support needed from SRIB)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457200" indent="-298440">
              <a:lnSpc>
                <a:spcPct val="90000"/>
              </a:lnSpc>
              <a:spcBef>
                <a:spcPts val="150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mbria"/>
                <a:ea typeface="Calibri"/>
              </a:rPr>
              <a:t>Integrate Jarvis with Rasa and  train Jarvis with </a:t>
            </a: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Calibri"/>
              </a:rPr>
              <a:t>Malayalam</a:t>
            </a:r>
            <a:r>
              <a:rPr b="0" lang="en-IN" sz="1200" spc="-1" strike="noStrike">
                <a:solidFill>
                  <a:srgbClr val="000000"/>
                </a:solidFill>
                <a:latin typeface="Cambria"/>
                <a:ea typeface="Calibri"/>
              </a:rPr>
              <a:t> language scripts.</a:t>
            </a:r>
            <a:endParaRPr b="0" lang="en-US" sz="1200" spc="-1" strike="noStrike">
              <a:latin typeface="Arial"/>
            </a:endParaRPr>
          </a:p>
          <a:p>
            <a:pPr marL="457200" indent="-291960">
              <a:lnSpc>
                <a:spcPct val="90000"/>
              </a:lnSpc>
              <a:spcBef>
                <a:spcPts val="150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mbria"/>
                <a:ea typeface="Calibri"/>
              </a:rPr>
              <a:t>Final release with best performing conversational UI</a:t>
            </a: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Calibri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50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50"/>
              </a:spcBef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latin typeface="Cambria"/>
                <a:ea typeface="Calibri"/>
              </a:rPr>
              <a:t>Needed Support </a:t>
            </a:r>
            <a:endParaRPr b="0" lang="en-US" sz="1200" spc="-1" strike="noStrike">
              <a:latin typeface="Arial"/>
            </a:endParaRPr>
          </a:p>
          <a:p>
            <a:pPr marL="457200" indent="-291960">
              <a:lnSpc>
                <a:spcPct val="90000"/>
              </a:lnSpc>
              <a:spcBef>
                <a:spcPts val="150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mbria"/>
                <a:ea typeface="Calibri"/>
              </a:rPr>
              <a:t>We need some support from SRIB to check if the </a:t>
            </a:r>
            <a:r>
              <a:rPr b="0" lang="en-US" sz="1200" spc="-1" strike="noStrike">
                <a:solidFill>
                  <a:srgbClr val="000000"/>
                </a:solidFill>
                <a:latin typeface="Cambria"/>
                <a:ea typeface="Calibri"/>
              </a:rPr>
              <a:t>Malayalam</a:t>
            </a:r>
            <a:r>
              <a:rPr b="0" lang="en-IN" sz="1200" spc="-1" strike="noStrike">
                <a:solidFill>
                  <a:srgbClr val="000000"/>
                </a:solidFill>
                <a:latin typeface="Cambria"/>
                <a:ea typeface="Calibri"/>
              </a:rPr>
              <a:t>  word vector model is properly loaded into the bot.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" name="Google Shape;178;p6"/>
          <p:cNvSpPr/>
          <p:nvPr/>
        </p:nvSpPr>
        <p:spPr>
          <a:xfrm>
            <a:off x="0" y="3436920"/>
            <a:ext cx="12191760" cy="70020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IP Target / Plan 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(Any possibility of papers / patentable ideas / innovative aspects that can lead to patentable ideas)</a:t>
            </a:r>
            <a:endParaRPr b="0" lang="en-US" sz="1200" spc="-1" strike="noStrike">
              <a:latin typeface="Arial"/>
            </a:endParaRPr>
          </a:p>
          <a:p>
            <a:pPr marL="914400" indent="-304920" algn="just">
              <a:lnSpc>
                <a:spcPct val="100000"/>
              </a:lnSpc>
              <a:buClr>
                <a:srgbClr val="0e4094"/>
              </a:buClr>
              <a:buFont typeface="Calibri"/>
              <a:buChar char="●"/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9" name="Google Shape;179;p6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84;p7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85;p7"/>
          <p:cNvSpPr/>
          <p:nvPr/>
        </p:nvSpPr>
        <p:spPr>
          <a:xfrm>
            <a:off x="381960" y="56160"/>
            <a:ext cx="940176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Further Plan to Complete Project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Google Shape;186;p7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87;p7"/>
          <p:cNvSpPr/>
          <p:nvPr/>
        </p:nvSpPr>
        <p:spPr>
          <a:xfrm>
            <a:off x="0" y="882720"/>
            <a:ext cx="12191760" cy="57852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Completion Plan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: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      </a:t>
            </a:r>
            <a:r>
              <a:rPr b="0" lang="en-IN" sz="1200" spc="-1" strike="noStrike">
                <a:solidFill>
                  <a:srgbClr val="0e4094"/>
                </a:solidFill>
                <a:latin typeface="Calibri"/>
                <a:ea typeface="Calibri"/>
              </a:rPr>
              <a:t>(High level plan to complete the project in next 8 weeks after review, in format below</a:t>
            </a:r>
            <a:r>
              <a:rPr b="0" lang="en-IN" sz="1600" spc="-1" strike="noStrike">
                <a:solidFill>
                  <a:srgbClr val="0e4094"/>
                </a:solidFill>
                <a:latin typeface="Calibri"/>
                <a:ea typeface="Calibri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44" name="Google Shape;188;p7"/>
          <p:cNvGrpSpPr/>
          <p:nvPr/>
        </p:nvGrpSpPr>
        <p:grpSpPr>
          <a:xfrm>
            <a:off x="1115640" y="1760760"/>
            <a:ext cx="9363240" cy="2968560"/>
            <a:chOff x="1115640" y="1760760"/>
            <a:chExt cx="9363240" cy="2968560"/>
          </a:xfrm>
        </p:grpSpPr>
        <p:sp>
          <p:nvSpPr>
            <p:cNvPr id="145" name="Google Shape;189;p7"/>
            <p:cNvSpPr/>
            <p:nvPr/>
          </p:nvSpPr>
          <p:spPr>
            <a:xfrm rot="5400000">
              <a:off x="7209720" y="-962280"/>
              <a:ext cx="545760" cy="5992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90000"/>
              </a:srgbClr>
            </a:solidFill>
            <a:ln w="12700">
              <a:solidFill>
                <a:srgbClr val="bbcfe7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190;p7"/>
            <p:cNvSpPr/>
            <p:nvPr/>
          </p:nvSpPr>
          <p:spPr>
            <a:xfrm>
              <a:off x="4486320" y="1787400"/>
              <a:ext cx="5965560" cy="49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47680" rIns="247680" tIns="123840" bIns="123840" anchor="ctr">
              <a:noAutofit/>
            </a:bodyPr>
            <a:p>
              <a:pPr lvl="1" marL="57240" indent="-63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Step 1 Train Samsung scripts using transfer learning techniques.  </a:t>
              </a:r>
              <a:endParaRPr b="0" lang="en-US" sz="1000" spc="-1" strike="noStrike">
                <a:latin typeface="Arial"/>
              </a:endParaRPr>
            </a:p>
            <a:p>
              <a:pPr lvl="1" marL="57240" indent="-63360">
                <a:lnSpc>
                  <a:spcPct val="90000"/>
                </a:lnSpc>
                <a:spcBef>
                  <a:spcPts val="150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Step 2 Integrate Spacy model for Samsung’s  new product conversational interface.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47" name="Google Shape;191;p7"/>
            <p:cNvSpPr/>
            <p:nvPr/>
          </p:nvSpPr>
          <p:spPr>
            <a:xfrm>
              <a:off x="1115640" y="1760760"/>
              <a:ext cx="3370320" cy="545760"/>
            </a:xfrm>
            <a:prstGeom prst="roundRect">
              <a:avLst>
                <a:gd name="adj" fmla="val 16667"/>
              </a:avLst>
            </a:prstGeom>
            <a:solidFill>
              <a:srgbClr val="41709b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192;p7"/>
            <p:cNvSpPr/>
            <p:nvPr/>
          </p:nvSpPr>
          <p:spPr>
            <a:xfrm>
              <a:off x="1142280" y="1787400"/>
              <a:ext cx="3317040" cy="49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Week 1 to 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9" name="Google Shape;193;p7"/>
            <p:cNvSpPr/>
            <p:nvPr/>
          </p:nvSpPr>
          <p:spPr>
            <a:xfrm rot="5400000">
              <a:off x="7175880" y="-165600"/>
              <a:ext cx="613440" cy="5992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90000"/>
              </a:srgbClr>
            </a:solidFill>
            <a:ln w="12700">
              <a:solidFill>
                <a:srgbClr val="bbcfe7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194;p7"/>
            <p:cNvSpPr/>
            <p:nvPr/>
          </p:nvSpPr>
          <p:spPr>
            <a:xfrm>
              <a:off x="4486320" y="2553480"/>
              <a:ext cx="5962320" cy="55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47680" rIns="247680" tIns="123840" bIns="123840" anchor="ctr">
              <a:noAutofit/>
            </a:bodyPr>
            <a:p>
              <a:pPr lvl="1" marL="57240" indent="-63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Step 1  Develop a </a:t>
              </a: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Malayalam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language model for using transfer learning and fasttext. </a:t>
              </a:r>
              <a:endParaRPr b="0" lang="en-US" sz="1000" spc="-1" strike="noStrike">
                <a:latin typeface="Arial"/>
              </a:endParaRPr>
            </a:p>
            <a:p>
              <a:pPr lvl="1" marL="57240" indent="-63360">
                <a:lnSpc>
                  <a:spcPct val="90000"/>
                </a:lnSpc>
                <a:spcBef>
                  <a:spcPts val="150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Step 2 Integrate Jarvis with Rasa and  train Jarvis with </a:t>
              </a: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Malayalam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language scripts.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1" name="Google Shape;195;p7"/>
            <p:cNvSpPr/>
            <p:nvPr/>
          </p:nvSpPr>
          <p:spPr>
            <a:xfrm>
              <a:off x="1115640" y="2540520"/>
              <a:ext cx="3370320" cy="529200"/>
            </a:xfrm>
            <a:prstGeom prst="roundRect">
              <a:avLst>
                <a:gd name="adj" fmla="val 16667"/>
              </a:avLst>
            </a:prstGeom>
            <a:solidFill>
              <a:srgbClr val="749dca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196;p7"/>
            <p:cNvSpPr/>
            <p:nvPr/>
          </p:nvSpPr>
          <p:spPr>
            <a:xfrm>
              <a:off x="1141560" y="2566440"/>
              <a:ext cx="3318840" cy="47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Week 2 to 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3" name="Google Shape;197;p7"/>
            <p:cNvSpPr/>
            <p:nvPr/>
          </p:nvSpPr>
          <p:spPr>
            <a:xfrm rot="5400000">
              <a:off x="7203240" y="645120"/>
              <a:ext cx="558720" cy="5992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90000"/>
              </a:srgbClr>
            </a:solidFill>
            <a:ln w="12700">
              <a:solidFill>
                <a:srgbClr val="bbcfe7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198;p7"/>
            <p:cNvSpPr/>
            <p:nvPr/>
          </p:nvSpPr>
          <p:spPr>
            <a:xfrm>
              <a:off x="4486320" y="3389400"/>
              <a:ext cx="5964840" cy="504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47680" rIns="247680" tIns="123840" bIns="123840" anchor="ctr">
              <a:noAutofit/>
            </a:bodyPr>
            <a:p>
              <a:pPr lvl="1" marL="57240" indent="-63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Step 1  Integrate Jarvis model with  Samsung’s new product conversational interface</a:t>
              </a:r>
              <a:endParaRPr b="0" lang="en-US" sz="1000" spc="-1" strike="noStrike">
                <a:latin typeface="Arial"/>
              </a:endParaRPr>
            </a:p>
            <a:p>
              <a:pPr lvl="1" marL="57240" indent="-63360">
                <a:lnSpc>
                  <a:spcPct val="90000"/>
                </a:lnSpc>
                <a:spcBef>
                  <a:spcPts val="150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Step 2 Performance evaluation and improvement of conversational UI in </a:t>
              </a: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Malayalam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using Botium.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5" name="Google Shape;199;p7"/>
            <p:cNvSpPr/>
            <p:nvPr/>
          </p:nvSpPr>
          <p:spPr>
            <a:xfrm>
              <a:off x="1115640" y="3304440"/>
              <a:ext cx="3370320" cy="673920"/>
            </a:xfrm>
            <a:prstGeom prst="roundRect">
              <a:avLst>
                <a:gd name="adj" fmla="val 16667"/>
              </a:avLst>
            </a:prstGeom>
            <a:solidFill>
              <a:srgbClr val="bbcfe8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200;p7"/>
            <p:cNvSpPr/>
            <p:nvPr/>
          </p:nvSpPr>
          <p:spPr>
            <a:xfrm>
              <a:off x="1148400" y="3337560"/>
              <a:ext cx="3304800" cy="60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Week 5 to 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7" name="Google Shape;201;p7"/>
            <p:cNvSpPr/>
            <p:nvPr/>
          </p:nvSpPr>
          <p:spPr>
            <a:xfrm rot="5400000">
              <a:off x="7215120" y="1453680"/>
              <a:ext cx="534960" cy="5992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bcfe7">
                <a:alpha val="90000"/>
              </a:srgbClr>
            </a:solidFill>
            <a:ln w="12700">
              <a:solidFill>
                <a:srgbClr val="bbcfe7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202;p7"/>
            <p:cNvSpPr/>
            <p:nvPr/>
          </p:nvSpPr>
          <p:spPr>
            <a:xfrm>
              <a:off x="4486320" y="4208760"/>
              <a:ext cx="5966280" cy="48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47680" rIns="247680" tIns="123840" bIns="123840" anchor="ctr">
              <a:noAutofit/>
            </a:bodyPr>
            <a:p>
              <a:pPr lvl="1" marL="57240" indent="-6336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Step 1 Benchmarking Spacy and Jarvis models against state of art models in </a:t>
              </a: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Malayalam.</a:t>
              </a:r>
              <a:endParaRPr b="0" lang="en-US" sz="1000" spc="-1" strike="noStrike">
                <a:latin typeface="Arial"/>
              </a:endParaRPr>
            </a:p>
            <a:p>
              <a:pPr lvl="1" marL="57240" indent="-63360">
                <a:lnSpc>
                  <a:spcPct val="90000"/>
                </a:lnSpc>
                <a:spcBef>
                  <a:spcPts val="150"/>
                </a:spcBef>
                <a:buClr>
                  <a:srgbClr val="000000"/>
                </a:buClr>
                <a:buFont typeface="Calibri"/>
                <a:buChar char="•"/>
              </a:pP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r>
                <a:rPr b="0" lang="en-IN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Step 2  Final release with best performing conversational UI</a:t>
              </a: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.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9" name="Google Shape;203;p7"/>
            <p:cNvSpPr/>
            <p:nvPr/>
          </p:nvSpPr>
          <p:spPr>
            <a:xfrm>
              <a:off x="1115640" y="4170960"/>
              <a:ext cx="3370320" cy="558360"/>
            </a:xfrm>
            <a:prstGeom prst="roundRect">
              <a:avLst>
                <a:gd name="adj" fmla="val 16667"/>
              </a:avLst>
            </a:prstGeom>
            <a:solidFill>
              <a:srgbClr val="749dca"/>
            </a:solidFill>
            <a:ln w="127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Google Shape;204;p7"/>
            <p:cNvSpPr/>
            <p:nvPr/>
          </p:nvSpPr>
          <p:spPr>
            <a:xfrm>
              <a:off x="1143000" y="4197960"/>
              <a:ext cx="3315960" cy="50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90000"/>
                </a:lnSpc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Week 7 to 8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61" name="Google Shape;205;p7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162" name="Google Shape;206;p7"/>
          <p:cNvSpPr/>
          <p:nvPr/>
        </p:nvSpPr>
        <p:spPr>
          <a:xfrm>
            <a:off x="0" y="4983840"/>
            <a:ext cx="12191760" cy="578520"/>
          </a:xfrm>
          <a:prstGeom prst="rect">
            <a:avLst/>
          </a:prstGeom>
          <a:solidFill>
            <a:srgbClr val="f2f2f2"/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Challenges Anticipated:</a:t>
            </a:r>
            <a:endParaRPr b="0" lang="en-US" sz="1600" spc="-1" strike="noStrike">
              <a:latin typeface="Arial"/>
            </a:endParaRPr>
          </a:p>
          <a:p>
            <a:pPr marL="457200" indent="-330120" algn="just">
              <a:lnSpc>
                <a:spcPct val="100000"/>
              </a:lnSpc>
              <a:buClr>
                <a:srgbClr val="0e4094"/>
              </a:buClr>
              <a:buFont typeface="Calibri"/>
              <a:buChar char="●"/>
              <a:tabLst>
                <a:tab algn="l" pos="0"/>
              </a:tabLst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Commands mentioned to upload the word vector model team were outdated.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Google Shape;207;p7"/>
          <p:cNvSpPr/>
          <p:nvPr/>
        </p:nvSpPr>
        <p:spPr>
          <a:xfrm>
            <a:off x="0" y="6304320"/>
            <a:ext cx="609552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IN" sz="1600" spc="-1" strike="noStrike" u="sng">
                <a:solidFill>
                  <a:srgbClr val="0e4094"/>
                </a:solidFill>
                <a:uFillTx/>
                <a:latin typeface="Calibri"/>
                <a:ea typeface="Calibri"/>
              </a:rPr>
              <a:t>Git Upload details:</a:t>
            </a:r>
            <a:endParaRPr b="0" lang="en-US" sz="1600" spc="-1" strike="noStrike">
              <a:latin typeface="Arial"/>
            </a:endParaRPr>
          </a:p>
          <a:p>
            <a:pPr marL="743040" indent="-209520"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2215800" y="6173280"/>
            <a:ext cx="487080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Times New Roman"/>
                <a:hlinkClick r:id="rId2"/>
              </a:rPr>
              <a:t>https://github.com/archillexx/ChatBot</a:t>
            </a:r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2019-07-24T12:22:00Z</dcterms:created>
  <dc:creator>Saad Hashmi/Tech Mgmt /SRI-Bangalore/Professional/삼성전자</dc:creator>
  <dc:description/>
  <dc:language>en-US</dc:language>
  <cp:lastModifiedBy/>
  <dcterms:modified xsi:type="dcterms:W3CDTF">2021-11-10T23:52:54Z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0x010100168D5616F9BF194488B07F0627BAB481</vt:lpwstr>
  </property>
  <property fmtid="{D5CDD505-2E9C-101B-9397-08002B2CF9AE}" pid="3" name="ICV">
    <vt:lpwstr>91615A9D2F8B4EF19C19AD68B057790E</vt:lpwstr>
  </property>
  <property fmtid="{D5CDD505-2E9C-101B-9397-08002B2CF9AE}" pid="4" name="KSOProductBuildVer">
    <vt:lpwstr>1033-11.2.0.10351</vt:lpwstr>
  </property>
  <property fmtid="{D5CDD505-2E9C-101B-9397-08002B2CF9AE}" pid="5" name="NSCPROP">
    <vt:lpwstr>NSCCustomProperty</vt:lpwstr>
  </property>
  <property fmtid="{D5CDD505-2E9C-101B-9397-08002B2CF9AE}" pid="6" name="Notes">
    <vt:i4>12</vt:i4>
  </property>
  <property fmtid="{D5CDD505-2E9C-101B-9397-08002B2CF9AE}" pid="7" name="PresentationFormat">
    <vt:lpwstr>Widescreen</vt:lpwstr>
  </property>
  <property fmtid="{D5CDD505-2E9C-101B-9397-08002B2CF9AE}" pid="8" name="Slides">
    <vt:i4>10</vt:i4>
  </property>
</Properties>
</file>