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63" r:id="rId4"/>
    <p:sldId id="258" r:id="rId5"/>
    <p:sldId id="260" r:id="rId6"/>
    <p:sldId id="259" r:id="rId7"/>
    <p:sldId id="261" r:id="rId8"/>
    <p:sldId id="262"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Dn9rvelMHPzB+wTseq1RTVUz1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935555-E65E-4821-B3CA-7B8A8091C648}">
  <a:tblStyle styleId="{0F935555-E65E-4821-B3CA-7B8A8091C648}" styleName="Table_0">
    <a:wholeTbl>
      <a:tcTxStyle b="off" i="off">
        <a:font>
          <a:latin typeface="Verdana"/>
          <a:ea typeface="Verdana"/>
          <a:cs typeface="Verdan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AF0"/>
          </a:solidFill>
        </a:fill>
      </a:tcStyle>
    </a:wholeTbl>
    <a:band1H>
      <a:tcTxStyle/>
      <a:tcStyle>
        <a:tcBdr/>
        <a:fill>
          <a:solidFill>
            <a:srgbClr val="CAD2DF"/>
          </a:solidFill>
        </a:fill>
      </a:tcStyle>
    </a:band1H>
    <a:band2H>
      <a:tcTxStyle/>
      <a:tcStyle>
        <a:tcBdr/>
      </a:tcStyle>
    </a:band2H>
    <a:band1V>
      <a:tcTxStyle/>
      <a:tcStyle>
        <a:tcBdr/>
        <a:fill>
          <a:solidFill>
            <a:srgbClr val="CAD2DF"/>
          </a:solidFill>
        </a:fill>
      </a:tcStyle>
    </a:band1V>
    <a:band2V>
      <a:tcTxStyle/>
      <a:tcStyle>
        <a:tcBdr/>
      </a:tcStyle>
    </a:band2V>
    <a:lastCol>
      <a:tcTxStyle b="on" i="off">
        <a:font>
          <a:latin typeface="Verdana"/>
          <a:ea typeface="Verdana"/>
          <a:cs typeface="Verdana"/>
        </a:font>
        <a:schemeClr val="lt1"/>
      </a:tcTxStyle>
      <a:tcStyle>
        <a:tcBdr/>
        <a:fill>
          <a:solidFill>
            <a:schemeClr val="accent1"/>
          </a:solidFill>
        </a:fill>
      </a:tcStyle>
    </a:lastCol>
    <a:firstCol>
      <a:tcTxStyle b="on" i="off">
        <a:font>
          <a:latin typeface="Verdana"/>
          <a:ea typeface="Verdana"/>
          <a:cs typeface="Verdana"/>
        </a:font>
        <a:schemeClr val="lt1"/>
      </a:tcTxStyle>
      <a:tcStyle>
        <a:tcBdr/>
        <a:fill>
          <a:solidFill>
            <a:schemeClr val="accent1"/>
          </a:solidFill>
        </a:fill>
      </a:tcStyle>
    </a:firstCol>
    <a:lastRow>
      <a:tcTxStyle b="on" i="off">
        <a:font>
          <a:latin typeface="Verdana"/>
          <a:ea typeface="Verdana"/>
          <a:cs typeface="Verdan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Verdana"/>
          <a:ea typeface="Verdana"/>
          <a:cs typeface="Verdan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97" d="100"/>
          <a:sy n="97" d="100"/>
        </p:scale>
        <p:origin x="108"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Verdana"/>
                <a:ea typeface="Verdana"/>
                <a:cs typeface="Verdana"/>
                <a:sym typeface="Verdana"/>
              </a:rPr>
              <a:t>‹#›</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4" name="Google Shape;2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0" name="Google Shape;2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ext, 1 Content">
  <p:cSld name="Text, 1 Content">
    <p:spTree>
      <p:nvGrpSpPr>
        <p:cNvPr id="1" name="Shape 15"/>
        <p:cNvGrpSpPr/>
        <p:nvPr/>
      </p:nvGrpSpPr>
      <p:grpSpPr>
        <a:xfrm>
          <a:off x="0" y="0"/>
          <a:ext cx="0" cy="0"/>
          <a:chOff x="0" y="0"/>
          <a:chExt cx="0" cy="0"/>
        </a:xfrm>
      </p:grpSpPr>
      <p:sp>
        <p:nvSpPr>
          <p:cNvPr id="16" name="Google Shape;16;p12"/>
          <p:cNvSpPr txBox="1">
            <a:spLocks noGrp="1"/>
          </p:cNvSpPr>
          <p:nvPr>
            <p:ph type="body" idx="1"/>
          </p:nvPr>
        </p:nvSpPr>
        <p:spPr>
          <a:xfrm>
            <a:off x="6238051" y="1644651"/>
            <a:ext cx="5380567" cy="4367213"/>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12"/>
          <p:cNvSpPr txBox="1">
            <a:spLocks noGrp="1"/>
          </p:cNvSpPr>
          <p:nvPr>
            <p:ph type="title"/>
          </p:nvPr>
        </p:nvSpPr>
        <p:spPr>
          <a:xfrm>
            <a:off x="487681" y="135133"/>
            <a:ext cx="11101073" cy="107603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a:spLocks noGrp="1"/>
          </p:cNvSpPr>
          <p:nvPr>
            <p:ph type="pic" idx="2"/>
          </p:nvPr>
        </p:nvSpPr>
        <p:spPr>
          <a:xfrm>
            <a:off x="486834" y="1644651"/>
            <a:ext cx="5329767" cy="4367213"/>
          </a:xfrm>
          <a:prstGeom prst="rect">
            <a:avLst/>
          </a:prstGeom>
          <a:noFill/>
          <a:ln>
            <a:noFill/>
          </a:ln>
        </p:spPr>
      </p:sp>
      <p:sp>
        <p:nvSpPr>
          <p:cNvPr id="19" name="Google Shape;19;p12"/>
          <p:cNvSpPr txBox="1">
            <a:spLocks noGrp="1"/>
          </p:cNvSpPr>
          <p:nvPr>
            <p:ph type="sldNum" idx="12"/>
          </p:nvPr>
        </p:nvSpPr>
        <p:spPr>
          <a:xfrm>
            <a:off x="11074401" y="632460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b="0" i="0" u="none" strike="noStrike" cap="none">
                <a:solidFill>
                  <a:srgbClr val="888888"/>
                </a:solidFill>
                <a:latin typeface="Verdana"/>
                <a:ea typeface="Verdana"/>
                <a:cs typeface="Verdana"/>
                <a:sym typeface="Verdana"/>
              </a:defRPr>
            </a:lvl1pPr>
            <a:lvl2pPr marL="0" marR="0" lvl="1" indent="0" algn="l">
              <a:spcBef>
                <a:spcPts val="0"/>
              </a:spcBef>
              <a:spcAft>
                <a:spcPts val="0"/>
              </a:spcAft>
              <a:buNone/>
              <a:defRPr sz="1050" b="0" i="0" u="none" strike="noStrike" cap="none">
                <a:solidFill>
                  <a:srgbClr val="888888"/>
                </a:solidFill>
                <a:latin typeface="Verdana"/>
                <a:ea typeface="Verdana"/>
                <a:cs typeface="Verdana"/>
                <a:sym typeface="Verdana"/>
              </a:defRPr>
            </a:lvl2pPr>
            <a:lvl3pPr marL="0" marR="0" lvl="2" indent="0" algn="l">
              <a:spcBef>
                <a:spcPts val="0"/>
              </a:spcBef>
              <a:spcAft>
                <a:spcPts val="0"/>
              </a:spcAft>
              <a:buNone/>
              <a:defRPr sz="1050" b="0" i="0" u="none" strike="noStrike" cap="none">
                <a:solidFill>
                  <a:srgbClr val="888888"/>
                </a:solidFill>
                <a:latin typeface="Verdana"/>
                <a:ea typeface="Verdana"/>
                <a:cs typeface="Verdana"/>
                <a:sym typeface="Verdana"/>
              </a:defRPr>
            </a:lvl3pPr>
            <a:lvl4pPr marL="0" marR="0" lvl="3" indent="0" algn="l">
              <a:spcBef>
                <a:spcPts val="0"/>
              </a:spcBef>
              <a:spcAft>
                <a:spcPts val="0"/>
              </a:spcAft>
              <a:buNone/>
              <a:defRPr sz="1050" b="0" i="0" u="none" strike="noStrike" cap="none">
                <a:solidFill>
                  <a:srgbClr val="888888"/>
                </a:solidFill>
                <a:latin typeface="Verdana"/>
                <a:ea typeface="Verdana"/>
                <a:cs typeface="Verdana"/>
                <a:sym typeface="Verdana"/>
              </a:defRPr>
            </a:lvl4pPr>
            <a:lvl5pPr marL="0" marR="0" lvl="4" indent="0" algn="l">
              <a:spcBef>
                <a:spcPts val="0"/>
              </a:spcBef>
              <a:spcAft>
                <a:spcPts val="0"/>
              </a:spcAft>
              <a:buNone/>
              <a:defRPr sz="1050" b="0" i="0" u="none" strike="noStrike" cap="none">
                <a:solidFill>
                  <a:srgbClr val="888888"/>
                </a:solidFill>
                <a:latin typeface="Verdana"/>
                <a:ea typeface="Verdana"/>
                <a:cs typeface="Verdana"/>
                <a:sym typeface="Verdana"/>
              </a:defRPr>
            </a:lvl5pPr>
            <a:lvl6pPr marL="0" marR="0" lvl="5" indent="0" algn="l">
              <a:spcBef>
                <a:spcPts val="0"/>
              </a:spcBef>
              <a:spcAft>
                <a:spcPts val="0"/>
              </a:spcAft>
              <a:buNone/>
              <a:defRPr sz="1050" b="0" i="0" u="none" strike="noStrike" cap="none">
                <a:solidFill>
                  <a:srgbClr val="888888"/>
                </a:solidFill>
                <a:latin typeface="Verdana"/>
                <a:ea typeface="Verdana"/>
                <a:cs typeface="Verdana"/>
                <a:sym typeface="Verdana"/>
              </a:defRPr>
            </a:lvl6pPr>
            <a:lvl7pPr marL="0" marR="0" lvl="6" indent="0" algn="l">
              <a:spcBef>
                <a:spcPts val="0"/>
              </a:spcBef>
              <a:spcAft>
                <a:spcPts val="0"/>
              </a:spcAft>
              <a:buNone/>
              <a:defRPr sz="1050" b="0" i="0" u="none" strike="noStrike" cap="none">
                <a:solidFill>
                  <a:srgbClr val="888888"/>
                </a:solidFill>
                <a:latin typeface="Verdana"/>
                <a:ea typeface="Verdana"/>
                <a:cs typeface="Verdana"/>
                <a:sym typeface="Verdana"/>
              </a:defRPr>
            </a:lvl7pPr>
            <a:lvl8pPr marL="0" marR="0" lvl="7" indent="0" algn="l">
              <a:spcBef>
                <a:spcPts val="0"/>
              </a:spcBef>
              <a:spcAft>
                <a:spcPts val="0"/>
              </a:spcAft>
              <a:buNone/>
              <a:defRPr sz="1050" b="0" i="0" u="none" strike="noStrike" cap="none">
                <a:solidFill>
                  <a:srgbClr val="888888"/>
                </a:solidFill>
                <a:latin typeface="Verdana"/>
                <a:ea typeface="Verdana"/>
                <a:cs typeface="Verdana"/>
                <a:sym typeface="Verdana"/>
              </a:defRPr>
            </a:lvl8pPr>
            <a:lvl9pPr marL="0" marR="0" lvl="8" indent="0" algn="l">
              <a:spcBef>
                <a:spcPts val="0"/>
              </a:spcBef>
              <a:spcAft>
                <a:spcPts val="0"/>
              </a:spcAft>
              <a:buNone/>
              <a:defRPr sz="1050" b="0" i="0" u="none" strike="noStrike" cap="none">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12"/>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Blank">
  <p:cSld name="Title Only Blank">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486834" y="134939"/>
            <a:ext cx="11101917" cy="1076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1"/>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00" name="Google Shape;100;p21"/>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ntent ">
  <p:cSld name="2 Content ">
    <p:spTree>
      <p:nvGrpSpPr>
        <p:cNvPr id="1" name="Shape 101"/>
        <p:cNvGrpSpPr/>
        <p:nvPr/>
      </p:nvGrpSpPr>
      <p:grpSpPr>
        <a:xfrm>
          <a:off x="0" y="0"/>
          <a:ext cx="0" cy="0"/>
          <a:chOff x="0" y="0"/>
          <a:chExt cx="0" cy="0"/>
        </a:xfrm>
      </p:grpSpPr>
      <p:sp>
        <p:nvSpPr>
          <p:cNvPr id="102" name="Google Shape;102;p22"/>
          <p:cNvSpPr txBox="1">
            <a:spLocks noGrp="1"/>
          </p:cNvSpPr>
          <p:nvPr>
            <p:ph type="body" idx="1"/>
          </p:nvPr>
        </p:nvSpPr>
        <p:spPr>
          <a:xfrm>
            <a:off x="499769" y="1644651"/>
            <a:ext cx="5380567" cy="4367213"/>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22"/>
          <p:cNvSpPr txBox="1">
            <a:spLocks noGrp="1"/>
          </p:cNvSpPr>
          <p:nvPr>
            <p:ph type="body" idx="2"/>
          </p:nvPr>
        </p:nvSpPr>
        <p:spPr>
          <a:xfrm>
            <a:off x="6318485" y="1644651"/>
            <a:ext cx="5380567" cy="4367213"/>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22"/>
          <p:cNvSpPr txBox="1">
            <a:spLocks noGrp="1"/>
          </p:cNvSpPr>
          <p:nvPr>
            <p:ph type="title"/>
          </p:nvPr>
        </p:nvSpPr>
        <p:spPr>
          <a:xfrm>
            <a:off x="487681" y="135133"/>
            <a:ext cx="11101073" cy="107603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2"/>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06" name="Google Shape;106;p22"/>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7"/>
        <p:cNvGrpSpPr/>
        <p:nvPr/>
      </p:nvGrpSpPr>
      <p:grpSpPr>
        <a:xfrm>
          <a:off x="0" y="0"/>
          <a:ext cx="0" cy="0"/>
          <a:chOff x="0" y="0"/>
          <a:chExt cx="0" cy="0"/>
        </a:xfrm>
      </p:grpSpPr>
      <p:sp>
        <p:nvSpPr>
          <p:cNvPr id="108" name="Google Shape;108;p23"/>
          <p:cNvSpPr txBox="1">
            <a:spLocks noGrp="1"/>
          </p:cNvSpPr>
          <p:nvPr>
            <p:ph type="body" idx="1"/>
          </p:nvPr>
        </p:nvSpPr>
        <p:spPr>
          <a:xfrm>
            <a:off x="489186" y="1645920"/>
            <a:ext cx="5380329" cy="789828"/>
          </a:xfrm>
          <a:prstGeom prst="rect">
            <a:avLst/>
          </a:prstGeom>
          <a:noFill/>
          <a:ln>
            <a:noFill/>
          </a:ln>
        </p:spPr>
        <p:txBody>
          <a:bodyPr spcFirstLastPara="1" wrap="square" lIns="91425" tIns="45700" rIns="91425" bIns="45700" anchor="b" anchorCtr="0">
            <a:noAutofit/>
          </a:bodyPr>
          <a:lstStyle>
            <a:lvl1pPr marL="457200" lvl="0" indent="-228600" algn="ctr">
              <a:lnSpc>
                <a:spcPct val="115384"/>
              </a:lnSpc>
              <a:spcBef>
                <a:spcPts val="0"/>
              </a:spcBef>
              <a:spcAft>
                <a:spcPts val="0"/>
              </a:spcAft>
              <a:buClr>
                <a:schemeClr val="dk1"/>
              </a:buClr>
              <a:buSzPts val="3510"/>
              <a:buFont typeface="Verdana"/>
              <a:buNone/>
              <a:defRPr sz="2600" b="0"/>
            </a:lvl1pPr>
            <a:lvl2pPr marL="914400" lvl="1" indent="-228600" algn="l">
              <a:spcBef>
                <a:spcPts val="800"/>
              </a:spcBef>
              <a:spcAft>
                <a:spcPts val="0"/>
              </a:spcAft>
              <a:buSzPts val="2000"/>
              <a:buNone/>
              <a:defRPr sz="2000" b="1"/>
            </a:lvl2pPr>
            <a:lvl3pPr marL="1371600" lvl="2" indent="-228600" algn="l">
              <a:spcBef>
                <a:spcPts val="7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9" name="Google Shape;109;p23"/>
          <p:cNvSpPr txBox="1">
            <a:spLocks noGrp="1"/>
          </p:cNvSpPr>
          <p:nvPr>
            <p:ph type="body" idx="2"/>
          </p:nvPr>
        </p:nvSpPr>
        <p:spPr>
          <a:xfrm>
            <a:off x="6271683" y="1645920"/>
            <a:ext cx="5393501" cy="789828"/>
          </a:xfrm>
          <a:prstGeom prst="rect">
            <a:avLst/>
          </a:prstGeom>
          <a:noFill/>
          <a:ln>
            <a:noFill/>
          </a:ln>
        </p:spPr>
        <p:txBody>
          <a:bodyPr spcFirstLastPara="1" wrap="square" lIns="91425" tIns="45700" rIns="91425" bIns="45700" anchor="b" anchorCtr="0">
            <a:noAutofit/>
          </a:bodyPr>
          <a:lstStyle>
            <a:lvl1pPr marL="457200" lvl="0" indent="-228600" algn="ctr">
              <a:lnSpc>
                <a:spcPct val="115384"/>
              </a:lnSpc>
              <a:spcBef>
                <a:spcPts val="0"/>
              </a:spcBef>
              <a:spcAft>
                <a:spcPts val="0"/>
              </a:spcAft>
              <a:buClr>
                <a:schemeClr val="dk1"/>
              </a:buClr>
              <a:buSzPts val="3510"/>
              <a:buFont typeface="Verdana"/>
              <a:buNone/>
              <a:defRPr sz="2600" b="0"/>
            </a:lvl1pPr>
            <a:lvl2pPr marL="914400" lvl="1" indent="-228600" algn="l">
              <a:spcBef>
                <a:spcPts val="800"/>
              </a:spcBef>
              <a:spcAft>
                <a:spcPts val="0"/>
              </a:spcAft>
              <a:buSzPts val="2000"/>
              <a:buNone/>
              <a:defRPr sz="2000" b="1"/>
            </a:lvl2pPr>
            <a:lvl3pPr marL="1371600" lvl="2" indent="-228600" algn="l">
              <a:spcBef>
                <a:spcPts val="7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0" name="Google Shape;110;p23"/>
          <p:cNvSpPr txBox="1">
            <a:spLocks noGrp="1"/>
          </p:cNvSpPr>
          <p:nvPr>
            <p:ph type="body" idx="3"/>
          </p:nvPr>
        </p:nvSpPr>
        <p:spPr>
          <a:xfrm>
            <a:off x="476249" y="2659063"/>
            <a:ext cx="5393267" cy="3352800"/>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3"/>
          <p:cNvSpPr txBox="1">
            <a:spLocks noGrp="1"/>
          </p:cNvSpPr>
          <p:nvPr>
            <p:ph type="body" idx="4"/>
          </p:nvPr>
        </p:nvSpPr>
        <p:spPr>
          <a:xfrm>
            <a:off x="6271683" y="2659063"/>
            <a:ext cx="5393267" cy="3352800"/>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23"/>
          <p:cNvSpPr txBox="1">
            <a:spLocks noGrp="1"/>
          </p:cNvSpPr>
          <p:nvPr>
            <p:ph type="title"/>
          </p:nvPr>
        </p:nvSpPr>
        <p:spPr>
          <a:xfrm>
            <a:off x="487681" y="135133"/>
            <a:ext cx="11101073" cy="107603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sldNum" idx="12"/>
          </p:nvPr>
        </p:nvSpPr>
        <p:spPr>
          <a:xfrm>
            <a:off x="11176001" y="632460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14" name="Google Shape;114;p23"/>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2 Content">
  <p:cSld name="Text, 2 Content">
    <p:spTree>
      <p:nvGrpSpPr>
        <p:cNvPr id="1" name="Shape 115"/>
        <p:cNvGrpSpPr/>
        <p:nvPr/>
      </p:nvGrpSpPr>
      <p:grpSpPr>
        <a:xfrm>
          <a:off x="0" y="0"/>
          <a:ext cx="0" cy="0"/>
          <a:chOff x="0" y="0"/>
          <a:chExt cx="0" cy="0"/>
        </a:xfrm>
      </p:grpSpPr>
      <p:sp>
        <p:nvSpPr>
          <p:cNvPr id="116" name="Google Shape;116;p24"/>
          <p:cNvSpPr txBox="1">
            <a:spLocks noGrp="1"/>
          </p:cNvSpPr>
          <p:nvPr>
            <p:ph type="body" idx="1"/>
          </p:nvPr>
        </p:nvSpPr>
        <p:spPr>
          <a:xfrm>
            <a:off x="520937" y="1644651"/>
            <a:ext cx="5380567" cy="4367213"/>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4"/>
          <p:cNvSpPr txBox="1">
            <a:spLocks noGrp="1"/>
          </p:cNvSpPr>
          <p:nvPr>
            <p:ph type="title"/>
          </p:nvPr>
        </p:nvSpPr>
        <p:spPr>
          <a:xfrm>
            <a:off x="487681" y="135133"/>
            <a:ext cx="11101073" cy="107603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a:spLocks noGrp="1"/>
          </p:cNvSpPr>
          <p:nvPr>
            <p:ph type="pic" idx="2"/>
          </p:nvPr>
        </p:nvSpPr>
        <p:spPr>
          <a:xfrm>
            <a:off x="6337300" y="1644651"/>
            <a:ext cx="5317067" cy="2011363"/>
          </a:xfrm>
          <a:prstGeom prst="rect">
            <a:avLst/>
          </a:prstGeom>
          <a:noFill/>
          <a:ln>
            <a:noFill/>
          </a:ln>
        </p:spPr>
      </p:sp>
      <p:sp>
        <p:nvSpPr>
          <p:cNvPr id="119" name="Google Shape;119;p24"/>
          <p:cNvSpPr>
            <a:spLocks noGrp="1"/>
          </p:cNvSpPr>
          <p:nvPr>
            <p:ph type="pic" idx="3"/>
          </p:nvPr>
        </p:nvSpPr>
        <p:spPr>
          <a:xfrm>
            <a:off x="6337300" y="4006851"/>
            <a:ext cx="5317067" cy="2011363"/>
          </a:xfrm>
          <a:prstGeom prst="rect">
            <a:avLst/>
          </a:prstGeom>
          <a:noFill/>
          <a:ln>
            <a:noFill/>
          </a:ln>
        </p:spPr>
      </p:sp>
      <p:sp>
        <p:nvSpPr>
          <p:cNvPr id="120" name="Google Shape;120;p24"/>
          <p:cNvSpPr txBox="1">
            <a:spLocks noGrp="1"/>
          </p:cNvSpPr>
          <p:nvPr>
            <p:ph type="sldNum" idx="12"/>
          </p:nvPr>
        </p:nvSpPr>
        <p:spPr>
          <a:xfrm>
            <a:off x="11104034" y="632460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21" name="Google Shape;121;p24"/>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Content">
  <p:cSld name="4 Content">
    <p:spTree>
      <p:nvGrpSpPr>
        <p:cNvPr id="1" name="Shape 122"/>
        <p:cNvGrpSpPr/>
        <p:nvPr/>
      </p:nvGrpSpPr>
      <p:grpSpPr>
        <a:xfrm>
          <a:off x="0" y="0"/>
          <a:ext cx="0" cy="0"/>
          <a:chOff x="0" y="0"/>
          <a:chExt cx="0" cy="0"/>
        </a:xfrm>
      </p:grpSpPr>
      <p:sp>
        <p:nvSpPr>
          <p:cNvPr id="123" name="Google Shape;123;p25"/>
          <p:cNvSpPr txBox="1">
            <a:spLocks noGrp="1"/>
          </p:cNvSpPr>
          <p:nvPr>
            <p:ph type="body" idx="1"/>
          </p:nvPr>
        </p:nvSpPr>
        <p:spPr>
          <a:xfrm>
            <a:off x="494650" y="1645920"/>
            <a:ext cx="5323596" cy="2057400"/>
          </a:xfrm>
          <a:prstGeom prst="rect">
            <a:avLst/>
          </a:prstGeom>
          <a:noFill/>
          <a:ln>
            <a:noFill/>
          </a:ln>
        </p:spPr>
        <p:txBody>
          <a:bodyPr spcFirstLastPara="1" wrap="square" lIns="91425" tIns="45700" rIns="91425" bIns="45700" anchor="t" anchorCtr="0">
            <a:noAutofit/>
          </a:bodyPr>
          <a:lstStyle>
            <a:lvl1pPr marL="457200" lvl="0" indent="-387350" algn="l">
              <a:spcBef>
                <a:spcPts val="1800"/>
              </a:spcBef>
              <a:spcAft>
                <a:spcPts val="0"/>
              </a:spcAft>
              <a:buClr>
                <a:srgbClr val="000000"/>
              </a:buClr>
              <a:buSzPts val="2500"/>
              <a:buFont typeface="Verdana"/>
              <a:buChar char="•"/>
              <a:defRPr sz="2000" b="0">
                <a:solidFill>
                  <a:srgbClr val="000000"/>
                </a:solidFill>
                <a:latin typeface="Verdana"/>
                <a:ea typeface="Verdana"/>
                <a:cs typeface="Verdana"/>
                <a:sym typeface="Verdana"/>
              </a:defRPr>
            </a:lvl1pPr>
            <a:lvl2pPr marL="914400" lvl="1" indent="-342900" algn="l">
              <a:spcBef>
                <a:spcPts val="800"/>
              </a:spcBef>
              <a:spcAft>
                <a:spcPts val="0"/>
              </a:spcAft>
              <a:buClr>
                <a:srgbClr val="7F7F7F"/>
              </a:buClr>
              <a:buSzPts val="1800"/>
              <a:buFont typeface="Merriweather Sans"/>
              <a:buChar char="–"/>
              <a:defRPr sz="1800"/>
            </a:lvl2pPr>
            <a:lvl3pPr marL="1371600" lvl="2" indent="-342900" algn="l">
              <a:spcBef>
                <a:spcPts val="700"/>
              </a:spcBef>
              <a:spcAft>
                <a:spcPts val="0"/>
              </a:spcAft>
              <a:buClr>
                <a:srgbClr val="595959"/>
              </a:buClr>
              <a:buSzPts val="1800"/>
              <a:buFont typeface="Noto Sans Symbols"/>
              <a:buChar char="▪"/>
              <a:defRPr sz="1800"/>
            </a:lvl3pPr>
            <a:lvl4pPr marL="1828800" lvl="3" indent="-330200" algn="l">
              <a:spcBef>
                <a:spcPts val="600"/>
              </a:spcBef>
              <a:spcAft>
                <a:spcPts val="0"/>
              </a:spcAft>
              <a:buClr>
                <a:srgbClr val="7F7F7F"/>
              </a:buClr>
              <a:buSzPts val="1600"/>
              <a:buChar char="–"/>
              <a:defRPr sz="1600"/>
            </a:lvl4pPr>
            <a:lvl5pPr marL="2286000" lvl="4" indent="-330200" algn="l">
              <a:spcBef>
                <a:spcPts val="600"/>
              </a:spcBef>
              <a:spcAft>
                <a:spcPts val="0"/>
              </a:spcAft>
              <a:buClr>
                <a:srgbClr val="7F7F7F"/>
              </a:buClr>
              <a:buSzPts val="1600"/>
              <a:buFont typeface="Noto Sans Symbols"/>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4" name="Google Shape;124;p25"/>
          <p:cNvSpPr txBox="1">
            <a:spLocks noGrp="1"/>
          </p:cNvSpPr>
          <p:nvPr>
            <p:ph type="body" idx="2"/>
          </p:nvPr>
        </p:nvSpPr>
        <p:spPr>
          <a:xfrm>
            <a:off x="6347053" y="1645920"/>
            <a:ext cx="5323596" cy="2057400"/>
          </a:xfrm>
          <a:prstGeom prst="rect">
            <a:avLst/>
          </a:prstGeom>
          <a:noFill/>
          <a:ln>
            <a:noFill/>
          </a:ln>
        </p:spPr>
        <p:txBody>
          <a:bodyPr spcFirstLastPara="1" wrap="square" lIns="91425" tIns="45700" rIns="91425" bIns="45700" anchor="t" anchorCtr="0">
            <a:noAutofit/>
          </a:bodyPr>
          <a:lstStyle>
            <a:lvl1pPr marL="457200" lvl="0" indent="-387350" algn="l">
              <a:spcBef>
                <a:spcPts val="1800"/>
              </a:spcBef>
              <a:spcAft>
                <a:spcPts val="0"/>
              </a:spcAft>
              <a:buClr>
                <a:srgbClr val="000000"/>
              </a:buClr>
              <a:buSzPts val="2500"/>
              <a:buFont typeface="Verdana"/>
              <a:buChar char="•"/>
              <a:defRPr sz="2000" b="0">
                <a:solidFill>
                  <a:srgbClr val="000000"/>
                </a:solidFill>
                <a:latin typeface="Verdana"/>
                <a:ea typeface="Verdana"/>
                <a:cs typeface="Verdana"/>
                <a:sym typeface="Verdana"/>
              </a:defRPr>
            </a:lvl1pPr>
            <a:lvl2pPr marL="914400" lvl="1" indent="-342900" algn="l">
              <a:spcBef>
                <a:spcPts val="800"/>
              </a:spcBef>
              <a:spcAft>
                <a:spcPts val="0"/>
              </a:spcAft>
              <a:buClr>
                <a:srgbClr val="7F7F7F"/>
              </a:buClr>
              <a:buSzPts val="1800"/>
              <a:buFont typeface="Merriweather Sans"/>
              <a:buChar char="–"/>
              <a:defRPr sz="1800"/>
            </a:lvl2pPr>
            <a:lvl3pPr marL="1371600" lvl="2" indent="-342900" algn="l">
              <a:spcBef>
                <a:spcPts val="700"/>
              </a:spcBef>
              <a:spcAft>
                <a:spcPts val="0"/>
              </a:spcAft>
              <a:buClr>
                <a:srgbClr val="595959"/>
              </a:buClr>
              <a:buSzPts val="1800"/>
              <a:buFont typeface="Noto Sans Symbols"/>
              <a:buChar char="▪"/>
              <a:defRPr sz="1800"/>
            </a:lvl3pPr>
            <a:lvl4pPr marL="1828800" lvl="3" indent="-330200" algn="l">
              <a:spcBef>
                <a:spcPts val="600"/>
              </a:spcBef>
              <a:spcAft>
                <a:spcPts val="0"/>
              </a:spcAft>
              <a:buClr>
                <a:srgbClr val="7F7F7F"/>
              </a:buClr>
              <a:buSzPts val="1600"/>
              <a:buChar char="–"/>
              <a:defRPr sz="1600"/>
            </a:lvl4pPr>
            <a:lvl5pPr marL="2286000" lvl="4" indent="-330200" algn="l">
              <a:spcBef>
                <a:spcPts val="600"/>
              </a:spcBef>
              <a:spcAft>
                <a:spcPts val="0"/>
              </a:spcAft>
              <a:buClr>
                <a:srgbClr val="7F7F7F"/>
              </a:buClr>
              <a:buSzPts val="1600"/>
              <a:buFont typeface="Noto Sans Symbols"/>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5" name="Google Shape;125;p25"/>
          <p:cNvSpPr txBox="1">
            <a:spLocks noGrp="1"/>
          </p:cNvSpPr>
          <p:nvPr>
            <p:ph type="body" idx="3"/>
          </p:nvPr>
        </p:nvSpPr>
        <p:spPr>
          <a:xfrm>
            <a:off x="464386" y="3920063"/>
            <a:ext cx="5323596" cy="2057400"/>
          </a:xfrm>
          <a:prstGeom prst="rect">
            <a:avLst/>
          </a:prstGeom>
          <a:noFill/>
          <a:ln>
            <a:noFill/>
          </a:ln>
        </p:spPr>
        <p:txBody>
          <a:bodyPr spcFirstLastPara="1" wrap="square" lIns="91425" tIns="45700" rIns="91425" bIns="45700" anchor="t" anchorCtr="0">
            <a:noAutofit/>
          </a:bodyPr>
          <a:lstStyle>
            <a:lvl1pPr marL="457200" lvl="0" indent="-387350" algn="l">
              <a:spcBef>
                <a:spcPts val="1800"/>
              </a:spcBef>
              <a:spcAft>
                <a:spcPts val="0"/>
              </a:spcAft>
              <a:buClr>
                <a:srgbClr val="000000"/>
              </a:buClr>
              <a:buSzPts val="2500"/>
              <a:buFont typeface="Verdana"/>
              <a:buChar char="•"/>
              <a:defRPr sz="2000" b="0">
                <a:solidFill>
                  <a:srgbClr val="000000"/>
                </a:solidFill>
                <a:latin typeface="Verdana"/>
                <a:ea typeface="Verdana"/>
                <a:cs typeface="Verdana"/>
                <a:sym typeface="Verdana"/>
              </a:defRPr>
            </a:lvl1pPr>
            <a:lvl2pPr marL="914400" lvl="1" indent="-342900" algn="l">
              <a:spcBef>
                <a:spcPts val="800"/>
              </a:spcBef>
              <a:spcAft>
                <a:spcPts val="0"/>
              </a:spcAft>
              <a:buClr>
                <a:srgbClr val="7F7F7F"/>
              </a:buClr>
              <a:buSzPts val="1800"/>
              <a:buFont typeface="Merriweather Sans"/>
              <a:buChar char="–"/>
              <a:defRPr sz="1800"/>
            </a:lvl2pPr>
            <a:lvl3pPr marL="1371600" lvl="2" indent="-342900" algn="l">
              <a:spcBef>
                <a:spcPts val="700"/>
              </a:spcBef>
              <a:spcAft>
                <a:spcPts val="0"/>
              </a:spcAft>
              <a:buClr>
                <a:srgbClr val="595959"/>
              </a:buClr>
              <a:buSzPts val="1800"/>
              <a:buFont typeface="Noto Sans Symbols"/>
              <a:buChar char="▪"/>
              <a:defRPr sz="1800"/>
            </a:lvl3pPr>
            <a:lvl4pPr marL="1828800" lvl="3" indent="-330200" algn="l">
              <a:spcBef>
                <a:spcPts val="600"/>
              </a:spcBef>
              <a:spcAft>
                <a:spcPts val="0"/>
              </a:spcAft>
              <a:buClr>
                <a:srgbClr val="7F7F7F"/>
              </a:buClr>
              <a:buSzPts val="1600"/>
              <a:buChar char="–"/>
              <a:defRPr sz="1600"/>
            </a:lvl4pPr>
            <a:lvl5pPr marL="2286000" lvl="4" indent="-330200" algn="l">
              <a:spcBef>
                <a:spcPts val="600"/>
              </a:spcBef>
              <a:spcAft>
                <a:spcPts val="0"/>
              </a:spcAft>
              <a:buClr>
                <a:srgbClr val="7F7F7F"/>
              </a:buClr>
              <a:buSzPts val="1600"/>
              <a:buFont typeface="Noto Sans Symbols"/>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6" name="Google Shape;126;p25"/>
          <p:cNvSpPr txBox="1">
            <a:spLocks noGrp="1"/>
          </p:cNvSpPr>
          <p:nvPr>
            <p:ph type="body" idx="4"/>
          </p:nvPr>
        </p:nvSpPr>
        <p:spPr>
          <a:xfrm>
            <a:off x="6316789" y="3920063"/>
            <a:ext cx="5323596" cy="2057400"/>
          </a:xfrm>
          <a:prstGeom prst="rect">
            <a:avLst/>
          </a:prstGeom>
          <a:noFill/>
          <a:ln>
            <a:noFill/>
          </a:ln>
        </p:spPr>
        <p:txBody>
          <a:bodyPr spcFirstLastPara="1" wrap="square" lIns="91425" tIns="45700" rIns="91425" bIns="45700" anchor="t" anchorCtr="0">
            <a:noAutofit/>
          </a:bodyPr>
          <a:lstStyle>
            <a:lvl1pPr marL="457200" lvl="0" indent="-387350" algn="l">
              <a:spcBef>
                <a:spcPts val="1800"/>
              </a:spcBef>
              <a:spcAft>
                <a:spcPts val="0"/>
              </a:spcAft>
              <a:buClr>
                <a:srgbClr val="000000"/>
              </a:buClr>
              <a:buSzPts val="2500"/>
              <a:buFont typeface="Verdana"/>
              <a:buChar char="•"/>
              <a:defRPr sz="2000" b="0">
                <a:solidFill>
                  <a:srgbClr val="000000"/>
                </a:solidFill>
                <a:latin typeface="Verdana"/>
                <a:ea typeface="Verdana"/>
                <a:cs typeface="Verdana"/>
                <a:sym typeface="Verdana"/>
              </a:defRPr>
            </a:lvl1pPr>
            <a:lvl2pPr marL="914400" lvl="1" indent="-342900" algn="l">
              <a:spcBef>
                <a:spcPts val="800"/>
              </a:spcBef>
              <a:spcAft>
                <a:spcPts val="0"/>
              </a:spcAft>
              <a:buClr>
                <a:srgbClr val="7F7F7F"/>
              </a:buClr>
              <a:buSzPts val="1800"/>
              <a:buFont typeface="Merriweather Sans"/>
              <a:buChar char="–"/>
              <a:defRPr sz="1800"/>
            </a:lvl2pPr>
            <a:lvl3pPr marL="1371600" lvl="2" indent="-342900" algn="l">
              <a:spcBef>
                <a:spcPts val="700"/>
              </a:spcBef>
              <a:spcAft>
                <a:spcPts val="0"/>
              </a:spcAft>
              <a:buClr>
                <a:srgbClr val="595959"/>
              </a:buClr>
              <a:buSzPts val="1800"/>
              <a:buFont typeface="Noto Sans Symbols"/>
              <a:buChar char="▪"/>
              <a:defRPr sz="1800"/>
            </a:lvl3pPr>
            <a:lvl4pPr marL="1828800" lvl="3" indent="-330200" algn="l">
              <a:spcBef>
                <a:spcPts val="600"/>
              </a:spcBef>
              <a:spcAft>
                <a:spcPts val="0"/>
              </a:spcAft>
              <a:buClr>
                <a:srgbClr val="7F7F7F"/>
              </a:buClr>
              <a:buSzPts val="1600"/>
              <a:buChar char="–"/>
              <a:defRPr sz="1600"/>
            </a:lvl4pPr>
            <a:lvl5pPr marL="2286000" lvl="4" indent="-330200" algn="l">
              <a:spcBef>
                <a:spcPts val="600"/>
              </a:spcBef>
              <a:spcAft>
                <a:spcPts val="0"/>
              </a:spcAft>
              <a:buClr>
                <a:srgbClr val="7F7F7F"/>
              </a:buClr>
              <a:buSzPts val="1600"/>
              <a:buFont typeface="Noto Sans Symbols"/>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7" name="Google Shape;127;p25"/>
          <p:cNvSpPr txBox="1">
            <a:spLocks noGrp="1"/>
          </p:cNvSpPr>
          <p:nvPr>
            <p:ph type="title"/>
          </p:nvPr>
        </p:nvSpPr>
        <p:spPr>
          <a:xfrm>
            <a:off x="487681" y="135133"/>
            <a:ext cx="11101073" cy="107603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5"/>
          <p:cNvSpPr txBox="1">
            <a:spLocks noGrp="1"/>
          </p:cNvSpPr>
          <p:nvPr>
            <p:ph type="sldNum" idx="12"/>
          </p:nvPr>
        </p:nvSpPr>
        <p:spPr>
          <a:xfrm>
            <a:off x="11104034" y="6340476"/>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29" name="Google Shape;129;p25"/>
          <p:cNvSpPr txBox="1">
            <a:spLocks noGrp="1"/>
          </p:cNvSpPr>
          <p:nvPr>
            <p:ph type="dt" idx="10"/>
          </p:nvPr>
        </p:nvSpPr>
        <p:spPr>
          <a:xfrm>
            <a:off x="450850"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486834" y="134939"/>
            <a:ext cx="11101917" cy="1076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body" idx="1"/>
          </p:nvPr>
        </p:nvSpPr>
        <p:spPr>
          <a:xfrm>
            <a:off x="1964263" y="5397501"/>
            <a:ext cx="7586135" cy="609599"/>
          </a:xfrm>
          <a:prstGeom prst="rect">
            <a:avLst/>
          </a:prstGeom>
          <a:noFill/>
          <a:ln>
            <a:noFill/>
          </a:ln>
        </p:spPr>
        <p:txBody>
          <a:bodyPr spcFirstLastPara="1" wrap="square" lIns="91425" tIns="45700" rIns="91425" bIns="45700" anchor="t" anchorCtr="0">
            <a:normAutofit/>
          </a:bodyPr>
          <a:lstStyle>
            <a:lvl1pPr marL="457200" lvl="0" indent="-382905" algn="l">
              <a:spcBef>
                <a:spcPts val="1800"/>
              </a:spcBef>
              <a:spcAft>
                <a:spcPts val="0"/>
              </a:spcAft>
              <a:buClr>
                <a:schemeClr val="dk1"/>
              </a:buClr>
              <a:buSzPts val="2430"/>
              <a:buFont typeface="Verdana"/>
              <a:buChar char="•"/>
              <a:defRPr sz="1800"/>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26"/>
          <p:cNvSpPr>
            <a:spLocks noGrp="1"/>
          </p:cNvSpPr>
          <p:nvPr>
            <p:ph type="pic" idx="2"/>
          </p:nvPr>
        </p:nvSpPr>
        <p:spPr>
          <a:xfrm>
            <a:off x="1964267" y="1670050"/>
            <a:ext cx="7586133" cy="3587750"/>
          </a:xfrm>
          <a:prstGeom prst="rect">
            <a:avLst/>
          </a:prstGeom>
          <a:noFill/>
          <a:ln>
            <a:noFill/>
          </a:ln>
        </p:spPr>
      </p:sp>
      <p:sp>
        <p:nvSpPr>
          <p:cNvPr id="134" name="Google Shape;134;p26"/>
          <p:cNvSpPr txBox="1">
            <a:spLocks noGrp="1"/>
          </p:cNvSpPr>
          <p:nvPr>
            <p:ph type="sldNum" idx="12"/>
          </p:nvPr>
        </p:nvSpPr>
        <p:spPr>
          <a:xfrm>
            <a:off x="110024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26"/>
          <p:cNvSpPr txBox="1">
            <a:spLocks noGrp="1"/>
          </p:cNvSpPr>
          <p:nvPr>
            <p:ph type="dt" idx="10"/>
          </p:nvPr>
        </p:nvSpPr>
        <p:spPr>
          <a:xfrm>
            <a:off x="450850"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36"/>
        <p:cNvGrpSpPr/>
        <p:nvPr/>
      </p:nvGrpSpPr>
      <p:grpSpPr>
        <a:xfrm>
          <a:off x="0" y="0"/>
          <a:ext cx="0" cy="0"/>
          <a:chOff x="0" y="0"/>
          <a:chExt cx="0" cy="0"/>
        </a:xfrm>
      </p:grpSpPr>
      <p:sp>
        <p:nvSpPr>
          <p:cNvPr id="137" name="Google Shape;137;p27"/>
          <p:cNvSpPr/>
          <p:nvPr/>
        </p:nvSpPr>
        <p:spPr>
          <a:xfrm>
            <a:off x="2118" y="1"/>
            <a:ext cx="12230100" cy="5915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138" name="Google Shape;138;p27"/>
          <p:cNvSpPr txBox="1">
            <a:spLocks noGrp="1"/>
          </p:cNvSpPr>
          <p:nvPr>
            <p:ph type="sldNum" idx="12"/>
          </p:nvPr>
        </p:nvSpPr>
        <p:spPr>
          <a:xfrm>
            <a:off x="10697634" y="632460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39" name="Google Shape;139;p27"/>
          <p:cNvSpPr txBox="1">
            <a:spLocks noGrp="1"/>
          </p:cNvSpPr>
          <p:nvPr>
            <p:ph type="dt" idx="10"/>
          </p:nvPr>
        </p:nvSpPr>
        <p:spPr>
          <a:xfrm>
            <a:off x="552451" y="6340476"/>
            <a:ext cx="2190749"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Universal">
  <p:cSld name="Title Slide Universal">
    <p:spTree>
      <p:nvGrpSpPr>
        <p:cNvPr id="1" name="Shape 21"/>
        <p:cNvGrpSpPr/>
        <p:nvPr/>
      </p:nvGrpSpPr>
      <p:grpSpPr>
        <a:xfrm>
          <a:off x="0" y="0"/>
          <a:ext cx="0" cy="0"/>
          <a:chOff x="0" y="0"/>
          <a:chExt cx="0" cy="0"/>
        </a:xfrm>
      </p:grpSpPr>
      <p:sp>
        <p:nvSpPr>
          <p:cNvPr id="22" name="Google Shape;22;p13"/>
          <p:cNvSpPr/>
          <p:nvPr/>
        </p:nvSpPr>
        <p:spPr>
          <a:xfrm>
            <a:off x="2118" y="1"/>
            <a:ext cx="12230100" cy="5915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23" name="Google Shape;23;p13"/>
          <p:cNvPicPr preferRelativeResize="0"/>
          <p:nvPr/>
        </p:nvPicPr>
        <p:blipFill rotWithShape="1">
          <a:blip r:embed="rId2">
            <a:alphaModFix/>
          </a:blip>
          <a:srcRect/>
          <a:stretch/>
        </p:blipFill>
        <p:spPr>
          <a:xfrm>
            <a:off x="0" y="2809875"/>
            <a:ext cx="12192000" cy="3105150"/>
          </a:xfrm>
          <a:prstGeom prst="rect">
            <a:avLst/>
          </a:prstGeom>
          <a:noFill/>
          <a:ln>
            <a:noFill/>
          </a:ln>
        </p:spPr>
      </p:pic>
      <p:pic>
        <p:nvPicPr>
          <p:cNvPr id="24" name="Google Shape;24;p13" descr="shutterstock_76938916.jpg"/>
          <p:cNvPicPr preferRelativeResize="0"/>
          <p:nvPr/>
        </p:nvPicPr>
        <p:blipFill rotWithShape="1">
          <a:blip r:embed="rId3">
            <a:alphaModFix/>
          </a:blip>
          <a:srcRect l="38359" t="18908" r="17080"/>
          <a:stretch/>
        </p:blipFill>
        <p:spPr>
          <a:xfrm>
            <a:off x="9144000" y="1"/>
            <a:ext cx="3048000" cy="2809875"/>
          </a:xfrm>
          <a:prstGeom prst="rect">
            <a:avLst/>
          </a:prstGeom>
          <a:noFill/>
          <a:ln>
            <a:noFill/>
          </a:ln>
        </p:spPr>
      </p:pic>
      <p:pic>
        <p:nvPicPr>
          <p:cNvPr id="25" name="Google Shape;25;p13" descr="shutterstock_10708528.jpg"/>
          <p:cNvPicPr preferRelativeResize="0"/>
          <p:nvPr/>
        </p:nvPicPr>
        <p:blipFill rotWithShape="1">
          <a:blip r:embed="rId4">
            <a:alphaModFix/>
          </a:blip>
          <a:srcRect l="23894" r="23894"/>
          <a:stretch/>
        </p:blipFill>
        <p:spPr>
          <a:xfrm>
            <a:off x="1" y="1"/>
            <a:ext cx="3028951" cy="2809875"/>
          </a:xfrm>
          <a:prstGeom prst="rect">
            <a:avLst/>
          </a:prstGeom>
          <a:noFill/>
          <a:ln>
            <a:noFill/>
          </a:ln>
        </p:spPr>
      </p:pic>
      <p:pic>
        <p:nvPicPr>
          <p:cNvPr id="26" name="Google Shape;26;p13" descr="shutterstock_12020635.jpg"/>
          <p:cNvPicPr preferRelativeResize="0"/>
          <p:nvPr/>
        </p:nvPicPr>
        <p:blipFill rotWithShape="1">
          <a:blip r:embed="rId5">
            <a:alphaModFix/>
          </a:blip>
          <a:srcRect l="28606" t="7475" r="33949" b="23048"/>
          <a:stretch/>
        </p:blipFill>
        <p:spPr>
          <a:xfrm>
            <a:off x="3048001" y="1"/>
            <a:ext cx="3028951" cy="2809875"/>
          </a:xfrm>
          <a:prstGeom prst="rect">
            <a:avLst/>
          </a:prstGeom>
          <a:noFill/>
          <a:ln>
            <a:noFill/>
          </a:ln>
        </p:spPr>
      </p:pic>
      <p:pic>
        <p:nvPicPr>
          <p:cNvPr id="27" name="Google Shape;27;p13" descr="shutterstock_58382266.jpg"/>
          <p:cNvPicPr preferRelativeResize="0"/>
          <p:nvPr/>
        </p:nvPicPr>
        <p:blipFill rotWithShape="1">
          <a:blip r:embed="rId6">
            <a:alphaModFix/>
          </a:blip>
          <a:srcRect l="21448" r="21447"/>
          <a:stretch/>
        </p:blipFill>
        <p:spPr>
          <a:xfrm>
            <a:off x="6096001" y="1"/>
            <a:ext cx="3028951" cy="2809875"/>
          </a:xfrm>
          <a:prstGeom prst="rect">
            <a:avLst/>
          </a:prstGeom>
          <a:noFill/>
          <a:ln>
            <a:noFill/>
          </a:ln>
        </p:spPr>
      </p:pic>
      <p:sp>
        <p:nvSpPr>
          <p:cNvPr id="28" name="Google Shape;28;p13"/>
          <p:cNvSpPr txBox="1">
            <a:spLocks noGrp="1"/>
          </p:cNvSpPr>
          <p:nvPr>
            <p:ph type="ctrTitle"/>
          </p:nvPr>
        </p:nvSpPr>
        <p:spPr>
          <a:xfrm>
            <a:off x="601216" y="3157837"/>
            <a:ext cx="10545755" cy="76505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800" b="1">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ubTitle" idx="1"/>
          </p:nvPr>
        </p:nvSpPr>
        <p:spPr>
          <a:xfrm>
            <a:off x="601217" y="4165407"/>
            <a:ext cx="10545755" cy="429768"/>
          </a:xfrm>
          <a:prstGeom prst="rect">
            <a:avLst/>
          </a:prstGeom>
          <a:noFill/>
          <a:ln>
            <a:noFill/>
          </a:ln>
        </p:spPr>
        <p:txBody>
          <a:bodyPr spcFirstLastPara="1" wrap="square" lIns="91425" tIns="45700" rIns="91425" bIns="45700" anchor="t" anchorCtr="0">
            <a:noAutofit/>
          </a:bodyPr>
          <a:lstStyle>
            <a:lvl1pPr lvl="0" algn="l">
              <a:lnSpc>
                <a:spcPct val="90000"/>
              </a:lnSpc>
              <a:spcBef>
                <a:spcPts val="1800"/>
              </a:spcBef>
              <a:spcAft>
                <a:spcPts val="0"/>
              </a:spcAft>
              <a:buClr>
                <a:srgbClr val="FFFFFF"/>
              </a:buClr>
              <a:buSzPts val="2700"/>
              <a:buFont typeface="Noto Sans Symbols"/>
              <a:buNone/>
              <a:defRPr sz="2000" b="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30" name="Google Shape;30;p13"/>
          <p:cNvSpPr txBox="1">
            <a:spLocks noGrp="1"/>
          </p:cNvSpPr>
          <p:nvPr>
            <p:ph type="body" idx="2"/>
          </p:nvPr>
        </p:nvSpPr>
        <p:spPr>
          <a:xfrm>
            <a:off x="589608" y="4887457"/>
            <a:ext cx="10557363" cy="378005"/>
          </a:xfrm>
          <a:prstGeom prst="rect">
            <a:avLst/>
          </a:prstGeom>
          <a:noFill/>
          <a:ln>
            <a:noFill/>
          </a:ln>
        </p:spPr>
        <p:txBody>
          <a:bodyPr spcFirstLastPara="1" wrap="square" lIns="91425" tIns="45700" rIns="91425" bIns="45700" anchor="t" anchorCtr="0">
            <a:noAutofit/>
          </a:bodyPr>
          <a:lstStyle>
            <a:lvl1pPr marL="457200" lvl="0" indent="-2286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13"/>
          <p:cNvSpPr txBox="1">
            <a:spLocks noGrp="1"/>
          </p:cNvSpPr>
          <p:nvPr>
            <p:ph type="dt" idx="10"/>
          </p:nvPr>
        </p:nvSpPr>
        <p:spPr>
          <a:xfrm>
            <a:off x="609601" y="62642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10596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 Content">
  <p:cSld name="1 Content">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86834" y="134939"/>
            <a:ext cx="11101917" cy="1076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87680" y="1645920"/>
            <a:ext cx="11101917" cy="4389120"/>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4"/>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37" name="Google Shape;37;p14"/>
          <p:cNvSpPr txBox="1">
            <a:spLocks noGrp="1"/>
          </p:cNvSpPr>
          <p:nvPr>
            <p:ph type="dt" idx="10"/>
          </p:nvPr>
        </p:nvSpPr>
        <p:spPr>
          <a:xfrm>
            <a:off x="508001" y="6324601"/>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echnologist">
  <p:cSld name="Title Slide Technologist">
    <p:spTree>
      <p:nvGrpSpPr>
        <p:cNvPr id="1" name="Shape 38"/>
        <p:cNvGrpSpPr/>
        <p:nvPr/>
      </p:nvGrpSpPr>
      <p:grpSpPr>
        <a:xfrm>
          <a:off x="0" y="0"/>
          <a:ext cx="0" cy="0"/>
          <a:chOff x="0" y="0"/>
          <a:chExt cx="0" cy="0"/>
        </a:xfrm>
      </p:grpSpPr>
      <p:sp>
        <p:nvSpPr>
          <p:cNvPr id="39" name="Google Shape;39;p15"/>
          <p:cNvSpPr/>
          <p:nvPr/>
        </p:nvSpPr>
        <p:spPr>
          <a:xfrm>
            <a:off x="-2117" y="1"/>
            <a:ext cx="12227984" cy="5915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40" name="Google Shape;40;p15"/>
          <p:cNvPicPr preferRelativeResize="0"/>
          <p:nvPr/>
        </p:nvPicPr>
        <p:blipFill rotWithShape="1">
          <a:blip r:embed="rId2">
            <a:alphaModFix/>
          </a:blip>
          <a:srcRect/>
          <a:stretch/>
        </p:blipFill>
        <p:spPr>
          <a:xfrm>
            <a:off x="0" y="2809875"/>
            <a:ext cx="12192000" cy="3105150"/>
          </a:xfrm>
          <a:prstGeom prst="rect">
            <a:avLst/>
          </a:prstGeom>
          <a:noFill/>
          <a:ln>
            <a:noFill/>
          </a:ln>
        </p:spPr>
      </p:pic>
      <p:pic>
        <p:nvPicPr>
          <p:cNvPr id="41" name="Google Shape;41;p15" descr="shutterstock_2958161.jpg"/>
          <p:cNvPicPr preferRelativeResize="0"/>
          <p:nvPr/>
        </p:nvPicPr>
        <p:blipFill rotWithShape="1">
          <a:blip r:embed="rId3">
            <a:alphaModFix/>
          </a:blip>
          <a:srcRect l="10754" t="15311" r="36530"/>
          <a:stretch/>
        </p:blipFill>
        <p:spPr>
          <a:xfrm>
            <a:off x="9160933" y="1"/>
            <a:ext cx="3031067" cy="2809875"/>
          </a:xfrm>
          <a:prstGeom prst="rect">
            <a:avLst/>
          </a:prstGeom>
          <a:noFill/>
          <a:ln>
            <a:noFill/>
          </a:ln>
        </p:spPr>
      </p:pic>
      <p:pic>
        <p:nvPicPr>
          <p:cNvPr id="42" name="Google Shape;42;p15" descr="ISP2093881.JPG"/>
          <p:cNvPicPr preferRelativeResize="0"/>
          <p:nvPr/>
        </p:nvPicPr>
        <p:blipFill rotWithShape="1">
          <a:blip r:embed="rId4">
            <a:alphaModFix/>
          </a:blip>
          <a:srcRect l="12569" t="19907" b="7996"/>
          <a:stretch/>
        </p:blipFill>
        <p:spPr>
          <a:xfrm>
            <a:off x="1" y="1"/>
            <a:ext cx="3028951" cy="2809875"/>
          </a:xfrm>
          <a:prstGeom prst="rect">
            <a:avLst/>
          </a:prstGeom>
          <a:noFill/>
          <a:ln>
            <a:noFill/>
          </a:ln>
        </p:spPr>
      </p:pic>
      <p:pic>
        <p:nvPicPr>
          <p:cNvPr id="43" name="Google Shape;43;p15" descr="shutterstock_12412126.jpg"/>
          <p:cNvPicPr preferRelativeResize="0"/>
          <p:nvPr/>
        </p:nvPicPr>
        <p:blipFill rotWithShape="1">
          <a:blip r:embed="rId5">
            <a:alphaModFix/>
          </a:blip>
          <a:srcRect l="28595" r="16269"/>
          <a:stretch/>
        </p:blipFill>
        <p:spPr>
          <a:xfrm>
            <a:off x="3045884" y="1"/>
            <a:ext cx="3028949" cy="2809875"/>
          </a:xfrm>
          <a:prstGeom prst="rect">
            <a:avLst/>
          </a:prstGeom>
          <a:noFill/>
          <a:ln>
            <a:noFill/>
          </a:ln>
        </p:spPr>
      </p:pic>
      <p:pic>
        <p:nvPicPr>
          <p:cNvPr id="44" name="Google Shape;44;p15" descr="shutterstock_43012507.jpg"/>
          <p:cNvPicPr preferRelativeResize="0"/>
          <p:nvPr/>
        </p:nvPicPr>
        <p:blipFill rotWithShape="1">
          <a:blip r:embed="rId6">
            <a:alphaModFix/>
          </a:blip>
          <a:srcRect l="41125" r="4949"/>
          <a:stretch/>
        </p:blipFill>
        <p:spPr>
          <a:xfrm>
            <a:off x="6098117" y="1"/>
            <a:ext cx="3028949" cy="2809875"/>
          </a:xfrm>
          <a:prstGeom prst="rect">
            <a:avLst/>
          </a:prstGeom>
          <a:noFill/>
          <a:ln>
            <a:noFill/>
          </a:ln>
        </p:spPr>
      </p:pic>
      <p:sp>
        <p:nvSpPr>
          <p:cNvPr id="45" name="Google Shape;45;p15"/>
          <p:cNvSpPr txBox="1">
            <a:spLocks noGrp="1"/>
          </p:cNvSpPr>
          <p:nvPr>
            <p:ph type="ctrTitle"/>
          </p:nvPr>
        </p:nvSpPr>
        <p:spPr>
          <a:xfrm>
            <a:off x="601216" y="3157837"/>
            <a:ext cx="10545755" cy="76505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800" b="1">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ubTitle" idx="1"/>
          </p:nvPr>
        </p:nvSpPr>
        <p:spPr>
          <a:xfrm>
            <a:off x="601217" y="4165407"/>
            <a:ext cx="10545755" cy="429768"/>
          </a:xfrm>
          <a:prstGeom prst="rect">
            <a:avLst/>
          </a:prstGeom>
          <a:noFill/>
          <a:ln>
            <a:noFill/>
          </a:ln>
        </p:spPr>
        <p:txBody>
          <a:bodyPr spcFirstLastPara="1" wrap="square" lIns="91425" tIns="45700" rIns="91425" bIns="45700" anchor="t" anchorCtr="0">
            <a:noAutofit/>
          </a:bodyPr>
          <a:lstStyle>
            <a:lvl1pPr lvl="0" algn="l">
              <a:lnSpc>
                <a:spcPct val="90000"/>
              </a:lnSpc>
              <a:spcBef>
                <a:spcPts val="1800"/>
              </a:spcBef>
              <a:spcAft>
                <a:spcPts val="0"/>
              </a:spcAft>
              <a:buClr>
                <a:srgbClr val="FFFFFF"/>
              </a:buClr>
              <a:buSzPts val="2700"/>
              <a:buFont typeface="Noto Sans Symbols"/>
              <a:buNone/>
              <a:defRPr sz="2000" b="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47" name="Google Shape;47;p15"/>
          <p:cNvSpPr txBox="1">
            <a:spLocks noGrp="1"/>
          </p:cNvSpPr>
          <p:nvPr>
            <p:ph type="body" idx="2"/>
          </p:nvPr>
        </p:nvSpPr>
        <p:spPr>
          <a:xfrm>
            <a:off x="589608" y="4887457"/>
            <a:ext cx="10557363" cy="378005"/>
          </a:xfrm>
          <a:prstGeom prst="rect">
            <a:avLst/>
          </a:prstGeom>
          <a:noFill/>
          <a:ln>
            <a:noFill/>
          </a:ln>
        </p:spPr>
        <p:txBody>
          <a:bodyPr spcFirstLastPara="1" wrap="square" lIns="91425" tIns="45700" rIns="91425" bIns="45700" anchor="t" anchorCtr="0">
            <a:noAutofit/>
          </a:bodyPr>
          <a:lstStyle>
            <a:lvl1pPr marL="457200" lvl="0" indent="-2286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15"/>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eople and Tech">
  <p:cSld name="Title Slide People and Tech">
    <p:spTree>
      <p:nvGrpSpPr>
        <p:cNvPr id="1" name="Shape 50"/>
        <p:cNvGrpSpPr/>
        <p:nvPr/>
      </p:nvGrpSpPr>
      <p:grpSpPr>
        <a:xfrm>
          <a:off x="0" y="0"/>
          <a:ext cx="0" cy="0"/>
          <a:chOff x="0" y="0"/>
          <a:chExt cx="0" cy="0"/>
        </a:xfrm>
      </p:grpSpPr>
      <p:sp>
        <p:nvSpPr>
          <p:cNvPr id="51" name="Google Shape;51;p16"/>
          <p:cNvSpPr/>
          <p:nvPr/>
        </p:nvSpPr>
        <p:spPr>
          <a:xfrm>
            <a:off x="2118" y="1"/>
            <a:ext cx="12230100" cy="5915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52" name="Google Shape;52;p16"/>
          <p:cNvPicPr preferRelativeResize="0"/>
          <p:nvPr/>
        </p:nvPicPr>
        <p:blipFill rotWithShape="1">
          <a:blip r:embed="rId2">
            <a:alphaModFix/>
          </a:blip>
          <a:srcRect/>
          <a:stretch/>
        </p:blipFill>
        <p:spPr>
          <a:xfrm>
            <a:off x="0" y="2809875"/>
            <a:ext cx="12192000" cy="3105150"/>
          </a:xfrm>
          <a:prstGeom prst="rect">
            <a:avLst/>
          </a:prstGeom>
          <a:noFill/>
          <a:ln>
            <a:noFill/>
          </a:ln>
        </p:spPr>
      </p:pic>
      <p:pic>
        <p:nvPicPr>
          <p:cNvPr id="53" name="Google Shape;53;p16" descr="shutterstock_77990686.jpg"/>
          <p:cNvPicPr preferRelativeResize="0"/>
          <p:nvPr/>
        </p:nvPicPr>
        <p:blipFill rotWithShape="1">
          <a:blip r:embed="rId3">
            <a:alphaModFix/>
          </a:blip>
          <a:srcRect l="2860" t="11378" r="-1" b="8518"/>
          <a:stretch/>
        </p:blipFill>
        <p:spPr>
          <a:xfrm>
            <a:off x="3048001" y="1"/>
            <a:ext cx="3028951" cy="2809875"/>
          </a:xfrm>
          <a:prstGeom prst="rect">
            <a:avLst/>
          </a:prstGeom>
          <a:noFill/>
          <a:ln>
            <a:noFill/>
          </a:ln>
        </p:spPr>
      </p:pic>
      <p:pic>
        <p:nvPicPr>
          <p:cNvPr id="54" name="Google Shape;54;p16" descr="iStock_000017402661Medium.jpg"/>
          <p:cNvPicPr preferRelativeResize="0"/>
          <p:nvPr/>
        </p:nvPicPr>
        <p:blipFill rotWithShape="1">
          <a:blip r:embed="rId4">
            <a:alphaModFix/>
          </a:blip>
          <a:srcRect l="46613" t="11117" r="6171" b="2959"/>
          <a:stretch/>
        </p:blipFill>
        <p:spPr>
          <a:xfrm>
            <a:off x="9144000" y="1"/>
            <a:ext cx="3048000" cy="2809875"/>
          </a:xfrm>
          <a:prstGeom prst="rect">
            <a:avLst/>
          </a:prstGeom>
          <a:noFill/>
          <a:ln>
            <a:noFill/>
          </a:ln>
        </p:spPr>
      </p:pic>
      <p:pic>
        <p:nvPicPr>
          <p:cNvPr id="55" name="Google Shape;55;p16" descr="shutterstock_32048539.jpg"/>
          <p:cNvPicPr preferRelativeResize="0"/>
          <p:nvPr/>
        </p:nvPicPr>
        <p:blipFill rotWithShape="1">
          <a:blip r:embed="rId5">
            <a:alphaModFix/>
          </a:blip>
          <a:srcRect l="43053" t="3491" r="1" b="4852"/>
          <a:stretch/>
        </p:blipFill>
        <p:spPr>
          <a:xfrm>
            <a:off x="1" y="1"/>
            <a:ext cx="3028951" cy="2809875"/>
          </a:xfrm>
          <a:prstGeom prst="rect">
            <a:avLst/>
          </a:prstGeom>
          <a:noFill/>
          <a:ln>
            <a:noFill/>
          </a:ln>
        </p:spPr>
      </p:pic>
      <p:pic>
        <p:nvPicPr>
          <p:cNvPr id="56" name="Google Shape;56;p16" descr="shutterstock_11304505.jpg"/>
          <p:cNvPicPr preferRelativeResize="0"/>
          <p:nvPr/>
        </p:nvPicPr>
        <p:blipFill rotWithShape="1">
          <a:blip r:embed="rId6">
            <a:alphaModFix/>
          </a:blip>
          <a:srcRect l="4686" r="41414"/>
          <a:stretch/>
        </p:blipFill>
        <p:spPr>
          <a:xfrm>
            <a:off x="6096001" y="1"/>
            <a:ext cx="3028951" cy="2809875"/>
          </a:xfrm>
          <a:prstGeom prst="rect">
            <a:avLst/>
          </a:prstGeom>
          <a:noFill/>
          <a:ln>
            <a:noFill/>
          </a:ln>
        </p:spPr>
      </p:pic>
      <p:sp>
        <p:nvSpPr>
          <p:cNvPr id="57" name="Google Shape;57;p16"/>
          <p:cNvSpPr txBox="1">
            <a:spLocks noGrp="1"/>
          </p:cNvSpPr>
          <p:nvPr>
            <p:ph type="ctrTitle"/>
          </p:nvPr>
        </p:nvSpPr>
        <p:spPr>
          <a:xfrm>
            <a:off x="601216" y="3157837"/>
            <a:ext cx="10545755" cy="76505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800" b="1">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subTitle" idx="1"/>
          </p:nvPr>
        </p:nvSpPr>
        <p:spPr>
          <a:xfrm>
            <a:off x="601217" y="4165407"/>
            <a:ext cx="10545755" cy="429768"/>
          </a:xfrm>
          <a:prstGeom prst="rect">
            <a:avLst/>
          </a:prstGeom>
          <a:noFill/>
          <a:ln>
            <a:noFill/>
          </a:ln>
        </p:spPr>
        <p:txBody>
          <a:bodyPr spcFirstLastPara="1" wrap="square" lIns="91425" tIns="45700" rIns="91425" bIns="45700" anchor="t" anchorCtr="0">
            <a:noAutofit/>
          </a:bodyPr>
          <a:lstStyle>
            <a:lvl1pPr lvl="0" algn="l">
              <a:lnSpc>
                <a:spcPct val="90000"/>
              </a:lnSpc>
              <a:spcBef>
                <a:spcPts val="1800"/>
              </a:spcBef>
              <a:spcAft>
                <a:spcPts val="0"/>
              </a:spcAft>
              <a:buClr>
                <a:srgbClr val="FFFFFF"/>
              </a:buClr>
              <a:buSzPts val="2700"/>
              <a:buFont typeface="Noto Sans Symbols"/>
              <a:buNone/>
              <a:defRPr sz="2000" b="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59" name="Google Shape;59;p16"/>
          <p:cNvSpPr txBox="1">
            <a:spLocks noGrp="1"/>
          </p:cNvSpPr>
          <p:nvPr>
            <p:ph type="body" idx="2"/>
          </p:nvPr>
        </p:nvSpPr>
        <p:spPr>
          <a:xfrm>
            <a:off x="589608" y="4887457"/>
            <a:ext cx="10557363" cy="378005"/>
          </a:xfrm>
          <a:prstGeom prst="rect">
            <a:avLst/>
          </a:prstGeom>
          <a:noFill/>
          <a:ln>
            <a:noFill/>
          </a:ln>
        </p:spPr>
        <p:txBody>
          <a:bodyPr spcFirstLastPara="1" wrap="square" lIns="91425" tIns="45700" rIns="91425" bIns="45700" anchor="t" anchorCtr="0">
            <a:noAutofit/>
          </a:bodyPr>
          <a:lstStyle>
            <a:lvl1pPr marL="457200" lvl="0" indent="-2286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16"/>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Aspiration">
  <p:cSld name="Title Slide Aspiration">
    <p:spTree>
      <p:nvGrpSpPr>
        <p:cNvPr id="1" name="Shape 62"/>
        <p:cNvGrpSpPr/>
        <p:nvPr/>
      </p:nvGrpSpPr>
      <p:grpSpPr>
        <a:xfrm>
          <a:off x="0" y="0"/>
          <a:ext cx="0" cy="0"/>
          <a:chOff x="0" y="0"/>
          <a:chExt cx="0" cy="0"/>
        </a:xfrm>
      </p:grpSpPr>
      <p:sp>
        <p:nvSpPr>
          <p:cNvPr id="63" name="Google Shape;63;p17"/>
          <p:cNvSpPr/>
          <p:nvPr/>
        </p:nvSpPr>
        <p:spPr>
          <a:xfrm>
            <a:off x="0" y="1"/>
            <a:ext cx="12227984" cy="5915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17"/>
          <p:cNvPicPr preferRelativeResize="0"/>
          <p:nvPr/>
        </p:nvPicPr>
        <p:blipFill rotWithShape="1">
          <a:blip r:embed="rId2">
            <a:alphaModFix/>
          </a:blip>
          <a:srcRect/>
          <a:stretch/>
        </p:blipFill>
        <p:spPr>
          <a:xfrm>
            <a:off x="0" y="2809875"/>
            <a:ext cx="12192000" cy="3105150"/>
          </a:xfrm>
          <a:prstGeom prst="rect">
            <a:avLst/>
          </a:prstGeom>
          <a:noFill/>
          <a:ln>
            <a:noFill/>
          </a:ln>
        </p:spPr>
      </p:pic>
      <p:pic>
        <p:nvPicPr>
          <p:cNvPr id="65" name="Google Shape;65;p17" descr="cover-rgb.jpg"/>
          <p:cNvPicPr preferRelativeResize="0"/>
          <p:nvPr/>
        </p:nvPicPr>
        <p:blipFill rotWithShape="1">
          <a:blip r:embed="rId3">
            <a:alphaModFix/>
          </a:blip>
          <a:srcRect t="43525" b="24687"/>
          <a:stretch/>
        </p:blipFill>
        <p:spPr>
          <a:xfrm>
            <a:off x="0" y="1"/>
            <a:ext cx="12192000" cy="2809875"/>
          </a:xfrm>
          <a:prstGeom prst="rect">
            <a:avLst/>
          </a:prstGeom>
          <a:noFill/>
          <a:ln>
            <a:noFill/>
          </a:ln>
        </p:spPr>
      </p:pic>
      <p:sp>
        <p:nvSpPr>
          <p:cNvPr id="66" name="Google Shape;66;p17"/>
          <p:cNvSpPr txBox="1">
            <a:spLocks noGrp="1"/>
          </p:cNvSpPr>
          <p:nvPr>
            <p:ph type="ctrTitle"/>
          </p:nvPr>
        </p:nvSpPr>
        <p:spPr>
          <a:xfrm>
            <a:off x="601216" y="3157837"/>
            <a:ext cx="10545755" cy="76505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800" b="1">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ubTitle" idx="1"/>
          </p:nvPr>
        </p:nvSpPr>
        <p:spPr>
          <a:xfrm>
            <a:off x="601217" y="4165407"/>
            <a:ext cx="10545755" cy="429768"/>
          </a:xfrm>
          <a:prstGeom prst="rect">
            <a:avLst/>
          </a:prstGeom>
          <a:noFill/>
          <a:ln>
            <a:noFill/>
          </a:ln>
        </p:spPr>
        <p:txBody>
          <a:bodyPr spcFirstLastPara="1" wrap="square" lIns="91425" tIns="45700" rIns="91425" bIns="45700" anchor="t" anchorCtr="0">
            <a:noAutofit/>
          </a:bodyPr>
          <a:lstStyle>
            <a:lvl1pPr lvl="0" algn="l">
              <a:lnSpc>
                <a:spcPct val="90000"/>
              </a:lnSpc>
              <a:spcBef>
                <a:spcPts val="1800"/>
              </a:spcBef>
              <a:spcAft>
                <a:spcPts val="0"/>
              </a:spcAft>
              <a:buClr>
                <a:srgbClr val="FFFFFF"/>
              </a:buClr>
              <a:buSzPts val="2700"/>
              <a:buFont typeface="Noto Sans Symbols"/>
              <a:buNone/>
              <a:defRPr sz="2000" b="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68" name="Google Shape;68;p17"/>
          <p:cNvSpPr txBox="1">
            <a:spLocks noGrp="1"/>
          </p:cNvSpPr>
          <p:nvPr>
            <p:ph type="body" idx="2"/>
          </p:nvPr>
        </p:nvSpPr>
        <p:spPr>
          <a:xfrm>
            <a:off x="589608" y="4887457"/>
            <a:ext cx="10557363" cy="378005"/>
          </a:xfrm>
          <a:prstGeom prst="rect">
            <a:avLst/>
          </a:prstGeom>
          <a:noFill/>
          <a:ln>
            <a:noFill/>
          </a:ln>
        </p:spPr>
        <p:txBody>
          <a:bodyPr spcFirstLastPara="1" wrap="square" lIns="91425" tIns="45700" rIns="91425" bIns="45700" anchor="t" anchorCtr="0">
            <a:noAutofit/>
          </a:bodyPr>
          <a:lstStyle>
            <a:lvl1pPr marL="457200" lvl="0" indent="-2286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17"/>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Custom 4 Images">
  <p:cSld name="Title Slide Custom 4 Images">
    <p:spTree>
      <p:nvGrpSpPr>
        <p:cNvPr id="1" name="Shape 71"/>
        <p:cNvGrpSpPr/>
        <p:nvPr/>
      </p:nvGrpSpPr>
      <p:grpSpPr>
        <a:xfrm>
          <a:off x="0" y="0"/>
          <a:ext cx="0" cy="0"/>
          <a:chOff x="0" y="0"/>
          <a:chExt cx="0" cy="0"/>
        </a:xfrm>
      </p:grpSpPr>
      <p:sp>
        <p:nvSpPr>
          <p:cNvPr id="72" name="Google Shape;72;p18"/>
          <p:cNvSpPr/>
          <p:nvPr/>
        </p:nvSpPr>
        <p:spPr>
          <a:xfrm>
            <a:off x="-14817" y="1"/>
            <a:ext cx="12230101" cy="5915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73" name="Google Shape;73;p18"/>
          <p:cNvPicPr preferRelativeResize="0"/>
          <p:nvPr/>
        </p:nvPicPr>
        <p:blipFill rotWithShape="1">
          <a:blip r:embed="rId2">
            <a:alphaModFix/>
          </a:blip>
          <a:srcRect/>
          <a:stretch/>
        </p:blipFill>
        <p:spPr>
          <a:xfrm>
            <a:off x="1" y="2809875"/>
            <a:ext cx="12232217" cy="3105150"/>
          </a:xfrm>
          <a:prstGeom prst="rect">
            <a:avLst/>
          </a:prstGeom>
          <a:noFill/>
          <a:ln>
            <a:noFill/>
          </a:ln>
        </p:spPr>
      </p:pic>
      <p:sp>
        <p:nvSpPr>
          <p:cNvPr id="74" name="Google Shape;74;p18"/>
          <p:cNvSpPr>
            <a:spLocks noGrp="1"/>
          </p:cNvSpPr>
          <p:nvPr>
            <p:ph type="pic" idx="2"/>
          </p:nvPr>
        </p:nvSpPr>
        <p:spPr>
          <a:xfrm>
            <a:off x="-1" y="1"/>
            <a:ext cx="3029185" cy="2809875"/>
          </a:xfrm>
          <a:prstGeom prst="rect">
            <a:avLst/>
          </a:prstGeom>
          <a:noFill/>
          <a:ln>
            <a:noFill/>
          </a:ln>
        </p:spPr>
      </p:sp>
      <p:sp>
        <p:nvSpPr>
          <p:cNvPr id="75" name="Google Shape;75;p18"/>
          <p:cNvSpPr>
            <a:spLocks noGrp="1"/>
          </p:cNvSpPr>
          <p:nvPr>
            <p:ph type="pic" idx="3"/>
          </p:nvPr>
        </p:nvSpPr>
        <p:spPr>
          <a:xfrm>
            <a:off x="3048000" y="1"/>
            <a:ext cx="3029185" cy="2809875"/>
          </a:xfrm>
          <a:prstGeom prst="rect">
            <a:avLst/>
          </a:prstGeom>
          <a:noFill/>
          <a:ln>
            <a:noFill/>
          </a:ln>
        </p:spPr>
      </p:sp>
      <p:sp>
        <p:nvSpPr>
          <p:cNvPr id="76" name="Google Shape;76;p18"/>
          <p:cNvSpPr>
            <a:spLocks noGrp="1"/>
          </p:cNvSpPr>
          <p:nvPr>
            <p:ph type="pic" idx="4"/>
          </p:nvPr>
        </p:nvSpPr>
        <p:spPr>
          <a:xfrm>
            <a:off x="6096000" y="1"/>
            <a:ext cx="3029185" cy="2809875"/>
          </a:xfrm>
          <a:prstGeom prst="rect">
            <a:avLst/>
          </a:prstGeom>
          <a:noFill/>
          <a:ln>
            <a:noFill/>
          </a:ln>
        </p:spPr>
      </p:sp>
      <p:sp>
        <p:nvSpPr>
          <p:cNvPr id="77" name="Google Shape;77;p18"/>
          <p:cNvSpPr>
            <a:spLocks noGrp="1"/>
          </p:cNvSpPr>
          <p:nvPr>
            <p:ph type="pic" idx="5"/>
          </p:nvPr>
        </p:nvSpPr>
        <p:spPr>
          <a:xfrm>
            <a:off x="9144000" y="1"/>
            <a:ext cx="3087577" cy="2809875"/>
          </a:xfrm>
          <a:prstGeom prst="rect">
            <a:avLst/>
          </a:prstGeom>
          <a:noFill/>
          <a:ln>
            <a:noFill/>
          </a:ln>
        </p:spPr>
      </p:sp>
      <p:sp>
        <p:nvSpPr>
          <p:cNvPr id="78" name="Google Shape;78;p18"/>
          <p:cNvSpPr txBox="1">
            <a:spLocks noGrp="1"/>
          </p:cNvSpPr>
          <p:nvPr>
            <p:ph type="ctrTitle"/>
          </p:nvPr>
        </p:nvSpPr>
        <p:spPr>
          <a:xfrm>
            <a:off x="601216" y="3157837"/>
            <a:ext cx="10545755" cy="76505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800" b="1">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ubTitle" idx="1"/>
          </p:nvPr>
        </p:nvSpPr>
        <p:spPr>
          <a:xfrm>
            <a:off x="601217" y="4165407"/>
            <a:ext cx="10545755" cy="429768"/>
          </a:xfrm>
          <a:prstGeom prst="rect">
            <a:avLst/>
          </a:prstGeom>
          <a:noFill/>
          <a:ln>
            <a:noFill/>
          </a:ln>
        </p:spPr>
        <p:txBody>
          <a:bodyPr spcFirstLastPara="1" wrap="square" lIns="91425" tIns="45700" rIns="91425" bIns="45700" anchor="t" anchorCtr="0">
            <a:noAutofit/>
          </a:bodyPr>
          <a:lstStyle>
            <a:lvl1pPr lvl="0" algn="l">
              <a:lnSpc>
                <a:spcPct val="90000"/>
              </a:lnSpc>
              <a:spcBef>
                <a:spcPts val="1800"/>
              </a:spcBef>
              <a:spcAft>
                <a:spcPts val="0"/>
              </a:spcAft>
              <a:buClr>
                <a:srgbClr val="FFFFFF"/>
              </a:buClr>
              <a:buSzPts val="2700"/>
              <a:buFont typeface="Noto Sans Symbols"/>
              <a:buNone/>
              <a:defRPr sz="2000" b="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80" name="Google Shape;80;p18"/>
          <p:cNvSpPr txBox="1">
            <a:spLocks noGrp="1"/>
          </p:cNvSpPr>
          <p:nvPr>
            <p:ph type="body" idx="6"/>
          </p:nvPr>
        </p:nvSpPr>
        <p:spPr>
          <a:xfrm>
            <a:off x="589608" y="4887457"/>
            <a:ext cx="10557363" cy="378005"/>
          </a:xfrm>
          <a:prstGeom prst="rect">
            <a:avLst/>
          </a:prstGeom>
          <a:noFill/>
          <a:ln>
            <a:noFill/>
          </a:ln>
        </p:spPr>
        <p:txBody>
          <a:bodyPr spcFirstLastPara="1" wrap="square" lIns="91425" tIns="45700" rIns="91425" bIns="45700" anchor="t" anchorCtr="0">
            <a:noAutofit/>
          </a:bodyPr>
          <a:lstStyle>
            <a:lvl1pPr marL="457200" lvl="0" indent="-2286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Custom 1 Image">
  <p:cSld name="Title Slide Custom 1 Image">
    <p:spTree>
      <p:nvGrpSpPr>
        <p:cNvPr id="1" name="Shape 83"/>
        <p:cNvGrpSpPr/>
        <p:nvPr/>
      </p:nvGrpSpPr>
      <p:grpSpPr>
        <a:xfrm>
          <a:off x="0" y="0"/>
          <a:ext cx="0" cy="0"/>
          <a:chOff x="0" y="0"/>
          <a:chExt cx="0" cy="0"/>
        </a:xfrm>
      </p:grpSpPr>
      <p:sp>
        <p:nvSpPr>
          <p:cNvPr id="84" name="Google Shape;84;p19"/>
          <p:cNvSpPr/>
          <p:nvPr/>
        </p:nvSpPr>
        <p:spPr>
          <a:xfrm>
            <a:off x="2118" y="1"/>
            <a:ext cx="12230100" cy="5915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85" name="Google Shape;85;p19"/>
          <p:cNvPicPr preferRelativeResize="0"/>
          <p:nvPr/>
        </p:nvPicPr>
        <p:blipFill rotWithShape="1">
          <a:blip r:embed="rId2">
            <a:alphaModFix/>
          </a:blip>
          <a:srcRect/>
          <a:stretch/>
        </p:blipFill>
        <p:spPr>
          <a:xfrm>
            <a:off x="0" y="2809875"/>
            <a:ext cx="12192000" cy="3105150"/>
          </a:xfrm>
          <a:prstGeom prst="rect">
            <a:avLst/>
          </a:prstGeom>
          <a:noFill/>
          <a:ln>
            <a:noFill/>
          </a:ln>
        </p:spPr>
      </p:pic>
      <p:sp>
        <p:nvSpPr>
          <p:cNvPr id="86" name="Google Shape;86;p19"/>
          <p:cNvSpPr>
            <a:spLocks noGrp="1"/>
          </p:cNvSpPr>
          <p:nvPr>
            <p:ph type="pic" idx="2"/>
          </p:nvPr>
        </p:nvSpPr>
        <p:spPr>
          <a:xfrm>
            <a:off x="-1" y="1"/>
            <a:ext cx="12192001" cy="2809875"/>
          </a:xfrm>
          <a:prstGeom prst="rect">
            <a:avLst/>
          </a:prstGeom>
          <a:noFill/>
          <a:ln>
            <a:noFill/>
          </a:ln>
        </p:spPr>
      </p:sp>
      <p:sp>
        <p:nvSpPr>
          <p:cNvPr id="87" name="Google Shape;87;p19"/>
          <p:cNvSpPr txBox="1">
            <a:spLocks noGrp="1"/>
          </p:cNvSpPr>
          <p:nvPr>
            <p:ph type="ctrTitle"/>
          </p:nvPr>
        </p:nvSpPr>
        <p:spPr>
          <a:xfrm>
            <a:off x="601216" y="3157837"/>
            <a:ext cx="10545755" cy="76505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800" b="1">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subTitle" idx="1"/>
          </p:nvPr>
        </p:nvSpPr>
        <p:spPr>
          <a:xfrm>
            <a:off x="601217" y="4165407"/>
            <a:ext cx="10545755" cy="429768"/>
          </a:xfrm>
          <a:prstGeom prst="rect">
            <a:avLst/>
          </a:prstGeom>
          <a:noFill/>
          <a:ln>
            <a:noFill/>
          </a:ln>
        </p:spPr>
        <p:txBody>
          <a:bodyPr spcFirstLastPara="1" wrap="square" lIns="91425" tIns="45700" rIns="91425" bIns="45700" anchor="t" anchorCtr="0">
            <a:noAutofit/>
          </a:bodyPr>
          <a:lstStyle>
            <a:lvl1pPr lvl="0" algn="l">
              <a:lnSpc>
                <a:spcPct val="90000"/>
              </a:lnSpc>
              <a:spcBef>
                <a:spcPts val="1800"/>
              </a:spcBef>
              <a:spcAft>
                <a:spcPts val="0"/>
              </a:spcAft>
              <a:buClr>
                <a:srgbClr val="FFFFFF"/>
              </a:buClr>
              <a:buSzPts val="2700"/>
              <a:buFont typeface="Noto Sans Symbols"/>
              <a:buNone/>
              <a:defRPr sz="2000" b="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89" name="Google Shape;89;p19"/>
          <p:cNvSpPr txBox="1">
            <a:spLocks noGrp="1"/>
          </p:cNvSpPr>
          <p:nvPr>
            <p:ph type="body" idx="3"/>
          </p:nvPr>
        </p:nvSpPr>
        <p:spPr>
          <a:xfrm>
            <a:off x="589608" y="4887457"/>
            <a:ext cx="10557363" cy="378005"/>
          </a:xfrm>
          <a:prstGeom prst="rect">
            <a:avLst/>
          </a:prstGeom>
          <a:noFill/>
          <a:ln>
            <a:noFill/>
          </a:ln>
        </p:spPr>
        <p:txBody>
          <a:bodyPr spcFirstLastPara="1" wrap="square" lIns="91425" tIns="45700" rIns="91425" bIns="45700" anchor="t" anchorCtr="0">
            <a:noAutofit/>
          </a:bodyPr>
          <a:lstStyle>
            <a:lvl1pPr marL="457200" lvl="0" indent="-2286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 name="Google Shape;90;p19"/>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2">
            <a:alphaModFix/>
          </a:blip>
          <a:srcRect/>
          <a:stretch/>
        </p:blipFill>
        <p:spPr>
          <a:xfrm>
            <a:off x="0" y="0"/>
            <a:ext cx="12192000" cy="5911850"/>
          </a:xfrm>
          <a:prstGeom prst="rect">
            <a:avLst/>
          </a:prstGeom>
          <a:noFill/>
          <a:ln>
            <a:noFill/>
          </a:ln>
        </p:spPr>
      </p:pic>
      <p:sp>
        <p:nvSpPr>
          <p:cNvPr id="94" name="Google Shape;94;p20"/>
          <p:cNvSpPr txBox="1">
            <a:spLocks noGrp="1"/>
          </p:cNvSpPr>
          <p:nvPr>
            <p:ph type="title"/>
          </p:nvPr>
        </p:nvSpPr>
        <p:spPr>
          <a:xfrm>
            <a:off x="609600" y="2417899"/>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600" b="1">
                <a:solidFill>
                  <a:srgbClr val="FFFFFF"/>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rgbClr val="888888"/>
                </a:solidFill>
                <a:latin typeface="Verdana"/>
                <a:ea typeface="Verdana"/>
                <a:cs typeface="Verdana"/>
                <a:sym typeface="Verdana"/>
              </a:defRPr>
            </a:lvl1pPr>
            <a:lvl2pPr marL="0" marR="0" lvl="1" indent="0" algn="l">
              <a:spcBef>
                <a:spcPts val="0"/>
              </a:spcBef>
              <a:spcAft>
                <a:spcPts val="0"/>
              </a:spcAft>
              <a:buNone/>
              <a:defRPr sz="1050">
                <a:solidFill>
                  <a:srgbClr val="888888"/>
                </a:solidFill>
                <a:latin typeface="Verdana"/>
                <a:ea typeface="Verdana"/>
                <a:cs typeface="Verdana"/>
                <a:sym typeface="Verdana"/>
              </a:defRPr>
            </a:lvl2pPr>
            <a:lvl3pPr marL="0" marR="0" lvl="2" indent="0" algn="l">
              <a:spcBef>
                <a:spcPts val="0"/>
              </a:spcBef>
              <a:spcAft>
                <a:spcPts val="0"/>
              </a:spcAft>
              <a:buNone/>
              <a:defRPr sz="1050">
                <a:solidFill>
                  <a:srgbClr val="888888"/>
                </a:solidFill>
                <a:latin typeface="Verdana"/>
                <a:ea typeface="Verdana"/>
                <a:cs typeface="Verdana"/>
                <a:sym typeface="Verdana"/>
              </a:defRPr>
            </a:lvl3pPr>
            <a:lvl4pPr marL="0" marR="0" lvl="3" indent="0" algn="l">
              <a:spcBef>
                <a:spcPts val="0"/>
              </a:spcBef>
              <a:spcAft>
                <a:spcPts val="0"/>
              </a:spcAft>
              <a:buNone/>
              <a:defRPr sz="1050">
                <a:solidFill>
                  <a:srgbClr val="888888"/>
                </a:solidFill>
                <a:latin typeface="Verdana"/>
                <a:ea typeface="Verdana"/>
                <a:cs typeface="Verdana"/>
                <a:sym typeface="Verdana"/>
              </a:defRPr>
            </a:lvl4pPr>
            <a:lvl5pPr marL="0" marR="0" lvl="4" indent="0" algn="l">
              <a:spcBef>
                <a:spcPts val="0"/>
              </a:spcBef>
              <a:spcAft>
                <a:spcPts val="0"/>
              </a:spcAft>
              <a:buNone/>
              <a:defRPr sz="1050">
                <a:solidFill>
                  <a:srgbClr val="888888"/>
                </a:solidFill>
                <a:latin typeface="Verdana"/>
                <a:ea typeface="Verdana"/>
                <a:cs typeface="Verdana"/>
                <a:sym typeface="Verdana"/>
              </a:defRPr>
            </a:lvl5pPr>
            <a:lvl6pPr marL="0" marR="0" lvl="5" indent="0" algn="l">
              <a:spcBef>
                <a:spcPts val="0"/>
              </a:spcBef>
              <a:spcAft>
                <a:spcPts val="0"/>
              </a:spcAft>
              <a:buNone/>
              <a:defRPr sz="1050">
                <a:solidFill>
                  <a:srgbClr val="888888"/>
                </a:solidFill>
                <a:latin typeface="Verdana"/>
                <a:ea typeface="Verdana"/>
                <a:cs typeface="Verdana"/>
                <a:sym typeface="Verdana"/>
              </a:defRPr>
            </a:lvl6pPr>
            <a:lvl7pPr marL="0" marR="0" lvl="6" indent="0" algn="l">
              <a:spcBef>
                <a:spcPts val="0"/>
              </a:spcBef>
              <a:spcAft>
                <a:spcPts val="0"/>
              </a:spcAft>
              <a:buNone/>
              <a:defRPr sz="1050">
                <a:solidFill>
                  <a:srgbClr val="888888"/>
                </a:solidFill>
                <a:latin typeface="Verdana"/>
                <a:ea typeface="Verdana"/>
                <a:cs typeface="Verdana"/>
                <a:sym typeface="Verdana"/>
              </a:defRPr>
            </a:lvl7pPr>
            <a:lvl8pPr marL="0" marR="0" lvl="7" indent="0" algn="l">
              <a:spcBef>
                <a:spcPts val="0"/>
              </a:spcBef>
              <a:spcAft>
                <a:spcPts val="0"/>
              </a:spcAft>
              <a:buNone/>
              <a:defRPr sz="1050">
                <a:solidFill>
                  <a:srgbClr val="888888"/>
                </a:solidFill>
                <a:latin typeface="Verdana"/>
                <a:ea typeface="Verdana"/>
                <a:cs typeface="Verdana"/>
                <a:sym typeface="Verdana"/>
              </a:defRPr>
            </a:lvl8pPr>
            <a:lvl9pPr marL="0" marR="0" lvl="8" indent="0" algn="l">
              <a:spcBef>
                <a:spcPts val="0"/>
              </a:spcBef>
              <a:spcAft>
                <a:spcPts val="0"/>
              </a:spcAft>
              <a:buNone/>
              <a:defRPr sz="1050">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96" name="Google Shape;96;p20"/>
          <p:cNvSpPr txBox="1">
            <a:spLocks noGrp="1"/>
          </p:cNvSpPr>
          <p:nvPr>
            <p:ph type="dt" idx="10"/>
          </p:nvPr>
        </p:nvSpPr>
        <p:spPr>
          <a:xfrm>
            <a:off x="508001" y="6340476"/>
            <a:ext cx="2190751"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86834" y="134939"/>
            <a:ext cx="11101917" cy="1076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2pPr>
            <a:lvl3pPr marR="0" lvl="2"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3pPr>
            <a:lvl4pPr marR="0" lvl="3"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4pPr>
            <a:lvl5pPr marR="0" lvl="4"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5pPr>
            <a:lvl6pPr marR="0" lvl="5"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6pPr>
            <a:lvl7pPr marR="0" lvl="6"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7pPr>
            <a:lvl8pPr marR="0" lvl="7"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8pPr>
            <a:lvl9pPr marR="0" lvl="8"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9pPr>
          </a:lstStyle>
          <a:p>
            <a:endParaRPr/>
          </a:p>
        </p:txBody>
      </p:sp>
      <p:sp>
        <p:nvSpPr>
          <p:cNvPr id="11" name="Google Shape;11;p11"/>
          <p:cNvSpPr txBox="1">
            <a:spLocks noGrp="1"/>
          </p:cNvSpPr>
          <p:nvPr>
            <p:ph type="sldNum" idx="12"/>
          </p:nvPr>
        </p:nvSpPr>
        <p:spPr>
          <a:xfrm>
            <a:off x="11104034" y="6356351"/>
            <a:ext cx="478367" cy="365125"/>
          </a:xfrm>
          <a:prstGeom prst="rect">
            <a:avLst/>
          </a:prstGeom>
          <a:noFill/>
          <a:ln>
            <a:noFill/>
          </a:ln>
        </p:spPr>
        <p:txBody>
          <a:bodyPr spcFirstLastPara="1" wrap="square" lIns="0" tIns="45700" rIns="91425" bIns="45700" anchor="ctr" anchorCtr="0">
            <a:noAutofit/>
          </a:bodyPr>
          <a:lstStyle>
            <a:lvl1pPr marL="0" marR="0" lvl="0" indent="0" algn="l" rtl="0">
              <a:spcBef>
                <a:spcPts val="0"/>
              </a:spcBef>
              <a:spcAft>
                <a:spcPts val="0"/>
              </a:spcAft>
              <a:buNone/>
              <a:defRPr sz="1050" b="0" i="0" u="none" strike="noStrike" cap="none">
                <a:solidFill>
                  <a:srgbClr val="888888"/>
                </a:solidFill>
                <a:latin typeface="Verdana"/>
                <a:ea typeface="Verdana"/>
                <a:cs typeface="Verdana"/>
                <a:sym typeface="Verdana"/>
              </a:defRPr>
            </a:lvl1pPr>
            <a:lvl2pPr marL="0" marR="0" lvl="1" indent="0" algn="l" rtl="0">
              <a:spcBef>
                <a:spcPts val="0"/>
              </a:spcBef>
              <a:spcAft>
                <a:spcPts val="0"/>
              </a:spcAft>
              <a:buNone/>
              <a:defRPr sz="1050" b="0" i="0" u="none" strike="noStrike" cap="none">
                <a:solidFill>
                  <a:srgbClr val="888888"/>
                </a:solidFill>
                <a:latin typeface="Verdana"/>
                <a:ea typeface="Verdana"/>
                <a:cs typeface="Verdana"/>
                <a:sym typeface="Verdana"/>
              </a:defRPr>
            </a:lvl2pPr>
            <a:lvl3pPr marL="0" marR="0" lvl="2" indent="0" algn="l" rtl="0">
              <a:spcBef>
                <a:spcPts val="0"/>
              </a:spcBef>
              <a:spcAft>
                <a:spcPts val="0"/>
              </a:spcAft>
              <a:buNone/>
              <a:defRPr sz="1050" b="0" i="0" u="none" strike="noStrike" cap="none">
                <a:solidFill>
                  <a:srgbClr val="888888"/>
                </a:solidFill>
                <a:latin typeface="Verdana"/>
                <a:ea typeface="Verdana"/>
                <a:cs typeface="Verdana"/>
                <a:sym typeface="Verdana"/>
              </a:defRPr>
            </a:lvl3pPr>
            <a:lvl4pPr marL="0" marR="0" lvl="3" indent="0" algn="l" rtl="0">
              <a:spcBef>
                <a:spcPts val="0"/>
              </a:spcBef>
              <a:spcAft>
                <a:spcPts val="0"/>
              </a:spcAft>
              <a:buNone/>
              <a:defRPr sz="1050" b="0" i="0" u="none" strike="noStrike" cap="none">
                <a:solidFill>
                  <a:srgbClr val="888888"/>
                </a:solidFill>
                <a:latin typeface="Verdana"/>
                <a:ea typeface="Verdana"/>
                <a:cs typeface="Verdana"/>
                <a:sym typeface="Verdana"/>
              </a:defRPr>
            </a:lvl4pPr>
            <a:lvl5pPr marL="0" marR="0" lvl="4" indent="0" algn="l" rtl="0">
              <a:spcBef>
                <a:spcPts val="0"/>
              </a:spcBef>
              <a:spcAft>
                <a:spcPts val="0"/>
              </a:spcAft>
              <a:buNone/>
              <a:defRPr sz="1050" b="0" i="0" u="none" strike="noStrike" cap="none">
                <a:solidFill>
                  <a:srgbClr val="888888"/>
                </a:solidFill>
                <a:latin typeface="Verdana"/>
                <a:ea typeface="Verdana"/>
                <a:cs typeface="Verdana"/>
                <a:sym typeface="Verdana"/>
              </a:defRPr>
            </a:lvl5pPr>
            <a:lvl6pPr marL="0" marR="0" lvl="5" indent="0" algn="l" rtl="0">
              <a:spcBef>
                <a:spcPts val="0"/>
              </a:spcBef>
              <a:spcAft>
                <a:spcPts val="0"/>
              </a:spcAft>
              <a:buNone/>
              <a:defRPr sz="1050" b="0" i="0" u="none" strike="noStrike" cap="none">
                <a:solidFill>
                  <a:srgbClr val="888888"/>
                </a:solidFill>
                <a:latin typeface="Verdana"/>
                <a:ea typeface="Verdana"/>
                <a:cs typeface="Verdana"/>
                <a:sym typeface="Verdana"/>
              </a:defRPr>
            </a:lvl6pPr>
            <a:lvl7pPr marL="0" marR="0" lvl="6" indent="0" algn="l" rtl="0">
              <a:spcBef>
                <a:spcPts val="0"/>
              </a:spcBef>
              <a:spcAft>
                <a:spcPts val="0"/>
              </a:spcAft>
              <a:buNone/>
              <a:defRPr sz="1050" b="0" i="0" u="none" strike="noStrike" cap="none">
                <a:solidFill>
                  <a:srgbClr val="888888"/>
                </a:solidFill>
                <a:latin typeface="Verdana"/>
                <a:ea typeface="Verdana"/>
                <a:cs typeface="Verdana"/>
                <a:sym typeface="Verdana"/>
              </a:defRPr>
            </a:lvl7pPr>
            <a:lvl8pPr marL="0" marR="0" lvl="7" indent="0" algn="l" rtl="0">
              <a:spcBef>
                <a:spcPts val="0"/>
              </a:spcBef>
              <a:spcAft>
                <a:spcPts val="0"/>
              </a:spcAft>
              <a:buNone/>
              <a:defRPr sz="1050" b="0" i="0" u="none" strike="noStrike" cap="none">
                <a:solidFill>
                  <a:srgbClr val="888888"/>
                </a:solidFill>
                <a:latin typeface="Verdana"/>
                <a:ea typeface="Verdana"/>
                <a:cs typeface="Verdana"/>
                <a:sym typeface="Verdana"/>
              </a:defRPr>
            </a:lvl8pPr>
            <a:lvl9pPr marL="0" marR="0" lvl="8" indent="0" algn="l" rtl="0">
              <a:spcBef>
                <a:spcPts val="0"/>
              </a:spcBef>
              <a:spcAft>
                <a:spcPts val="0"/>
              </a:spcAft>
              <a:buNone/>
              <a:defRPr sz="1050" b="0" i="0" u="none" strike="noStrike" cap="none">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2" name="Google Shape;12;p11"/>
          <p:cNvSpPr txBox="1">
            <a:spLocks noGrp="1"/>
          </p:cNvSpPr>
          <p:nvPr>
            <p:ph type="dt" idx="10"/>
          </p:nvPr>
        </p:nvSpPr>
        <p:spPr>
          <a:xfrm>
            <a:off x="508001" y="6264276"/>
            <a:ext cx="2190751" cy="365125"/>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3" name="Google Shape;13;p11"/>
          <p:cNvSpPr/>
          <p:nvPr/>
        </p:nvSpPr>
        <p:spPr>
          <a:xfrm rot="-5400000">
            <a:off x="12884416" y="5910799"/>
            <a:ext cx="1709737"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b="0" i="0" u="none" strike="noStrike" cap="none">
                <a:solidFill>
                  <a:srgbClr val="7F7F7F"/>
                </a:solidFill>
                <a:latin typeface="Verdana"/>
                <a:ea typeface="Verdana"/>
                <a:cs typeface="Verdana"/>
                <a:sym typeface="Verdana"/>
              </a:rPr>
              <a:t>12-CRS-0106 REVISED 8 FEB 2013</a:t>
            </a:r>
            <a:endParaRPr/>
          </a:p>
        </p:txBody>
      </p:sp>
      <p:sp>
        <p:nvSpPr>
          <p:cNvPr id="14" name="Google Shape;14;p11"/>
          <p:cNvSpPr txBox="1">
            <a:spLocks noGrp="1"/>
          </p:cNvSpPr>
          <p:nvPr>
            <p:ph type="body" idx="1"/>
          </p:nvPr>
        </p:nvSpPr>
        <p:spPr>
          <a:xfrm>
            <a:off x="486834" y="1646238"/>
            <a:ext cx="11101917" cy="4386262"/>
          </a:xfrm>
          <a:prstGeom prst="rect">
            <a:avLst/>
          </a:prstGeom>
          <a:noFill/>
          <a:ln>
            <a:noFill/>
          </a:ln>
        </p:spPr>
        <p:txBody>
          <a:bodyPr spcFirstLastPara="1" wrap="square" lIns="91425" tIns="45700" rIns="91425" bIns="45700" anchor="t" anchorCtr="0">
            <a:noAutofit/>
          </a:bodyPr>
          <a:lstStyle>
            <a:lvl1pPr marL="457200" marR="0" lvl="0" indent="-434340" algn="l" rtl="0">
              <a:spcBef>
                <a:spcPts val="1800"/>
              </a:spcBef>
              <a:spcAft>
                <a:spcPts val="0"/>
              </a:spcAft>
              <a:buClr>
                <a:schemeClr val="dk1"/>
              </a:buClr>
              <a:buSzPts val="3240"/>
              <a:buFont typeface="Verdana"/>
              <a:buChar char="•"/>
              <a:defRPr sz="2400" b="0" i="0" u="none" strike="noStrike" cap="none">
                <a:solidFill>
                  <a:schemeClr val="dk1"/>
                </a:solidFill>
                <a:latin typeface="Verdana"/>
                <a:ea typeface="Verdana"/>
                <a:cs typeface="Verdana"/>
                <a:sym typeface="Verdana"/>
              </a:defRPr>
            </a:lvl1pPr>
            <a:lvl2pPr marL="914400" marR="0" lvl="1" indent="-355600" algn="l" rtl="0">
              <a:spcBef>
                <a:spcPts val="800"/>
              </a:spcBef>
              <a:spcAft>
                <a:spcPts val="0"/>
              </a:spcAft>
              <a:buClr>
                <a:srgbClr val="595959"/>
              </a:buClr>
              <a:buSzPts val="2000"/>
              <a:buFont typeface="Merriweather Sans"/>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700"/>
              </a:spcBef>
              <a:spcAft>
                <a:spcPts val="0"/>
              </a:spcAft>
              <a:buClr>
                <a:srgbClr val="595959"/>
              </a:buClr>
              <a:buSzPts val="1800"/>
              <a:buFont typeface="Noto Sans Symbols"/>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600"/>
              </a:spcBef>
              <a:spcAft>
                <a:spcPts val="0"/>
              </a:spcAft>
              <a:buClr>
                <a:srgbClr val="595959"/>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600"/>
              </a:spcBef>
              <a:spcAft>
                <a:spcPts val="0"/>
              </a:spcAft>
              <a:buClr>
                <a:srgbClr val="7F7F7F"/>
              </a:buClr>
              <a:buSzPts val="1600"/>
              <a:buFont typeface="Noto Sans Symbols"/>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143"/>
        <p:cNvGrpSpPr/>
        <p:nvPr/>
      </p:nvGrpSpPr>
      <p:grpSpPr>
        <a:xfrm>
          <a:off x="0" y="0"/>
          <a:ext cx="0" cy="0"/>
          <a:chOff x="0" y="0"/>
          <a:chExt cx="0" cy="0"/>
        </a:xfrm>
      </p:grpSpPr>
      <p:sp>
        <p:nvSpPr>
          <p:cNvPr id="144" name="Google Shape;144;p1"/>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1</a:t>
            </a:fld>
            <a:endParaRPr sz="1050" b="0" i="0" u="none" strike="noStrike" cap="none">
              <a:solidFill>
                <a:srgbClr val="888888"/>
              </a:solidFill>
              <a:latin typeface="Verdana"/>
              <a:ea typeface="Verdana"/>
              <a:cs typeface="Verdana"/>
              <a:sym typeface="Verdana"/>
            </a:endParaRPr>
          </a:p>
        </p:txBody>
      </p:sp>
      <p:sp>
        <p:nvSpPr>
          <p:cNvPr id="146" name="Google Shape;146;p1"/>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147" name="Google Shape;147;p1"/>
          <p:cNvSpPr/>
          <p:nvPr/>
        </p:nvSpPr>
        <p:spPr>
          <a:xfrm>
            <a:off x="15240" y="0"/>
            <a:ext cx="10288965" cy="1765461"/>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lt1"/>
                </a:solidFill>
                <a:latin typeface="Times New Roman"/>
                <a:ea typeface="Times New Roman"/>
                <a:cs typeface="Times New Roman"/>
                <a:sym typeface="Times New Roman"/>
              </a:rPr>
              <a:t>L</a:t>
            </a:r>
            <a:r>
              <a:rPr lang="en-US" sz="3200" b="1" i="0" u="none" strike="noStrike" cap="none" dirty="0" smtClean="0">
                <a:solidFill>
                  <a:schemeClr val="lt1"/>
                </a:solidFill>
                <a:latin typeface="Times New Roman"/>
                <a:ea typeface="Times New Roman"/>
                <a:cs typeface="Times New Roman"/>
                <a:sym typeface="Times New Roman"/>
              </a:rPr>
              <a:t>INE </a:t>
            </a:r>
            <a:r>
              <a:rPr lang="en-US" sz="3200" b="1" i="0" u="none" strike="noStrike" cap="none" dirty="0">
                <a:solidFill>
                  <a:schemeClr val="lt1"/>
                </a:solidFill>
                <a:latin typeface="Times New Roman"/>
                <a:ea typeface="Times New Roman"/>
                <a:cs typeface="Times New Roman"/>
                <a:sym typeface="Times New Roman"/>
              </a:rPr>
              <a:t>FOLLOWER </a:t>
            </a:r>
            <a:r>
              <a:rPr lang="en-US" sz="3200" b="1" i="0" u="none" strike="noStrike" cap="none" dirty="0" smtClean="0">
                <a:solidFill>
                  <a:schemeClr val="lt1"/>
                </a:solidFill>
                <a:latin typeface="Times New Roman"/>
                <a:ea typeface="Times New Roman"/>
                <a:cs typeface="Times New Roman"/>
                <a:sym typeface="Times New Roman"/>
              </a:rPr>
              <a:t>ROBOT FOR MEDICAL PURPOSES</a:t>
            </a:r>
            <a:endParaRPr sz="3200" dirty="0"/>
          </a:p>
        </p:txBody>
      </p:sp>
      <p:pic>
        <p:nvPicPr>
          <p:cNvPr id="148" name="Google Shape;148;p1"/>
          <p:cNvPicPr preferRelativeResize="0"/>
          <p:nvPr/>
        </p:nvPicPr>
        <p:blipFill rotWithShape="1">
          <a:blip r:embed="rId3">
            <a:alphaModFix/>
          </a:blip>
          <a:srcRect/>
          <a:stretch/>
        </p:blipFill>
        <p:spPr>
          <a:xfrm>
            <a:off x="10304206" y="-1"/>
            <a:ext cx="1887794" cy="1765462"/>
          </a:xfrm>
          <a:prstGeom prst="rect">
            <a:avLst/>
          </a:prstGeom>
          <a:noFill/>
          <a:ln>
            <a:noFill/>
          </a:ln>
        </p:spPr>
      </p:pic>
      <p:sp>
        <p:nvSpPr>
          <p:cNvPr id="149" name="Google Shape;149;p1"/>
          <p:cNvSpPr txBox="1"/>
          <p:nvPr/>
        </p:nvSpPr>
        <p:spPr>
          <a:xfrm>
            <a:off x="117987" y="3284567"/>
            <a:ext cx="11673964" cy="1323399"/>
          </a:xfrm>
          <a:prstGeom prst="rect">
            <a:avLst/>
          </a:prstGeom>
          <a:noFill/>
          <a:ln>
            <a:noFill/>
          </a:ln>
        </p:spPr>
        <p:txBody>
          <a:bodyPr spcFirstLastPara="1" wrap="square" lIns="91425" tIns="45700" rIns="91425" bIns="45700" anchor="t" anchorCtr="0">
            <a:spAutoFit/>
          </a:bodyPr>
          <a:lstStyle/>
          <a:p>
            <a:r>
              <a:rPr lang="en-US" sz="2400" b="1" i="1" dirty="0" smtClean="0">
                <a:solidFill>
                  <a:schemeClr val="accent6"/>
                </a:solidFill>
              </a:rPr>
              <a:t>                </a:t>
            </a:r>
            <a:r>
              <a:rPr lang="en-US" sz="2400" b="1" i="1" dirty="0" err="1" smtClean="0">
                <a:solidFill>
                  <a:schemeClr val="accent6"/>
                </a:solidFill>
              </a:rPr>
              <a:t>Devipriya</a:t>
            </a:r>
            <a:r>
              <a:rPr lang="en-US" sz="2400" b="1" i="1" dirty="0" smtClean="0">
                <a:solidFill>
                  <a:schemeClr val="accent6"/>
                </a:solidFill>
              </a:rPr>
              <a:t> </a:t>
            </a:r>
            <a:r>
              <a:rPr lang="en-US" sz="2400" b="1" i="1" dirty="0">
                <a:solidFill>
                  <a:schemeClr val="accent6"/>
                </a:solidFill>
              </a:rPr>
              <a:t>Nuthalapati</a:t>
            </a:r>
            <a:r>
              <a:rPr lang="en-US" sz="2400" b="1" i="1" baseline="30000" dirty="0">
                <a:solidFill>
                  <a:schemeClr val="accent6"/>
                </a:solidFill>
              </a:rPr>
              <a:t>1</a:t>
            </a:r>
            <a:r>
              <a:rPr lang="en-US" sz="2400" b="1" i="1" dirty="0">
                <a:solidFill>
                  <a:schemeClr val="accent6"/>
                </a:solidFill>
              </a:rPr>
              <a:t>, MoulikaMyneni</a:t>
            </a:r>
            <a:r>
              <a:rPr lang="en-US" sz="2400" b="1" i="1" baseline="30000" dirty="0">
                <a:solidFill>
                  <a:schemeClr val="accent6"/>
                </a:solidFill>
              </a:rPr>
              <a:t>2</a:t>
            </a:r>
            <a:r>
              <a:rPr lang="en-US" sz="2400" b="1" i="1" dirty="0">
                <a:solidFill>
                  <a:schemeClr val="accent6"/>
                </a:solidFill>
              </a:rPr>
              <a:t>, K.A. Sunitha</a:t>
            </a:r>
            <a:r>
              <a:rPr lang="en-US" sz="2400" b="1" i="1" baseline="30000" dirty="0">
                <a:solidFill>
                  <a:schemeClr val="accent6"/>
                </a:solidFill>
              </a:rPr>
              <a:t>3</a:t>
            </a:r>
            <a:endParaRPr lang="en-IN" sz="2400" b="1" i="1" dirty="0">
              <a:solidFill>
                <a:schemeClr val="accent6"/>
              </a:solidFill>
            </a:endParaRPr>
          </a:p>
          <a:p>
            <a:r>
              <a:rPr lang="en-US" sz="1800" i="1" dirty="0" smtClean="0"/>
              <a:t>                     Student</a:t>
            </a:r>
            <a:r>
              <a:rPr lang="en-US" sz="1800" i="1" baseline="30000" dirty="0" smtClean="0"/>
              <a:t>1,2</a:t>
            </a:r>
            <a:r>
              <a:rPr lang="en-US" sz="1800" i="1" dirty="0"/>
              <a:t>, Associate Professor</a:t>
            </a:r>
            <a:r>
              <a:rPr lang="en-US" sz="1800" i="1" baseline="30000" dirty="0"/>
              <a:t>3</a:t>
            </a:r>
            <a:endParaRPr lang="en-IN" sz="1800" i="1" dirty="0"/>
          </a:p>
          <a:p>
            <a:r>
              <a:rPr lang="en-US" sz="1800" i="1" smtClean="0"/>
              <a:t>                    Department </a:t>
            </a:r>
            <a:r>
              <a:rPr lang="en-US" sz="1800" i="1" dirty="0"/>
              <a:t>of Electronics and Communication Engineering, SRM University - AP</a:t>
            </a:r>
            <a:endParaRPr lang="en-IN" sz="1800" i="1" dirty="0"/>
          </a:p>
          <a:p>
            <a:pPr marL="0" marR="0" lvl="0" indent="0" algn="l" rtl="0">
              <a:spcBef>
                <a:spcPts val="0"/>
              </a:spcBef>
              <a:spcAft>
                <a:spcPts val="0"/>
              </a:spcAft>
              <a:buNone/>
            </a:pPr>
            <a:r>
              <a:rPr lang="en-US" sz="2000" dirty="0" smtClean="0">
                <a:solidFill>
                  <a:srgbClr val="546F2D"/>
                </a:solidFill>
                <a:latin typeface="Times"/>
                <a:ea typeface="Times"/>
                <a:cs typeface="Times"/>
                <a:sym typeface="Times"/>
              </a:rPr>
              <a:t> </a:t>
            </a:r>
            <a:endParaRPr sz="2000" dirty="0">
              <a:solidFill>
                <a:srgbClr val="546F2D"/>
              </a:solidFill>
              <a:latin typeface="Times"/>
              <a:ea typeface="Times"/>
              <a:cs typeface="Times"/>
              <a:sym typeface="Times"/>
            </a:endParaRPr>
          </a:p>
        </p:txBody>
      </p:sp>
      <p:sp>
        <p:nvSpPr>
          <p:cNvPr id="151" name="Google Shape;151;p1"/>
          <p:cNvSpPr txBox="1"/>
          <p:nvPr/>
        </p:nvSpPr>
        <p:spPr>
          <a:xfrm>
            <a:off x="2402829" y="6542320"/>
            <a:ext cx="741682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293"/>
        <p:cNvGrpSpPr/>
        <p:nvPr/>
      </p:nvGrpSpPr>
      <p:grpSpPr>
        <a:xfrm>
          <a:off x="0" y="0"/>
          <a:ext cx="0" cy="0"/>
          <a:chOff x="0" y="0"/>
          <a:chExt cx="0" cy="0"/>
        </a:xfrm>
      </p:grpSpPr>
      <p:sp>
        <p:nvSpPr>
          <p:cNvPr id="294" name="Google Shape;294;p10"/>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10</a:t>
            </a:fld>
            <a:endParaRPr sz="1050" b="0" i="0" u="none" strike="noStrike" cap="none">
              <a:solidFill>
                <a:srgbClr val="888888"/>
              </a:solidFill>
              <a:latin typeface="Verdana"/>
              <a:ea typeface="Verdana"/>
              <a:cs typeface="Verdana"/>
              <a:sym typeface="Verdana"/>
            </a:endParaRPr>
          </a:p>
        </p:txBody>
      </p:sp>
      <p:sp>
        <p:nvSpPr>
          <p:cNvPr id="296" name="Google Shape;296;p10"/>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297" name="Google Shape;297;p10"/>
          <p:cNvSpPr/>
          <p:nvPr/>
        </p:nvSpPr>
        <p:spPr>
          <a:xfrm>
            <a:off x="15241" y="-34580"/>
            <a:ext cx="12192000" cy="727276"/>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lt1"/>
                </a:solidFill>
                <a:latin typeface="Times New Roman" panose="02020603050405020304" pitchFamily="18" charset="0"/>
                <a:ea typeface="Verdana"/>
                <a:cs typeface="Times New Roman" panose="02020603050405020304" pitchFamily="18" charset="0"/>
                <a:sym typeface="Verdana"/>
              </a:rPr>
              <a:t>References(IEEE format)</a:t>
            </a:r>
            <a:endParaRPr dirty="0">
              <a:latin typeface="Times New Roman" panose="02020603050405020304" pitchFamily="18" charset="0"/>
              <a:cs typeface="Times New Roman" panose="02020603050405020304" pitchFamily="18" charset="0"/>
            </a:endParaRPr>
          </a:p>
        </p:txBody>
      </p:sp>
      <p:pic>
        <p:nvPicPr>
          <p:cNvPr id="298" name="Google Shape;298;p10"/>
          <p:cNvPicPr preferRelativeResize="0"/>
          <p:nvPr/>
        </p:nvPicPr>
        <p:blipFill rotWithShape="1">
          <a:blip r:embed="rId3">
            <a:alphaModFix/>
          </a:blip>
          <a:srcRect/>
          <a:stretch/>
        </p:blipFill>
        <p:spPr>
          <a:xfrm>
            <a:off x="11208568" y="-14014"/>
            <a:ext cx="983431" cy="706710"/>
          </a:xfrm>
          <a:prstGeom prst="rect">
            <a:avLst/>
          </a:prstGeom>
          <a:noFill/>
          <a:ln>
            <a:noFill/>
          </a:ln>
        </p:spPr>
      </p:pic>
      <p:sp>
        <p:nvSpPr>
          <p:cNvPr id="299" name="Google Shape;299;p10"/>
          <p:cNvSpPr/>
          <p:nvPr/>
        </p:nvSpPr>
        <p:spPr>
          <a:xfrm>
            <a:off x="3287688" y="6581001"/>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
        <p:nvSpPr>
          <p:cNvPr id="300" name="Google Shape;300;p10"/>
          <p:cNvSpPr txBox="1"/>
          <p:nvPr/>
        </p:nvSpPr>
        <p:spPr>
          <a:xfrm>
            <a:off x="647056" y="1189546"/>
            <a:ext cx="11377264" cy="6740266"/>
          </a:xfrm>
          <a:prstGeom prst="rect">
            <a:avLst/>
          </a:prstGeom>
          <a:noFill/>
          <a:ln>
            <a:noFill/>
          </a:ln>
        </p:spPr>
        <p:txBody>
          <a:bodyPr spcFirstLastPara="1" wrap="square" lIns="91425" tIns="45700" rIns="91425" bIns="45700" anchor="t" anchorCtr="0">
            <a:spAutoFit/>
          </a:bodyPr>
          <a:lstStyle/>
          <a:p>
            <a:pPr lvl="0">
              <a:buClr>
                <a:schemeClr val="dk1"/>
              </a:buClr>
              <a:buSzPts val="2400"/>
            </a:pP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[1</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dirty="0" err="1" smtClean="0">
                <a:solidFill>
                  <a:schemeClr val="dk1"/>
                </a:solidFill>
                <a:latin typeface="Times New Roman" panose="02020603050405020304" pitchFamily="18" charset="0"/>
                <a:ea typeface="Times New Roman"/>
                <a:cs typeface="Times New Roman" panose="02020603050405020304" pitchFamily="18" charset="0"/>
                <a:sym typeface="Times New Roman"/>
              </a:rPr>
              <a:t>Bajestani</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S.E.M.,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Vosoughinia</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 “Technical Report of Building a Line Follower Robot” International Conference on Electronics and Information Engineering (ICEIE 2010),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vol</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1, pp v1-1 v1-5, 2010</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lvl="0">
              <a:buClr>
                <a:schemeClr val="dk1"/>
              </a:buClr>
              <a:buSzPts val="2400"/>
            </a:pPr>
            <a:endPar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buClr>
                <a:schemeClr val="dk1"/>
              </a:buClr>
              <a:buSzPts val="2400"/>
            </a:pP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[2</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Bong</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D.M.K, “Automatic Guided Vehicle System” in Department of Electrical Engineering, University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Tenega</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Nasional, Malaysia, P.41, 2004</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a:buClr>
                <a:schemeClr val="dk1"/>
              </a:buClr>
              <a:buSzPts val="2400"/>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buClr>
                <a:schemeClr val="dk1"/>
              </a:buClr>
              <a:buSzPts val="2400"/>
            </a:pP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[3</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Colak</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I..,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Yildirim</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D., “Evolving a line Following Robot to use in shopping center for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entertainment”,Industrial</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Electronics, 2009. IECON ;09. 35th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Anual</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Conference of IEEE,pp.3803–3807,3-5 Nov. 2009.</a:t>
            </a:r>
          </a:p>
          <a:p>
            <a:pPr>
              <a:buClr>
                <a:schemeClr val="dk1"/>
              </a:buClr>
              <a:buSzPts val="2400"/>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r>
              <a:rPr lang="en-US" sz="2400" dirty="0" smtClean="0">
                <a:solidFill>
                  <a:schemeClr val="dk1"/>
                </a:solidFill>
                <a:latin typeface="Times New Roman" panose="02020603050405020304" pitchFamily="18" charset="0"/>
                <a:cs typeface="Times New Roman" panose="02020603050405020304" pitchFamily="18" charset="0"/>
                <a:sym typeface="Times New Roman"/>
              </a:rPr>
              <a:t>[4</a:t>
            </a:r>
            <a:r>
              <a:rPr lang="en-US" sz="2400" dirty="0" smtClean="0">
                <a:solidFill>
                  <a:schemeClr val="dk1"/>
                </a:solidFill>
                <a:latin typeface="Times New Roman" panose="02020603050405020304" pitchFamily="18" charset="0"/>
                <a:cs typeface="Times New Roman" panose="02020603050405020304" pitchFamily="18" charset="0"/>
                <a:sym typeface="Times New Roman"/>
              </a:rPr>
              <a:t>].  </a:t>
            </a:r>
            <a:r>
              <a:rPr lang="en-US" sz="2400" dirty="0">
                <a:latin typeface="Times New Roman" panose="02020603050405020304" pitchFamily="18" charset="0"/>
                <a:cs typeface="Times New Roman" panose="02020603050405020304" pitchFamily="18" charset="0"/>
              </a:rPr>
              <a:t>Development and Applications of Line following robot based health care management system </a:t>
            </a:r>
            <a:r>
              <a:rPr lang="en-US" sz="2400" dirty="0" err="1" smtClean="0">
                <a:latin typeface="Times New Roman" panose="02020603050405020304" pitchFamily="18" charset="0"/>
                <a:cs typeface="Times New Roman" panose="02020603050405020304" pitchFamily="18" charset="0"/>
              </a:rPr>
              <a:t>deepak</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puneth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neeraj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kumar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vartika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mehta</a:t>
            </a:r>
            <a:r>
              <a:rPr lang="en-US" sz="2400" dirty="0">
                <a:latin typeface="Times New Roman" panose="02020603050405020304" pitchFamily="18" charset="0"/>
                <a:cs typeface="Times New Roman" panose="02020603050405020304" pitchFamily="18" charset="0"/>
              </a:rPr>
              <a:t>, international journal of advanced research in computer engineering &amp; technology (IJARCET), volume 2, issue 8, August 2013 p2446-2450.</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158"/>
        <p:cNvGrpSpPr/>
        <p:nvPr/>
      </p:nvGrpSpPr>
      <p:grpSpPr>
        <a:xfrm>
          <a:off x="0" y="0"/>
          <a:ext cx="0" cy="0"/>
          <a:chOff x="0" y="0"/>
          <a:chExt cx="0" cy="0"/>
        </a:xfrm>
      </p:grpSpPr>
      <p:sp>
        <p:nvSpPr>
          <p:cNvPr id="159" name="Google Shape;159;p2"/>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2</a:t>
            </a:fld>
            <a:endParaRPr sz="1050" b="0" i="0" u="none" strike="noStrike" cap="none">
              <a:solidFill>
                <a:srgbClr val="888888"/>
              </a:solidFill>
              <a:latin typeface="Verdana"/>
              <a:ea typeface="Verdana"/>
              <a:cs typeface="Verdana"/>
              <a:sym typeface="Verdana"/>
            </a:endParaRPr>
          </a:p>
        </p:txBody>
      </p:sp>
      <p:sp>
        <p:nvSpPr>
          <p:cNvPr id="160" name="Google Shape;160;p2"/>
          <p:cNvSpPr txBox="1">
            <a:spLocks noGrp="1"/>
          </p:cNvSpPr>
          <p:nvPr>
            <p:ph type="dt" idx="10"/>
          </p:nvPr>
        </p:nvSpPr>
        <p:spPr>
          <a:xfrm>
            <a:off x="15241" y="6548005"/>
            <a:ext cx="2190751"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endParaRPr sz="1050" b="0" i="0" u="none" strike="noStrike" cap="none" dirty="0">
              <a:solidFill>
                <a:srgbClr val="888888"/>
              </a:solidFill>
              <a:latin typeface="Verdana"/>
              <a:ea typeface="Verdana"/>
              <a:cs typeface="Verdana"/>
              <a:sym typeface="Verdana"/>
            </a:endParaRPr>
          </a:p>
        </p:txBody>
      </p:sp>
      <p:sp>
        <p:nvSpPr>
          <p:cNvPr id="161" name="Google Shape;161;p2"/>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162" name="Google Shape;162;p2"/>
          <p:cNvSpPr/>
          <p:nvPr/>
        </p:nvSpPr>
        <p:spPr>
          <a:xfrm>
            <a:off x="15241" y="-14014"/>
            <a:ext cx="12192000" cy="1426790"/>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5400"/>
              <a:buFont typeface="Times"/>
              <a:buNone/>
            </a:pPr>
            <a:r>
              <a:rPr lang="en-US" sz="5400" b="1" dirty="0">
                <a:solidFill>
                  <a:schemeClr val="lt1"/>
                </a:solidFill>
                <a:latin typeface="Times New Roman" panose="02020603050405020304" pitchFamily="18" charset="0"/>
                <a:ea typeface="Times"/>
                <a:cs typeface="Times New Roman" panose="02020603050405020304" pitchFamily="18" charset="0"/>
                <a:sym typeface="Times"/>
              </a:rPr>
              <a:t>Abstract</a:t>
            </a:r>
            <a:r>
              <a:rPr lang="en-US" sz="4400" dirty="0">
                <a:solidFill>
                  <a:schemeClr val="lt1"/>
                </a:solidFill>
                <a:latin typeface="Times New Roman" panose="02020603050405020304" pitchFamily="18" charset="0"/>
                <a:ea typeface="Verdana"/>
                <a:cs typeface="Times New Roman" panose="02020603050405020304" pitchFamily="18" charset="0"/>
                <a:sym typeface="Verdana"/>
              </a:rPr>
              <a:t/>
            </a:r>
            <a:br>
              <a:rPr lang="en-US" sz="4400" dirty="0">
                <a:solidFill>
                  <a:schemeClr val="lt1"/>
                </a:solidFill>
                <a:latin typeface="Times New Roman" panose="02020603050405020304" pitchFamily="18" charset="0"/>
                <a:ea typeface="Verdana"/>
                <a:cs typeface="Times New Roman" panose="02020603050405020304" pitchFamily="18" charset="0"/>
                <a:sym typeface="Verdana"/>
              </a:rPr>
            </a:br>
            <a:endParaRPr sz="4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63" name="Google Shape;163;p2"/>
          <p:cNvPicPr preferRelativeResize="0"/>
          <p:nvPr/>
        </p:nvPicPr>
        <p:blipFill rotWithShape="1">
          <a:blip r:embed="rId3">
            <a:alphaModFix/>
          </a:blip>
          <a:srcRect/>
          <a:stretch/>
        </p:blipFill>
        <p:spPr>
          <a:xfrm>
            <a:off x="10993967" y="0"/>
            <a:ext cx="1182792" cy="1412776"/>
          </a:xfrm>
          <a:prstGeom prst="rect">
            <a:avLst/>
          </a:prstGeom>
          <a:noFill/>
          <a:ln>
            <a:noFill/>
          </a:ln>
        </p:spPr>
      </p:pic>
      <p:sp>
        <p:nvSpPr>
          <p:cNvPr id="164" name="Google Shape;164;p2"/>
          <p:cNvSpPr/>
          <p:nvPr/>
        </p:nvSpPr>
        <p:spPr>
          <a:xfrm>
            <a:off x="3287688" y="6581001"/>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
        <p:nvSpPr>
          <p:cNvPr id="165" name="Google Shape;165;p2"/>
          <p:cNvSpPr txBox="1"/>
          <p:nvPr/>
        </p:nvSpPr>
        <p:spPr>
          <a:xfrm>
            <a:off x="357811" y="1837997"/>
            <a:ext cx="11433432" cy="30469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The main motive of this project is to create a simple autonomously guided </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line-following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robot, that follows </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 line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drawn on the ground without any guardian. This robot is specially designed for medical purposes such as delivering medicines on time for the patients when the medical staff is not enough and the patients are </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full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so that there won’t be any delay</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The robot will give the medications to the patients by following the line. The robot will follow the time that has been set already to it and will give medications to patients from time to time. Using IR sensors the robot will detect the color of the line and follow accordingly.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264"/>
        <p:cNvGrpSpPr/>
        <p:nvPr/>
      </p:nvGrpSpPr>
      <p:grpSpPr>
        <a:xfrm>
          <a:off x="0" y="0"/>
          <a:ext cx="0" cy="0"/>
          <a:chOff x="0" y="0"/>
          <a:chExt cx="0" cy="0"/>
        </a:xfrm>
      </p:grpSpPr>
      <p:sp>
        <p:nvSpPr>
          <p:cNvPr id="265" name="Google Shape;265;p8"/>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3</a:t>
            </a:fld>
            <a:endParaRPr sz="1050" b="0" i="0" u="none" strike="noStrike" cap="none">
              <a:solidFill>
                <a:srgbClr val="888888"/>
              </a:solidFill>
              <a:latin typeface="Verdana"/>
              <a:ea typeface="Verdana"/>
              <a:cs typeface="Verdana"/>
              <a:sym typeface="Verdana"/>
            </a:endParaRPr>
          </a:p>
        </p:txBody>
      </p:sp>
      <p:sp>
        <p:nvSpPr>
          <p:cNvPr id="267" name="Google Shape;267;p8"/>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268" name="Google Shape;268;p8"/>
          <p:cNvSpPr/>
          <p:nvPr/>
        </p:nvSpPr>
        <p:spPr>
          <a:xfrm>
            <a:off x="21440" y="-34580"/>
            <a:ext cx="12192000" cy="799284"/>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000"/>
              <a:buFont typeface="Times"/>
              <a:buNone/>
            </a:pPr>
            <a:r>
              <a:rPr lang="en-US" sz="4000" b="1">
                <a:solidFill>
                  <a:schemeClr val="lt1"/>
                </a:solidFill>
                <a:latin typeface="Times"/>
                <a:ea typeface="Times"/>
                <a:cs typeface="Times"/>
                <a:sym typeface="Times"/>
              </a:rPr>
              <a:t>Budget in detail(with components)</a:t>
            </a:r>
            <a:r>
              <a:rPr lang="en-US" sz="3200" b="1">
                <a:solidFill>
                  <a:schemeClr val="lt1"/>
                </a:solidFill>
                <a:latin typeface="Verdana"/>
                <a:ea typeface="Verdana"/>
                <a:cs typeface="Verdana"/>
                <a:sym typeface="Verdana"/>
              </a:rPr>
              <a:t>:</a:t>
            </a:r>
            <a:endParaRPr/>
          </a:p>
        </p:txBody>
      </p:sp>
      <p:pic>
        <p:nvPicPr>
          <p:cNvPr id="269" name="Google Shape;269;p8"/>
          <p:cNvPicPr preferRelativeResize="0"/>
          <p:nvPr/>
        </p:nvPicPr>
        <p:blipFill rotWithShape="1">
          <a:blip r:embed="rId3">
            <a:alphaModFix/>
          </a:blip>
          <a:srcRect/>
          <a:stretch/>
        </p:blipFill>
        <p:spPr>
          <a:xfrm>
            <a:off x="11074400" y="-14014"/>
            <a:ext cx="1117599" cy="778718"/>
          </a:xfrm>
          <a:prstGeom prst="rect">
            <a:avLst/>
          </a:prstGeom>
          <a:noFill/>
          <a:ln>
            <a:noFill/>
          </a:ln>
        </p:spPr>
      </p:pic>
      <p:sp>
        <p:nvSpPr>
          <p:cNvPr id="270" name="Google Shape;270;p8"/>
          <p:cNvSpPr/>
          <p:nvPr/>
        </p:nvSpPr>
        <p:spPr>
          <a:xfrm>
            <a:off x="3143672" y="6581001"/>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
        <p:nvSpPr>
          <p:cNvPr id="271" name="Google Shape;271;p8"/>
          <p:cNvSpPr txBox="1"/>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spcBef>
                <a:spcPts val="0"/>
              </a:spcBef>
              <a:spcAft>
                <a:spcPts val="0"/>
              </a:spcAft>
              <a:buNone/>
            </a:pPr>
            <a:fld id="{00000000-1234-1234-1234-123412341234}" type="slidenum">
              <a:rPr lang="en-US" sz="1050">
                <a:solidFill>
                  <a:srgbClr val="888888"/>
                </a:solidFill>
                <a:latin typeface="Verdana"/>
                <a:ea typeface="Verdana"/>
                <a:cs typeface="Verdana"/>
                <a:sym typeface="Verdana"/>
              </a:rPr>
              <a:t>3</a:t>
            </a:fld>
            <a:endParaRPr sz="1050">
              <a:solidFill>
                <a:srgbClr val="888888"/>
              </a:solidFill>
              <a:latin typeface="Verdana"/>
              <a:ea typeface="Verdana"/>
              <a:cs typeface="Verdana"/>
              <a:sym typeface="Verdana"/>
            </a:endParaRPr>
          </a:p>
        </p:txBody>
      </p:sp>
      <p:sp>
        <p:nvSpPr>
          <p:cNvPr id="273" name="Google Shape;273;p8"/>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274" name="Google Shape;274;p8"/>
          <p:cNvSpPr/>
          <p:nvPr/>
        </p:nvSpPr>
        <p:spPr>
          <a:xfrm>
            <a:off x="21440" y="-34580"/>
            <a:ext cx="12192000" cy="799284"/>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Times New Roman"/>
              <a:buNone/>
            </a:pPr>
            <a:r>
              <a:rPr lang="en-US" sz="3600" b="1" dirty="0" smtClean="0">
                <a:solidFill>
                  <a:schemeClr val="lt1"/>
                </a:solidFill>
                <a:latin typeface="Times New Roman"/>
                <a:cs typeface="Times New Roman"/>
                <a:sym typeface="Times New Roman"/>
              </a:rPr>
              <a:t>INTRODUCTION</a:t>
            </a:r>
            <a:endParaRPr dirty="0"/>
          </a:p>
        </p:txBody>
      </p:sp>
      <p:pic>
        <p:nvPicPr>
          <p:cNvPr id="275" name="Google Shape;275;p8"/>
          <p:cNvPicPr preferRelativeResize="0"/>
          <p:nvPr/>
        </p:nvPicPr>
        <p:blipFill rotWithShape="1">
          <a:blip r:embed="rId3">
            <a:alphaModFix/>
          </a:blip>
          <a:srcRect/>
          <a:stretch/>
        </p:blipFill>
        <p:spPr>
          <a:xfrm>
            <a:off x="11074400" y="-14014"/>
            <a:ext cx="1117599" cy="778718"/>
          </a:xfrm>
          <a:prstGeom prst="rect">
            <a:avLst/>
          </a:prstGeom>
          <a:noFill/>
          <a:ln>
            <a:noFill/>
          </a:ln>
        </p:spPr>
      </p:pic>
      <p:sp>
        <p:nvSpPr>
          <p:cNvPr id="2" name="Rectangle 1"/>
          <p:cNvSpPr/>
          <p:nvPr/>
        </p:nvSpPr>
        <p:spPr>
          <a:xfrm>
            <a:off x="0" y="1042682"/>
            <a:ext cx="11956026" cy="5767733"/>
          </a:xfrm>
          <a:prstGeom prst="rect">
            <a:avLst/>
          </a:prstGeom>
        </p:spPr>
        <p:txBody>
          <a:bodyPr wrap="square">
            <a:spAutoFit/>
          </a:bodyPr>
          <a:lstStyle/>
          <a:p>
            <a:pPr algn="just"/>
            <a:r>
              <a:rPr lang="en-US" dirty="0" smtClean="0">
                <a:latin typeface="Times New Roman" panose="02020603050405020304" pitchFamily="18" charset="0"/>
                <a:ea typeface="Arial MT"/>
                <a:cs typeface="Times New Roman" panose="02020603050405020304" pitchFamily="18" charset="0"/>
              </a:rPr>
              <a:t>General medical services to patients:</a:t>
            </a:r>
          </a:p>
          <a:p>
            <a:pPr algn="just"/>
            <a:endParaRPr lang="en-US" dirty="0" smtClean="0">
              <a:latin typeface="Times New Roman" panose="02020603050405020304" pitchFamily="18" charset="0"/>
              <a:ea typeface="Arial MT"/>
              <a:cs typeface="Times New Roman" panose="02020603050405020304" pitchFamily="18" charset="0"/>
            </a:endParaRPr>
          </a:p>
          <a:p>
            <a:pPr algn="just"/>
            <a:endParaRPr lang="en-US" dirty="0">
              <a:latin typeface="Times New Roman" panose="02020603050405020304" pitchFamily="18" charset="0"/>
              <a:ea typeface="Arial MT"/>
              <a:cs typeface="Times New Roman" panose="02020603050405020304" pitchFamily="18" charset="0"/>
            </a:endParaRPr>
          </a:p>
          <a:p>
            <a:pPr algn="just"/>
            <a:endParaRPr lang="en-US" dirty="0" smtClean="0">
              <a:latin typeface="Times New Roman" panose="02020603050405020304" pitchFamily="18" charset="0"/>
              <a:ea typeface="Arial MT"/>
              <a:cs typeface="Times New Roman" panose="02020603050405020304" pitchFamily="18" charset="0"/>
            </a:endParaRPr>
          </a:p>
          <a:p>
            <a:pPr algn="just"/>
            <a:endParaRPr lang="en-US" dirty="0">
              <a:latin typeface="Times New Roman" panose="02020603050405020304" pitchFamily="18" charset="0"/>
              <a:ea typeface="Arial MT"/>
              <a:cs typeface="Times New Roman" panose="02020603050405020304" pitchFamily="18" charset="0"/>
            </a:endParaRPr>
          </a:p>
          <a:p>
            <a:pPr algn="just"/>
            <a:endParaRPr lang="en-US" dirty="0" smtClean="0">
              <a:latin typeface="Times New Roman" panose="02020603050405020304" pitchFamily="18" charset="0"/>
              <a:ea typeface="Arial MT"/>
              <a:cs typeface="Times New Roman" panose="02020603050405020304" pitchFamily="18" charset="0"/>
            </a:endParaRPr>
          </a:p>
          <a:p>
            <a:pPr algn="just"/>
            <a:endParaRPr lang="en-US" dirty="0">
              <a:latin typeface="Times New Roman" panose="02020603050405020304" pitchFamily="18" charset="0"/>
              <a:ea typeface="Arial MT"/>
              <a:cs typeface="Times New Roman" panose="02020603050405020304" pitchFamily="18" charset="0"/>
            </a:endParaRPr>
          </a:p>
          <a:p>
            <a:pPr algn="just"/>
            <a:endParaRPr lang="en-US" dirty="0">
              <a:latin typeface="Times New Roman" panose="02020603050405020304" pitchFamily="18" charset="0"/>
              <a:ea typeface="Arial MT"/>
              <a:cs typeface="Times New Roman" panose="02020603050405020304" pitchFamily="18" charset="0"/>
            </a:endParaRPr>
          </a:p>
          <a:p>
            <a:pPr algn="just"/>
            <a:endParaRPr lang="en-US" dirty="0" smtClean="0">
              <a:latin typeface="Times New Roman" panose="02020603050405020304" pitchFamily="18" charset="0"/>
              <a:ea typeface="Arial MT"/>
              <a:cs typeface="Times New Roman" panose="02020603050405020304" pitchFamily="18" charset="0"/>
            </a:endParaRPr>
          </a:p>
          <a:p>
            <a:pPr algn="just"/>
            <a:r>
              <a:rPr lang="en-US" dirty="0" smtClean="0">
                <a:latin typeface="Times New Roman" panose="02020603050405020304" pitchFamily="18" charset="0"/>
                <a:ea typeface="Arial MT"/>
                <a:cs typeface="Times New Roman" panose="02020603050405020304" pitchFamily="18" charset="0"/>
              </a:rPr>
              <a:t>Line follower robot medical services to patients:</a:t>
            </a:r>
          </a:p>
          <a:p>
            <a:pPr algn="just"/>
            <a:endParaRPr lang="en-US" dirty="0">
              <a:latin typeface="Times New Roman" panose="02020603050405020304" pitchFamily="18" charset="0"/>
              <a:ea typeface="Arial MT"/>
              <a:cs typeface="Times New Roman" panose="02020603050405020304" pitchFamily="18" charset="0"/>
            </a:endParaRPr>
          </a:p>
          <a:p>
            <a:pPr algn="just"/>
            <a:endParaRPr lang="en-US" dirty="0" smtClean="0">
              <a:latin typeface="Times New Roman" panose="02020603050405020304" pitchFamily="18" charset="0"/>
              <a:ea typeface="Arial MT"/>
              <a:cs typeface="Times New Roman" panose="02020603050405020304" pitchFamily="18" charset="0"/>
            </a:endParaRPr>
          </a:p>
          <a:p>
            <a:pPr algn="just"/>
            <a:endParaRPr lang="en-US" dirty="0" smtClean="0">
              <a:latin typeface="Times New Roman" panose="02020603050405020304" pitchFamily="18" charset="0"/>
              <a:ea typeface="Arial MT"/>
              <a:cs typeface="Times New Roman" panose="02020603050405020304" pitchFamily="18" charset="0"/>
            </a:endParaRPr>
          </a:p>
          <a:p>
            <a:pPr algn="just"/>
            <a:endParaRPr lang="en-US" dirty="0">
              <a:latin typeface="Times New Roman" panose="02020603050405020304" pitchFamily="18" charset="0"/>
              <a:ea typeface="Arial MT"/>
              <a:cs typeface="Times New Roman" panose="02020603050405020304" pitchFamily="18" charset="0"/>
            </a:endParaRPr>
          </a:p>
          <a:p>
            <a:pPr algn="just"/>
            <a:endParaRPr lang="en-US" dirty="0" smtClean="0">
              <a:latin typeface="Times New Roman" panose="02020603050405020304" pitchFamily="18" charset="0"/>
              <a:ea typeface="Arial MT"/>
              <a:cs typeface="Times New Roman" panose="02020603050405020304" pitchFamily="18" charset="0"/>
            </a:endParaRPr>
          </a:p>
          <a:p>
            <a:pPr algn="just"/>
            <a:endParaRPr lang="en-US" dirty="0">
              <a:latin typeface="Times New Roman" panose="02020603050405020304" pitchFamily="18" charset="0"/>
              <a:ea typeface="Arial MT"/>
              <a:cs typeface="Times New Roman" panose="02020603050405020304" pitchFamily="18" charset="0"/>
            </a:endParaRPr>
          </a:p>
          <a:p>
            <a:pPr algn="just"/>
            <a:endParaRPr lang="en-US" dirty="0" smtClean="0">
              <a:latin typeface="Times New Roman" panose="02020603050405020304" pitchFamily="18" charset="0"/>
              <a:ea typeface="Arial MT"/>
              <a:cs typeface="Times New Roman" panose="02020603050405020304" pitchFamily="18" charset="0"/>
            </a:endParaRPr>
          </a:p>
          <a:p>
            <a:pPr algn="just"/>
            <a:endParaRPr lang="en-US" dirty="0">
              <a:latin typeface="Times New Roman" panose="02020603050405020304" pitchFamily="18" charset="0"/>
              <a:ea typeface="Arial MT"/>
              <a:cs typeface="Times New Roman" panose="02020603050405020304" pitchFamily="18" charset="0"/>
            </a:endParaRPr>
          </a:p>
          <a:p>
            <a:pPr marL="76200" algn="just">
              <a:lnSpc>
                <a:spcPct val="105000"/>
              </a:lnSpc>
            </a:pPr>
            <a:r>
              <a:rPr lang="en-US" sz="2400" dirty="0" smtClean="0">
                <a:latin typeface="Times New Roman" panose="02020603050405020304" pitchFamily="18" charset="0"/>
                <a:ea typeface="Arial MT"/>
                <a:cs typeface="Times New Roman" panose="02020603050405020304" pitchFamily="18" charset="0"/>
              </a:rPr>
              <a:t>                        </a:t>
            </a:r>
          </a:p>
          <a:p>
            <a:pPr marL="76200" algn="just">
              <a:lnSpc>
                <a:spcPct val="105000"/>
              </a:lnSpc>
            </a:pPr>
            <a:endParaRPr lang="en-US" sz="2400" dirty="0">
              <a:latin typeface="Times New Roman" panose="02020603050405020304" pitchFamily="18" charset="0"/>
              <a:ea typeface="Arial MT"/>
              <a:cs typeface="Times New Roman" panose="02020603050405020304" pitchFamily="18" charset="0"/>
            </a:endParaRPr>
          </a:p>
          <a:p>
            <a:pPr marL="76200" algn="just">
              <a:lnSpc>
                <a:spcPct val="105000"/>
              </a:lnSpc>
            </a:pPr>
            <a:endParaRPr lang="en-US" sz="2400" dirty="0" smtClean="0">
              <a:latin typeface="Times New Roman" panose="02020603050405020304" pitchFamily="18" charset="0"/>
              <a:ea typeface="Arial MT"/>
              <a:cs typeface="Times New Roman" panose="02020603050405020304" pitchFamily="18" charset="0"/>
            </a:endParaRPr>
          </a:p>
          <a:p>
            <a:pPr marL="76200" algn="just">
              <a:lnSpc>
                <a:spcPct val="105000"/>
              </a:lnSpc>
            </a:pPr>
            <a:r>
              <a:rPr lang="en-US" sz="2400" dirty="0">
                <a:latin typeface="Times New Roman" panose="02020603050405020304" pitchFamily="18" charset="0"/>
                <a:ea typeface="Arial MT"/>
                <a:cs typeface="Times New Roman" panose="02020603050405020304" pitchFamily="18" charset="0"/>
              </a:rPr>
              <a:t> </a:t>
            </a:r>
            <a:r>
              <a:rPr lang="en-US" sz="2400" dirty="0" smtClean="0">
                <a:latin typeface="Times New Roman" panose="02020603050405020304" pitchFamily="18" charset="0"/>
                <a:ea typeface="Arial MT"/>
                <a:cs typeface="Times New Roman" panose="02020603050405020304" pitchFamily="18" charset="0"/>
              </a:rPr>
              <a:t>                                             </a:t>
            </a:r>
            <a:r>
              <a:rPr lang="en-US" sz="2400" dirty="0">
                <a:latin typeface="Times New Roman" panose="02020603050405020304" pitchFamily="18" charset="0"/>
                <a:ea typeface="Arial MT"/>
                <a:cs typeface="Times New Roman" panose="02020603050405020304" pitchFamily="18" charset="0"/>
              </a:rPr>
              <a:t> </a:t>
            </a:r>
            <a:r>
              <a:rPr lang="en-US" dirty="0" smtClean="0">
                <a:latin typeface="Times New Roman" panose="02020603050405020304" pitchFamily="18" charset="0"/>
                <a:ea typeface="Arial MT"/>
                <a:cs typeface="Times New Roman" panose="02020603050405020304" pitchFamily="18" charset="0"/>
              </a:rPr>
              <a:t>pic courtesy of google </a:t>
            </a:r>
            <a:endParaRPr lang="en-IN" dirty="0">
              <a:latin typeface="Times New Roman" panose="02020603050405020304" pitchFamily="18" charset="0"/>
              <a:ea typeface="Arial MT"/>
              <a:cs typeface="Times New Roman" panose="02020603050405020304" pitchFamily="18" charset="0"/>
            </a:endParaRPr>
          </a:p>
          <a:p>
            <a:r>
              <a:rPr lang="en-US" sz="1600" dirty="0">
                <a:latin typeface="Times New Roman" panose="02020603050405020304" pitchFamily="18" charset="0"/>
                <a:ea typeface="Arial MT"/>
                <a:cs typeface="Arial MT"/>
              </a:rPr>
              <a:t> </a:t>
            </a:r>
            <a:endParaRPr lang="en-IN" sz="1000" dirty="0">
              <a:effectLst/>
              <a:latin typeface="Arial MT"/>
              <a:ea typeface="Arial MT"/>
              <a:cs typeface="Arial M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306" y="1337458"/>
            <a:ext cx="2371572" cy="157817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3349" y="1341623"/>
            <a:ext cx="2969232" cy="163051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3436" y="3344850"/>
            <a:ext cx="5371932" cy="2813531"/>
          </a:xfrm>
          <a:prstGeom prst="rect">
            <a:avLst/>
          </a:prstGeom>
        </p:spPr>
      </p:pic>
      <p:sp>
        <p:nvSpPr>
          <p:cNvPr id="3" name="TextBox 2"/>
          <p:cNvSpPr txBox="1"/>
          <p:nvPr/>
        </p:nvSpPr>
        <p:spPr>
          <a:xfrm>
            <a:off x="8249920" y="1808480"/>
            <a:ext cx="3413760" cy="738664"/>
          </a:xfrm>
          <a:prstGeom prst="rect">
            <a:avLst/>
          </a:prstGeom>
          <a:noFill/>
        </p:spPr>
        <p:txBody>
          <a:bodyPr wrap="square" rtlCol="0">
            <a:spAutoFit/>
          </a:bodyPr>
          <a:lstStyle/>
          <a:p>
            <a:r>
              <a:rPr lang="en-US" dirty="0" smtClean="0"/>
              <a:t>Here humans(nurses, guardians) are supplying medicines to patience physically.</a:t>
            </a:r>
            <a:endParaRPr lang="en-IN" dirty="0"/>
          </a:p>
        </p:txBody>
      </p:sp>
      <p:sp>
        <p:nvSpPr>
          <p:cNvPr id="7" name="Right Arrow 6"/>
          <p:cNvSpPr/>
          <p:nvPr/>
        </p:nvSpPr>
        <p:spPr>
          <a:xfrm>
            <a:off x="7067656" y="191456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7669161" y="4454013"/>
            <a:ext cx="93406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967019" y="4166839"/>
            <a:ext cx="2844596" cy="1169551"/>
          </a:xfrm>
          <a:prstGeom prst="rect">
            <a:avLst/>
          </a:prstGeom>
          <a:noFill/>
        </p:spPr>
        <p:txBody>
          <a:bodyPr wrap="square" rtlCol="0">
            <a:spAutoFit/>
          </a:bodyPr>
          <a:lstStyle/>
          <a:p>
            <a:r>
              <a:rPr lang="en-US" dirty="0" smtClean="0"/>
              <a:t>The robot is supplying medicines and also needs to the patients time to time by following the line without taking any help from humans.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169"/>
        <p:cNvGrpSpPr/>
        <p:nvPr/>
      </p:nvGrpSpPr>
      <p:grpSpPr>
        <a:xfrm>
          <a:off x="0" y="0"/>
          <a:ext cx="0" cy="0"/>
          <a:chOff x="0" y="0"/>
          <a:chExt cx="0" cy="0"/>
        </a:xfrm>
      </p:grpSpPr>
      <p:sp>
        <p:nvSpPr>
          <p:cNvPr id="172" name="Google Shape;172;p3"/>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173" name="Google Shape;173;p3"/>
          <p:cNvSpPr/>
          <p:nvPr/>
        </p:nvSpPr>
        <p:spPr>
          <a:xfrm>
            <a:off x="0" y="-34580"/>
            <a:ext cx="12192000" cy="799284"/>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lt1"/>
                </a:solidFill>
                <a:latin typeface="Times New Roman"/>
                <a:ea typeface="Times New Roman"/>
                <a:cs typeface="Times New Roman"/>
                <a:sym typeface="Times New Roman"/>
              </a:rPr>
              <a:t> </a:t>
            </a:r>
            <a:r>
              <a:rPr lang="en-US" sz="3600" b="1" dirty="0" smtClean="0">
                <a:solidFill>
                  <a:schemeClr val="lt1"/>
                </a:solidFill>
                <a:latin typeface="Times"/>
                <a:ea typeface="Times"/>
                <a:cs typeface="Times"/>
                <a:sym typeface="Times"/>
              </a:rPr>
              <a:t>LITERATURE  </a:t>
            </a:r>
            <a:r>
              <a:rPr lang="en-US" sz="3600" b="1" dirty="0">
                <a:solidFill>
                  <a:schemeClr val="lt1"/>
                </a:solidFill>
                <a:latin typeface="Times"/>
                <a:ea typeface="Times"/>
                <a:cs typeface="Times"/>
                <a:sym typeface="Times"/>
              </a:rPr>
              <a:t>SURVEY</a:t>
            </a:r>
            <a:endParaRPr sz="3600" b="1" dirty="0">
              <a:solidFill>
                <a:schemeClr val="lt1"/>
              </a:solidFill>
              <a:latin typeface="Times"/>
              <a:ea typeface="Times"/>
              <a:cs typeface="Times"/>
              <a:sym typeface="Times"/>
            </a:endParaRPr>
          </a:p>
        </p:txBody>
      </p:sp>
      <p:pic>
        <p:nvPicPr>
          <p:cNvPr id="174" name="Google Shape;174;p3"/>
          <p:cNvPicPr preferRelativeResize="0"/>
          <p:nvPr/>
        </p:nvPicPr>
        <p:blipFill rotWithShape="1">
          <a:blip r:embed="rId3">
            <a:alphaModFix/>
          </a:blip>
          <a:srcRect/>
          <a:stretch/>
        </p:blipFill>
        <p:spPr>
          <a:xfrm>
            <a:off x="11219904" y="-14014"/>
            <a:ext cx="972095" cy="778718"/>
          </a:xfrm>
          <a:prstGeom prst="rect">
            <a:avLst/>
          </a:prstGeom>
          <a:noFill/>
          <a:ln>
            <a:noFill/>
          </a:ln>
        </p:spPr>
      </p:pic>
      <p:sp>
        <p:nvSpPr>
          <p:cNvPr id="175" name="Google Shape;175;p3"/>
          <p:cNvSpPr/>
          <p:nvPr/>
        </p:nvSpPr>
        <p:spPr>
          <a:xfrm>
            <a:off x="1058947" y="5721893"/>
            <a:ext cx="10160958" cy="993489"/>
          </a:xfrm>
          <a:prstGeom prst="roundRect">
            <a:avLst>
              <a:gd name="adj" fmla="val 16667"/>
            </a:avLst>
          </a:prstGeom>
          <a:solidFill>
            <a:srgbClr val="546F2D"/>
          </a:solidFill>
          <a:ln w="9525" cap="flat" cmpd="sng">
            <a:solidFill>
              <a:srgbClr val="00B05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178" name="Google Shape;178;p3"/>
          <p:cNvSpPr/>
          <p:nvPr/>
        </p:nvSpPr>
        <p:spPr>
          <a:xfrm>
            <a:off x="3287688" y="6620301"/>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
        <p:nvSpPr>
          <p:cNvPr id="179" name="Google Shape;179;p3"/>
          <p:cNvSpPr txBox="1"/>
          <p:nvPr/>
        </p:nvSpPr>
        <p:spPr>
          <a:xfrm>
            <a:off x="873760" y="5699760"/>
            <a:ext cx="9975468" cy="1015622"/>
          </a:xfrm>
          <a:prstGeom prst="rect">
            <a:avLst/>
          </a:prstGeom>
          <a:noFill/>
          <a:ln>
            <a:noFill/>
          </a:ln>
        </p:spPr>
        <p:txBody>
          <a:bodyPr spcFirstLastPara="1" wrap="square" lIns="91425" tIns="45700" rIns="91425" bIns="45700" anchor="t" anchorCtr="0">
            <a:spAutoFit/>
          </a:bodyPr>
          <a:lstStyle/>
          <a:p>
            <a:pPr lvl="0" algn="r"/>
            <a:r>
              <a:rPr lang="en-US" sz="2000" b="1" dirty="0" smtClean="0">
                <a:solidFill>
                  <a:schemeClr val="dk1"/>
                </a:solidFill>
                <a:latin typeface="Times New Roman"/>
                <a:ea typeface="Times New Roman"/>
                <a:cs typeface="Times New Roman"/>
                <a:sym typeface="Times New Roman"/>
              </a:rPr>
              <a:t> </a:t>
            </a:r>
            <a:r>
              <a:rPr lang="en-US" sz="2000" dirty="0" smtClean="0">
                <a:solidFill>
                  <a:schemeClr val="lt1"/>
                </a:solidFill>
                <a:latin typeface="Times New Roman"/>
                <a:ea typeface="Times New Roman"/>
                <a:cs typeface="Times New Roman"/>
                <a:sym typeface="Times New Roman"/>
              </a:rPr>
              <a:t>The ultrasonic </a:t>
            </a:r>
            <a:r>
              <a:rPr lang="en-US" sz="2000" dirty="0">
                <a:solidFill>
                  <a:schemeClr val="lt1"/>
                </a:solidFill>
                <a:latin typeface="Times New Roman"/>
                <a:ea typeface="Times New Roman"/>
                <a:cs typeface="Times New Roman"/>
                <a:sym typeface="Times New Roman"/>
              </a:rPr>
              <a:t>sensor which can sense the obstacles ahead, so that if any obstacle is present in the path of the robot it can avoid it. At some time, if the robot sensors have any problem, then we can have an application through which we can control the robot manually.</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4284517704"/>
              </p:ext>
            </p:extLst>
          </p:nvPr>
        </p:nvGraphicFramePr>
        <p:xfrm>
          <a:off x="1058944" y="999788"/>
          <a:ext cx="10160960" cy="4186636"/>
        </p:xfrm>
        <a:graphic>
          <a:graphicData uri="http://schemas.openxmlformats.org/drawingml/2006/table">
            <a:tbl>
              <a:tblPr firstRow="1" bandRow="1">
                <a:tableStyleId>{0F935555-E65E-4821-B3CA-7B8A8091C648}</a:tableStyleId>
              </a:tblPr>
              <a:tblGrid>
                <a:gridCol w="1615430">
                  <a:extLst>
                    <a:ext uri="{9D8B030D-6E8A-4147-A177-3AD203B41FA5}">
                      <a16:colId xmlns:a16="http://schemas.microsoft.com/office/drawing/2014/main" val="863872414"/>
                    </a:ext>
                  </a:extLst>
                </a:gridCol>
                <a:gridCol w="3465050">
                  <a:extLst>
                    <a:ext uri="{9D8B030D-6E8A-4147-A177-3AD203B41FA5}">
                      <a16:colId xmlns:a16="http://schemas.microsoft.com/office/drawing/2014/main" val="3625071339"/>
                    </a:ext>
                  </a:extLst>
                </a:gridCol>
                <a:gridCol w="2540240">
                  <a:extLst>
                    <a:ext uri="{9D8B030D-6E8A-4147-A177-3AD203B41FA5}">
                      <a16:colId xmlns:a16="http://schemas.microsoft.com/office/drawing/2014/main" val="901825558"/>
                    </a:ext>
                  </a:extLst>
                </a:gridCol>
                <a:gridCol w="2540240">
                  <a:extLst>
                    <a:ext uri="{9D8B030D-6E8A-4147-A177-3AD203B41FA5}">
                      <a16:colId xmlns:a16="http://schemas.microsoft.com/office/drawing/2014/main" val="493427253"/>
                    </a:ext>
                  </a:extLst>
                </a:gridCol>
              </a:tblGrid>
              <a:tr h="8754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u="none" strike="noStrike" cap="none" dirty="0" smtClean="0"/>
                        <a:t>Reference number</a:t>
                      </a:r>
                    </a:p>
                    <a:p>
                      <a:endParaRPr lang="en-IN" dirty="0">
                        <a:solidFill>
                          <a:schemeClr val="tx1"/>
                        </a:solidFill>
                      </a:endParaRPr>
                    </a:p>
                  </a:txBody>
                  <a:tcP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38100"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75000"/>
                      </a:schemeClr>
                    </a:solidFill>
                  </a:tcPr>
                </a:tc>
                <a:tc>
                  <a:txBody>
                    <a:bodyPr/>
                    <a:lstStyle/>
                    <a:p>
                      <a:r>
                        <a:rPr lang="en-IN" sz="2000" dirty="0" smtClean="0"/>
                        <a:t>Publication /patent title</a:t>
                      </a:r>
                    </a:p>
                    <a:p>
                      <a:endParaRPr lang="en-IN" dirty="0"/>
                    </a:p>
                  </a:txBody>
                  <a:tcPr>
                    <a:lnL w="12700" cap="flat" cmpd="sng">
                      <a:noFill/>
                      <a:prstDash val="solid"/>
                      <a:round/>
                      <a:headEnd type="none" w="sm" len="sm"/>
                      <a:tailEnd type="none" w="sm" len="sm"/>
                    </a:lnL>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Advantages </a:t>
                      </a:r>
                    </a:p>
                    <a:p>
                      <a:endParaRPr lang="en-IN"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Disadvantages</a:t>
                      </a:r>
                    </a:p>
                    <a:p>
                      <a:endParaRPr lang="en-IN" dirty="0"/>
                    </a:p>
                  </a:txBody>
                  <a:tcPr>
                    <a:solidFill>
                      <a:schemeClr val="accent3">
                        <a:lumMod val="75000"/>
                      </a:schemeClr>
                    </a:solidFill>
                  </a:tcPr>
                </a:tc>
                <a:extLst>
                  <a:ext uri="{0D108BD9-81ED-4DB2-BD59-A6C34878D82A}">
                    <a16:rowId xmlns:a16="http://schemas.microsoft.com/office/drawing/2014/main" val="2538103658"/>
                  </a:ext>
                </a:extLst>
              </a:tr>
              <a:tr h="7003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t>        </a:t>
                      </a:r>
                      <a:r>
                        <a:rPr lang="en-US" sz="1400" dirty="0" smtClean="0"/>
                        <a:t> [</a:t>
                      </a:r>
                      <a:r>
                        <a:rPr lang="en-US" sz="1400" dirty="0" smtClean="0"/>
                        <a:t>1].</a:t>
                      </a:r>
                    </a:p>
                    <a:p>
                      <a:endParaRPr lang="en-IN" dirty="0" smtClean="0"/>
                    </a:p>
                  </a:txBody>
                  <a:tcPr>
                    <a:lnT w="38100" cap="flat" cmpd="sng">
                      <a:no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Technical Report of  Building a Line Follower Robot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a:ea typeface="Times New Roman"/>
                          <a:cs typeface="Times New Roman"/>
                          <a:sym typeface="Times New Roman"/>
                        </a:rPr>
                        <a:t> Simplicity of building, fit and forget system.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The robot follows a black line on a white surface.</a:t>
                      </a:r>
                    </a:p>
                    <a:p>
                      <a:endParaRPr lang="en-IN" dirty="0"/>
                    </a:p>
                  </a:txBody>
                  <a:tcPr/>
                </a:tc>
                <a:extLst>
                  <a:ext uri="{0D108BD9-81ED-4DB2-BD59-A6C34878D82A}">
                    <a16:rowId xmlns:a16="http://schemas.microsoft.com/office/drawing/2014/main" val="1263869643"/>
                  </a:ext>
                </a:extLst>
              </a:tr>
              <a:tr h="700334">
                <a:tc>
                  <a:txBody>
                    <a:bodyPr/>
                    <a:lstStyle/>
                    <a:p>
                      <a:pPr marL="0" marR="0" lvl="0" indent="0" algn="ctr" rtl="0">
                        <a:spcBef>
                          <a:spcPts val="0"/>
                        </a:spcBef>
                        <a:spcAft>
                          <a:spcPts val="0"/>
                        </a:spcAft>
                        <a:buNone/>
                      </a:pPr>
                      <a:r>
                        <a:rPr lang="en-US" sz="1400" dirty="0" smtClean="0"/>
                        <a:t>[2].</a:t>
                      </a:r>
                      <a:endParaRPr lang="en-US" sz="1400" dirty="0"/>
                    </a:p>
                  </a:txBody>
                  <a:tcPr/>
                </a:tc>
                <a:tc>
                  <a:txBody>
                    <a:bodyPr/>
                    <a:lstStyle/>
                    <a:p>
                      <a:pPr marL="0" marR="0" lvl="0" indent="0" algn="l" rtl="0">
                        <a:spcBef>
                          <a:spcPts val="0"/>
                        </a:spcBef>
                        <a:spcAft>
                          <a:spcPts val="0"/>
                        </a:spcAft>
                        <a:buNone/>
                      </a:pPr>
                      <a:r>
                        <a:rPr lang="en-IN" sz="1400" dirty="0" smtClean="0">
                          <a:latin typeface="Times New Roman" panose="02020603050405020304" pitchFamily="18" charset="0"/>
                          <a:cs typeface="Times New Roman" panose="02020603050405020304" pitchFamily="18" charset="0"/>
                        </a:rPr>
                        <a:t>Automatic Guided Vehicle System</a:t>
                      </a:r>
                      <a:r>
                        <a:rPr lang="en-IN" sz="1400" dirty="0" smtClean="0">
                          <a:latin typeface="Times New Roman"/>
                          <a:ea typeface="Times New Roman"/>
                          <a:cs typeface="Times New Roman"/>
                          <a:sym typeface="Times New Roman"/>
                        </a:rPr>
                        <a:t>.</a:t>
                      </a:r>
                      <a:endParaRPr lang="en-IN" dirty="0"/>
                    </a:p>
                  </a:txBody>
                  <a:tcPr/>
                </a:tc>
                <a:tc>
                  <a:txBody>
                    <a:bodyPr/>
                    <a:lstStyle/>
                    <a:p>
                      <a:pPr marL="0" marR="0" lvl="0" indent="0" algn="l" rtl="0">
                        <a:spcBef>
                          <a:spcPts val="0"/>
                        </a:spcBef>
                        <a:spcAft>
                          <a:spcPts val="0"/>
                        </a:spcAft>
                        <a:buNone/>
                      </a:pPr>
                      <a:r>
                        <a:rPr lang="en-US" dirty="0" smtClean="0">
                          <a:latin typeface="Times" panose="02020603050405020304" pitchFamily="18" charset="0"/>
                          <a:cs typeface="Times" panose="02020603050405020304" pitchFamily="18" charset="0"/>
                        </a:rPr>
                        <a:t>With</a:t>
                      </a:r>
                      <a:r>
                        <a:rPr lang="en-US" baseline="0" dirty="0" smtClean="0">
                          <a:latin typeface="Times" panose="02020603050405020304" pitchFamily="18" charset="0"/>
                          <a:cs typeface="Times" panose="02020603050405020304" pitchFamily="18" charset="0"/>
                        </a:rPr>
                        <a:t>out any human control the vehicle will move automatically.</a:t>
                      </a:r>
                      <a:endParaRPr lang="en-US" dirty="0">
                        <a:latin typeface="Times" panose="02020603050405020304" pitchFamily="18" charset="0"/>
                        <a:cs typeface="Times"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panose="02020603050405020304" pitchFamily="18" charset="0"/>
                          <a:ea typeface="Times New Roman"/>
                          <a:cs typeface="Times" panose="02020603050405020304" pitchFamily="18" charset="0"/>
                          <a:sym typeface="Times New Roman"/>
                        </a:rPr>
                        <a:t>The robot follows a black line on a white surface.</a:t>
                      </a:r>
                      <a:endParaRPr lang="en-US" dirty="0" smtClean="0">
                        <a:latin typeface="Times" panose="02020603050405020304" pitchFamily="18" charset="0"/>
                        <a:cs typeface="Times" panose="02020603050405020304" pitchFamily="18" charset="0"/>
                      </a:endParaRPr>
                    </a:p>
                    <a:p>
                      <a:endParaRPr lang="en-IN" dirty="0"/>
                    </a:p>
                  </a:txBody>
                  <a:tcPr/>
                </a:tc>
                <a:extLst>
                  <a:ext uri="{0D108BD9-81ED-4DB2-BD59-A6C34878D82A}">
                    <a16:rowId xmlns:a16="http://schemas.microsoft.com/office/drawing/2014/main" val="1834275918"/>
                  </a:ext>
                </a:extLst>
              </a:tr>
              <a:tr h="904598">
                <a:tc>
                  <a:txBody>
                    <a:bodyPr/>
                    <a:lstStyle/>
                    <a:p>
                      <a:pPr marL="0" marR="0" lvl="0" indent="0" algn="ctr" rtl="0">
                        <a:lnSpc>
                          <a:spcPct val="100000"/>
                        </a:lnSpc>
                        <a:spcBef>
                          <a:spcPts val="0"/>
                        </a:spcBef>
                        <a:spcAft>
                          <a:spcPts val="0"/>
                        </a:spcAft>
                        <a:buClr>
                          <a:schemeClr val="dk1"/>
                        </a:buClr>
                        <a:buSzPts val="1800"/>
                        <a:buFont typeface="Times"/>
                        <a:buNone/>
                      </a:pPr>
                      <a:r>
                        <a:rPr lang="en-US" sz="1400" dirty="0" smtClean="0">
                          <a:latin typeface="Times"/>
                          <a:ea typeface="Times"/>
                          <a:cs typeface="Times"/>
                          <a:sym typeface="Times"/>
                        </a:rPr>
                        <a:t>[3].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Evolving a line Following Robot to use in shopping center for entertainment</a:t>
                      </a:r>
                    </a:p>
                    <a:p>
                      <a:endParaRPr lang="en-IN" dirty="0"/>
                    </a:p>
                  </a:txBody>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400" dirty="0" smtClean="0">
                          <a:latin typeface="Times New Roman" panose="02020603050405020304" pitchFamily="18" charset="0"/>
                          <a:cs typeface="Times New Roman" panose="02020603050405020304" pitchFamily="18" charset="0"/>
                          <a:sym typeface="Times New Roman"/>
                        </a:rPr>
                        <a:t>Attracting</a:t>
                      </a:r>
                      <a:r>
                        <a:rPr lang="en-US" sz="1400" baseline="0" dirty="0" smtClean="0">
                          <a:latin typeface="Times New Roman" panose="02020603050405020304" pitchFamily="18" charset="0"/>
                          <a:cs typeface="Times New Roman" panose="02020603050405020304" pitchFamily="18" charset="0"/>
                          <a:sym typeface="Times New Roman"/>
                        </a:rPr>
                        <a:t> kids and customers.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400" dirty="0" smtClean="0">
                          <a:latin typeface="Times New Roman"/>
                          <a:cs typeface="Times New Roman"/>
                          <a:sym typeface="Times New Roman"/>
                        </a:rPr>
                        <a:t>It</a:t>
                      </a:r>
                      <a:r>
                        <a:rPr lang="en-US" sz="1400" baseline="0" dirty="0" smtClean="0">
                          <a:latin typeface="Times New Roman"/>
                          <a:cs typeface="Times New Roman"/>
                          <a:sym typeface="Times New Roman"/>
                        </a:rPr>
                        <a:t> requires maintenance continuously.</a:t>
                      </a:r>
                      <a:endParaRPr lang="en-US" dirty="0"/>
                    </a:p>
                  </a:txBody>
                  <a:tcPr/>
                </a:tc>
                <a:extLst>
                  <a:ext uri="{0D108BD9-81ED-4DB2-BD59-A6C34878D82A}">
                    <a16:rowId xmlns:a16="http://schemas.microsoft.com/office/drawing/2014/main" val="1345028057"/>
                  </a:ext>
                </a:extLst>
              </a:tr>
              <a:tr h="904598">
                <a:tc>
                  <a:txBody>
                    <a:bodyPr/>
                    <a:lstStyle/>
                    <a:p>
                      <a:r>
                        <a:rPr lang="en-US" dirty="0" smtClean="0"/>
                        <a:t>        </a:t>
                      </a:r>
                      <a:r>
                        <a:rPr lang="en-US" dirty="0" smtClean="0"/>
                        <a:t> </a:t>
                      </a:r>
                      <a:r>
                        <a:rPr lang="en-US" dirty="0" smtClean="0"/>
                        <a:t>[4].</a:t>
                      </a:r>
                      <a:endParaRPr lang="en-IN" dirty="0"/>
                    </a:p>
                  </a:txBody>
                  <a:tcPr/>
                </a:tc>
                <a:tc>
                  <a:txBody>
                    <a:bodyPr/>
                    <a:lstStyle/>
                    <a:p>
                      <a:r>
                        <a:rPr lang="en-US" sz="1400" dirty="0" smtClean="0">
                          <a:latin typeface="Times New Roman" panose="02020603050405020304" pitchFamily="18" charset="0"/>
                          <a:cs typeface="Times New Roman" panose="02020603050405020304" pitchFamily="18" charset="0"/>
                        </a:rPr>
                        <a:t>Development and Applications of Line following robot based health care management system </a:t>
                      </a:r>
                      <a:endParaRPr lang="en-IN" dirty="0"/>
                    </a:p>
                  </a:txBody>
                  <a:tcPr/>
                </a:tc>
                <a:tc>
                  <a:txBody>
                    <a:bodyPr/>
                    <a:lstStyle/>
                    <a:p>
                      <a:r>
                        <a:rPr lang="en-US" dirty="0" smtClean="0">
                          <a:latin typeface="Times New Roman" panose="02020603050405020304" pitchFamily="18" charset="0"/>
                          <a:cs typeface="Times New Roman" panose="02020603050405020304" pitchFamily="18" charset="0"/>
                        </a:rPr>
                        <a:t>The robot will survey</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medicine to patients without taking any</a:t>
                      </a:r>
                      <a:r>
                        <a:rPr lang="en-US" baseline="0" dirty="0" smtClean="0">
                          <a:latin typeface="Times New Roman" panose="02020603050405020304" pitchFamily="18" charset="0"/>
                          <a:cs typeface="Times New Roman" panose="02020603050405020304" pitchFamily="18" charset="0"/>
                        </a:rPr>
                        <a:t> help from</a:t>
                      </a:r>
                      <a:r>
                        <a:rPr lang="en-US" dirty="0" smtClean="0">
                          <a:latin typeface="Times New Roman" panose="02020603050405020304" pitchFamily="18" charset="0"/>
                          <a:cs typeface="Times New Roman" panose="02020603050405020304" pitchFamily="18" charset="0"/>
                        </a:rPr>
                        <a:t> a human.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Robot cant help for </a:t>
                      </a:r>
                      <a:r>
                        <a:rPr lang="en-US" baseline="0" dirty="0" smtClean="0">
                          <a:latin typeface="Times New Roman" panose="02020603050405020304" pitchFamily="18" charset="0"/>
                          <a:cs typeface="Times New Roman" panose="02020603050405020304" pitchFamily="18" charset="0"/>
                        </a:rPr>
                        <a:t>people who are unable to move.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2654404"/>
                  </a:ext>
                </a:extLst>
              </a:tr>
            </a:tbl>
          </a:graphicData>
        </a:graphic>
      </p:graphicFrame>
      <p:sp>
        <p:nvSpPr>
          <p:cNvPr id="4" name="Rounded Rectangle 3"/>
          <p:cNvSpPr/>
          <p:nvPr/>
        </p:nvSpPr>
        <p:spPr>
          <a:xfrm>
            <a:off x="518160" y="5285686"/>
            <a:ext cx="1402080" cy="432772"/>
          </a:xfrm>
          <a:prstGeom prst="roundRect">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dk1"/>
                </a:solidFill>
                <a:latin typeface="Times New Roman"/>
                <a:ea typeface="Times New Roman"/>
                <a:cs typeface="Times New Roman"/>
                <a:sym typeface="Times New Roman"/>
              </a:rPr>
              <a:t>Novelty</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214"/>
        <p:cNvGrpSpPr/>
        <p:nvPr/>
      </p:nvGrpSpPr>
      <p:grpSpPr>
        <a:xfrm>
          <a:off x="0" y="0"/>
          <a:ext cx="0" cy="0"/>
          <a:chOff x="0" y="0"/>
          <a:chExt cx="0" cy="0"/>
        </a:xfrm>
      </p:grpSpPr>
      <p:sp>
        <p:nvSpPr>
          <p:cNvPr id="215" name="Google Shape;215;p5"/>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5</a:t>
            </a:fld>
            <a:endParaRPr sz="1050" b="0" i="0" u="none" strike="noStrike" cap="none">
              <a:solidFill>
                <a:srgbClr val="888888"/>
              </a:solidFill>
              <a:latin typeface="Verdana"/>
              <a:ea typeface="Verdana"/>
              <a:cs typeface="Verdana"/>
              <a:sym typeface="Verdana"/>
            </a:endParaRPr>
          </a:p>
        </p:txBody>
      </p:sp>
      <p:sp>
        <p:nvSpPr>
          <p:cNvPr id="217" name="Google Shape;217;p5"/>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218" name="Google Shape;218;p5"/>
          <p:cNvSpPr/>
          <p:nvPr/>
        </p:nvSpPr>
        <p:spPr>
          <a:xfrm>
            <a:off x="15241" y="0"/>
            <a:ext cx="12192000" cy="1015308"/>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lt1"/>
                </a:solidFill>
                <a:latin typeface="Times New Roman" panose="02020603050405020304" pitchFamily="18" charset="0"/>
                <a:ea typeface="Times"/>
                <a:cs typeface="Times New Roman" panose="02020603050405020304" pitchFamily="18" charset="0"/>
                <a:sym typeface="Times"/>
              </a:rPr>
              <a:t>AIM:</a:t>
            </a:r>
            <a:br>
              <a:rPr lang="en-US" sz="3200" b="1" dirty="0">
                <a:solidFill>
                  <a:schemeClr val="lt1"/>
                </a:solidFill>
                <a:latin typeface="Times New Roman" panose="02020603050405020304" pitchFamily="18" charset="0"/>
                <a:ea typeface="Times"/>
                <a:cs typeface="Times New Roman" panose="02020603050405020304" pitchFamily="18" charset="0"/>
                <a:sym typeface="Times"/>
              </a:rPr>
            </a:br>
            <a:r>
              <a:rPr lang="en-US" sz="3200" b="1" dirty="0">
                <a:solidFill>
                  <a:schemeClr val="lt1"/>
                </a:solidFill>
                <a:latin typeface="Times New Roman" panose="02020603050405020304" pitchFamily="18" charset="0"/>
                <a:ea typeface="Times"/>
                <a:cs typeface="Times New Roman" panose="02020603050405020304" pitchFamily="18" charset="0"/>
                <a:sym typeface="Times"/>
              </a:rPr>
              <a:t>OBJECTIVES</a:t>
            </a:r>
            <a:r>
              <a:rPr lang="en-US" sz="3200" dirty="0">
                <a:solidFill>
                  <a:schemeClr val="lt1"/>
                </a:solidFill>
                <a:latin typeface="Times New Roman" panose="02020603050405020304" pitchFamily="18" charset="0"/>
                <a:ea typeface="Verdana"/>
                <a:cs typeface="Times New Roman" panose="02020603050405020304" pitchFamily="18" charset="0"/>
                <a:sym typeface="Verdana"/>
              </a:rPr>
              <a:t>:</a:t>
            </a:r>
            <a:endParaRPr sz="3000" b="1"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pic>
        <p:nvPicPr>
          <p:cNvPr id="219" name="Google Shape;219;p5"/>
          <p:cNvPicPr preferRelativeResize="0"/>
          <p:nvPr/>
        </p:nvPicPr>
        <p:blipFill rotWithShape="1">
          <a:blip r:embed="rId3">
            <a:alphaModFix/>
          </a:blip>
          <a:srcRect/>
          <a:stretch/>
        </p:blipFill>
        <p:spPr>
          <a:xfrm>
            <a:off x="11074400" y="-14014"/>
            <a:ext cx="1117599" cy="994742"/>
          </a:xfrm>
          <a:prstGeom prst="rect">
            <a:avLst/>
          </a:prstGeom>
          <a:noFill/>
          <a:ln>
            <a:noFill/>
          </a:ln>
        </p:spPr>
      </p:pic>
      <p:sp>
        <p:nvSpPr>
          <p:cNvPr id="220" name="Google Shape;220;p5"/>
          <p:cNvSpPr/>
          <p:nvPr/>
        </p:nvSpPr>
        <p:spPr>
          <a:xfrm>
            <a:off x="3287688" y="6586835"/>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
        <p:nvSpPr>
          <p:cNvPr id="221" name="Google Shape;221;p5"/>
          <p:cNvSpPr txBox="1"/>
          <p:nvPr/>
        </p:nvSpPr>
        <p:spPr>
          <a:xfrm>
            <a:off x="128955" y="2007295"/>
            <a:ext cx="12238892" cy="37548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AIM</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To design </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an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autonomous guided </a:t>
            </a:r>
            <a:r>
              <a:rPr lang="en-US"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line-following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robot for medical purposes (and many more).</a:t>
            </a:r>
            <a:endParaRPr sz="24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endParaRPr sz="2400" dirty="0">
              <a:solidFill>
                <a:schemeClr val="dk1"/>
              </a:solidFill>
              <a:latin typeface="Verdana"/>
              <a:ea typeface="Verdana"/>
              <a:cs typeface="Verdana"/>
              <a:sym typeface="Verdana"/>
            </a:endParaRPr>
          </a:p>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OBJECTIVE: </a:t>
            </a:r>
            <a:endParaRPr dirty="0"/>
          </a:p>
          <a:p>
            <a:pPr marL="0" marR="0" lvl="0" indent="0" algn="l" rtl="0">
              <a:spcBef>
                <a:spcPts val="0"/>
              </a:spcBef>
              <a:spcAft>
                <a:spcPts val="0"/>
              </a:spcAft>
              <a:buNone/>
            </a:pPr>
            <a:endParaRPr dirty="0">
              <a:latin typeface="Times New Roman" panose="02020603050405020304" pitchFamily="18" charset="0"/>
              <a:ea typeface="Malgun Gothic" panose="020B0503020000020004" pitchFamily="34" charset="-127"/>
              <a:cs typeface="Times New Roman" panose="02020603050405020304" pitchFamily="18" charset="0"/>
            </a:endParaRPr>
          </a:p>
          <a:p>
            <a:pPr marL="342900" marR="0" lvl="0" indent="-342900" algn="l" rtl="0">
              <a:spcBef>
                <a:spcPts val="0"/>
              </a:spcBef>
              <a:spcAft>
                <a:spcPts val="0"/>
              </a:spcAft>
              <a:buClr>
                <a:schemeClr val="dk1"/>
              </a:buClr>
              <a:buSzPts val="2400"/>
              <a:buFont typeface="Arial"/>
              <a:buChar char="•"/>
            </a:pPr>
            <a:r>
              <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To </a:t>
            </a:r>
            <a:r>
              <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be able to avoid any obstacles </a:t>
            </a:r>
            <a:r>
              <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detected </a:t>
            </a:r>
            <a:r>
              <a:rPr lang="en-US" sz="2400" dirty="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on the way. </a:t>
            </a:r>
            <a:endParaRPr lang="en-US" sz="1800" dirty="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400"/>
              <a:buFont typeface="Arial"/>
              <a:buChar char="•"/>
            </a:pPr>
            <a:r>
              <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To be able to reach the destination without any human guidance by following th</a:t>
            </a:r>
            <a:r>
              <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e </a:t>
            </a:r>
            <a:r>
              <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line</a:t>
            </a:r>
            <a:r>
              <a:rPr lang="en-US" sz="18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a:t>
            </a:r>
          </a:p>
          <a:p>
            <a:pPr marL="342900" marR="0" lvl="0" indent="-342900" algn="l" rtl="0">
              <a:spcBef>
                <a:spcPts val="0"/>
              </a:spcBef>
              <a:spcAft>
                <a:spcPts val="0"/>
              </a:spcAft>
              <a:buClr>
                <a:schemeClr val="dk1"/>
              </a:buClr>
              <a:buSzPts val="2400"/>
              <a:buFont typeface="Arial"/>
              <a:buChar char="•"/>
            </a:pPr>
            <a:r>
              <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rPr>
              <a:t>To be able to follow the timeline for giving medicines to patience.</a:t>
            </a:r>
            <a:endPar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400"/>
              <a:buFont typeface="Arial"/>
              <a:buChar char="•"/>
            </a:pPr>
            <a:endParaRPr lang="en-US" sz="24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400"/>
              <a:buFont typeface="Arial"/>
              <a:buChar char="•"/>
            </a:pPr>
            <a:endParaRPr lang="en-US" sz="1800" dirty="0" smtClean="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400"/>
              <a:buFont typeface="Arial"/>
              <a:buChar char="•"/>
            </a:pPr>
            <a:endParaRPr dirty="0">
              <a:latin typeface="Times New Roman" panose="02020603050405020304" pitchFamily="18" charset="0"/>
              <a:ea typeface="Malgun Gothic" panose="020B0503020000020004" pitchFamily="34" charset="-127"/>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183"/>
        <p:cNvGrpSpPr/>
        <p:nvPr/>
      </p:nvGrpSpPr>
      <p:grpSpPr>
        <a:xfrm>
          <a:off x="0" y="0"/>
          <a:ext cx="0" cy="0"/>
          <a:chOff x="0" y="0"/>
          <a:chExt cx="0" cy="0"/>
        </a:xfrm>
      </p:grpSpPr>
      <p:sp>
        <p:nvSpPr>
          <p:cNvPr id="184" name="Google Shape;184;p4"/>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6</a:t>
            </a:fld>
            <a:endParaRPr sz="1050" b="0" i="0" u="none" strike="noStrike" cap="none">
              <a:solidFill>
                <a:srgbClr val="888888"/>
              </a:solidFill>
              <a:latin typeface="Verdana"/>
              <a:ea typeface="Verdana"/>
              <a:cs typeface="Verdana"/>
              <a:sym typeface="Verdana"/>
            </a:endParaRPr>
          </a:p>
        </p:txBody>
      </p:sp>
      <p:sp>
        <p:nvSpPr>
          <p:cNvPr id="185" name="Google Shape;185;p4"/>
          <p:cNvSpPr txBox="1">
            <a:spLocks noGrp="1"/>
          </p:cNvSpPr>
          <p:nvPr>
            <p:ph type="dt" idx="10"/>
          </p:nvPr>
        </p:nvSpPr>
        <p:spPr>
          <a:xfrm>
            <a:off x="15241" y="6548005"/>
            <a:ext cx="2190751"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r>
              <a:rPr lang="en-US" sz="1050" b="0" i="0" u="none" strike="noStrike" cap="none">
                <a:solidFill>
                  <a:srgbClr val="888888"/>
                </a:solidFill>
                <a:latin typeface="Verdana"/>
                <a:ea typeface="Verdana"/>
                <a:cs typeface="Verdana"/>
                <a:sym typeface="Verdana"/>
              </a:rPr>
              <a:t>12/14/2022</a:t>
            </a:r>
            <a:endParaRPr sz="1050" b="0" i="0" u="none" strike="noStrike" cap="none">
              <a:solidFill>
                <a:srgbClr val="888888"/>
              </a:solidFill>
              <a:latin typeface="Verdana"/>
              <a:ea typeface="Verdana"/>
              <a:cs typeface="Verdana"/>
              <a:sym typeface="Verdana"/>
            </a:endParaRPr>
          </a:p>
        </p:txBody>
      </p:sp>
      <p:sp>
        <p:nvSpPr>
          <p:cNvPr id="186" name="Google Shape;186;p4"/>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187" name="Google Shape;187;p4"/>
          <p:cNvSpPr/>
          <p:nvPr/>
        </p:nvSpPr>
        <p:spPr>
          <a:xfrm>
            <a:off x="-1" y="30046"/>
            <a:ext cx="12192000" cy="1184947"/>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000"/>
              <a:buFont typeface="Times"/>
              <a:buNone/>
            </a:pPr>
            <a:r>
              <a:rPr lang="en-US" sz="4000" b="1">
                <a:solidFill>
                  <a:schemeClr val="lt1"/>
                </a:solidFill>
                <a:latin typeface="Times"/>
                <a:ea typeface="Times"/>
                <a:cs typeface="Times"/>
                <a:sym typeface="Times"/>
              </a:rPr>
              <a:t>Block Diagram</a:t>
            </a:r>
            <a:r>
              <a:rPr lang="en-US" sz="3200">
                <a:solidFill>
                  <a:schemeClr val="lt1"/>
                </a:solidFill>
                <a:latin typeface="Verdana"/>
                <a:ea typeface="Verdana"/>
                <a:cs typeface="Verdana"/>
                <a:sym typeface="Verdana"/>
              </a:rPr>
              <a:t> </a:t>
            </a:r>
            <a:endParaRPr sz="3200">
              <a:solidFill>
                <a:schemeClr val="lt1"/>
              </a:solidFill>
              <a:latin typeface="Times New Roman"/>
              <a:ea typeface="Times New Roman"/>
              <a:cs typeface="Times New Roman"/>
              <a:sym typeface="Times New Roman"/>
            </a:endParaRPr>
          </a:p>
        </p:txBody>
      </p:sp>
      <p:pic>
        <p:nvPicPr>
          <p:cNvPr id="188" name="Google Shape;188;p4"/>
          <p:cNvPicPr preferRelativeResize="0"/>
          <p:nvPr/>
        </p:nvPicPr>
        <p:blipFill rotWithShape="1">
          <a:blip r:embed="rId3">
            <a:alphaModFix/>
          </a:blip>
          <a:srcRect/>
          <a:stretch/>
        </p:blipFill>
        <p:spPr>
          <a:xfrm>
            <a:off x="11074401" y="30046"/>
            <a:ext cx="1117599" cy="1184947"/>
          </a:xfrm>
          <a:prstGeom prst="rect">
            <a:avLst/>
          </a:prstGeom>
          <a:noFill/>
          <a:ln>
            <a:noFill/>
          </a:ln>
        </p:spPr>
      </p:pic>
      <p:sp>
        <p:nvSpPr>
          <p:cNvPr id="189" name="Google Shape;189;p4"/>
          <p:cNvSpPr/>
          <p:nvPr/>
        </p:nvSpPr>
        <p:spPr>
          <a:xfrm>
            <a:off x="3016672" y="6549936"/>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
        <p:nvSpPr>
          <p:cNvPr id="190" name="Google Shape;190;p4"/>
          <p:cNvSpPr txBox="1"/>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spcBef>
                <a:spcPts val="0"/>
              </a:spcBef>
              <a:spcAft>
                <a:spcPts val="0"/>
              </a:spcAft>
              <a:buNone/>
            </a:pPr>
            <a:fld id="{00000000-1234-1234-1234-123412341234}" type="slidenum">
              <a:rPr lang="en-US" sz="1050">
                <a:solidFill>
                  <a:srgbClr val="888888"/>
                </a:solidFill>
                <a:latin typeface="Verdana"/>
                <a:ea typeface="Verdana"/>
                <a:cs typeface="Verdana"/>
                <a:sym typeface="Verdana"/>
              </a:rPr>
              <a:t>6</a:t>
            </a:fld>
            <a:endParaRPr sz="1050">
              <a:solidFill>
                <a:srgbClr val="888888"/>
              </a:solidFill>
              <a:latin typeface="Verdana"/>
              <a:ea typeface="Verdana"/>
              <a:cs typeface="Verdana"/>
              <a:sym typeface="Verdana"/>
            </a:endParaRPr>
          </a:p>
        </p:txBody>
      </p:sp>
      <p:sp>
        <p:nvSpPr>
          <p:cNvPr id="191" name="Google Shape;191;p4"/>
          <p:cNvSpPr txBox="1"/>
          <p:nvPr/>
        </p:nvSpPr>
        <p:spPr>
          <a:xfrm>
            <a:off x="15241" y="6548005"/>
            <a:ext cx="2190751" cy="365125"/>
          </a:xfrm>
          <a:prstGeom prst="rect">
            <a:avLst/>
          </a:prstGeom>
          <a:noFill/>
          <a:ln>
            <a:noFill/>
          </a:ln>
        </p:spPr>
        <p:txBody>
          <a:bodyPr spcFirstLastPara="1" wrap="square" lIns="0" tIns="45700" rIns="91425" bIns="45700" anchor="ctr" anchorCtr="0">
            <a:noAutofit/>
          </a:bodyPr>
          <a:lstStyle/>
          <a:p>
            <a:pPr marL="0" marR="0" lvl="0" indent="0" algn="l" rtl="0">
              <a:spcBef>
                <a:spcPts val="0"/>
              </a:spcBef>
              <a:spcAft>
                <a:spcPts val="0"/>
              </a:spcAft>
              <a:buNone/>
            </a:pPr>
            <a:r>
              <a:rPr lang="en-US" sz="1050">
                <a:solidFill>
                  <a:srgbClr val="888888"/>
                </a:solidFill>
                <a:latin typeface="Verdana"/>
                <a:ea typeface="Verdana"/>
                <a:cs typeface="Verdana"/>
                <a:sym typeface="Verdana"/>
              </a:rPr>
              <a:t>12/14/2022</a:t>
            </a:r>
            <a:endParaRPr sz="1050">
              <a:solidFill>
                <a:srgbClr val="888888"/>
              </a:solidFill>
              <a:latin typeface="Verdana"/>
              <a:ea typeface="Verdana"/>
              <a:cs typeface="Verdana"/>
              <a:sym typeface="Verdana"/>
            </a:endParaRPr>
          </a:p>
        </p:txBody>
      </p:sp>
      <p:sp>
        <p:nvSpPr>
          <p:cNvPr id="192" name="Google Shape;192;p4"/>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193" name="Google Shape;193;p4"/>
          <p:cNvSpPr/>
          <p:nvPr/>
        </p:nvSpPr>
        <p:spPr>
          <a:xfrm>
            <a:off x="-1" y="30046"/>
            <a:ext cx="12192000" cy="1184947"/>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800"/>
              <a:buFont typeface="Times"/>
              <a:buNone/>
            </a:pPr>
            <a:r>
              <a:rPr lang="en-US" sz="4800" b="1" dirty="0">
                <a:solidFill>
                  <a:schemeClr val="lt1"/>
                </a:solidFill>
                <a:latin typeface="Times New Roman" panose="02020603050405020304" pitchFamily="18" charset="0"/>
                <a:ea typeface="Times"/>
                <a:cs typeface="Times New Roman" panose="02020603050405020304" pitchFamily="18" charset="0"/>
                <a:sym typeface="Times"/>
              </a:rPr>
              <a:t>BLOCK DIAGRAM</a:t>
            </a:r>
            <a:r>
              <a:rPr lang="en-US" sz="4800" dirty="0">
                <a:solidFill>
                  <a:schemeClr val="lt1"/>
                </a:solidFill>
                <a:latin typeface="Times New Roman" panose="02020603050405020304" pitchFamily="18" charset="0"/>
                <a:ea typeface="Verdana"/>
                <a:cs typeface="Times New Roman" panose="02020603050405020304" pitchFamily="18" charset="0"/>
                <a:sym typeface="Verdana"/>
              </a:rPr>
              <a:t> </a:t>
            </a:r>
            <a:endParaRPr sz="4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94" name="Google Shape;194;p4"/>
          <p:cNvPicPr preferRelativeResize="0"/>
          <p:nvPr/>
        </p:nvPicPr>
        <p:blipFill rotWithShape="1">
          <a:blip r:embed="rId3">
            <a:alphaModFix/>
          </a:blip>
          <a:srcRect/>
          <a:stretch/>
        </p:blipFill>
        <p:spPr>
          <a:xfrm>
            <a:off x="11074401" y="30046"/>
            <a:ext cx="1117599" cy="1184947"/>
          </a:xfrm>
          <a:prstGeom prst="rect">
            <a:avLst/>
          </a:prstGeom>
          <a:noFill/>
          <a:ln>
            <a:noFill/>
          </a:ln>
        </p:spPr>
      </p:pic>
      <p:pic>
        <p:nvPicPr>
          <p:cNvPr id="29" name="image1.jpeg"/>
          <p:cNvPicPr/>
          <p:nvPr/>
        </p:nvPicPr>
        <p:blipFill>
          <a:blip r:embed="rId4" cstate="print"/>
          <a:stretch>
            <a:fillRect/>
          </a:stretch>
        </p:blipFill>
        <p:spPr>
          <a:xfrm>
            <a:off x="56222" y="1214993"/>
            <a:ext cx="12135778" cy="56119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225"/>
        <p:cNvGrpSpPr/>
        <p:nvPr/>
      </p:nvGrpSpPr>
      <p:grpSpPr>
        <a:xfrm>
          <a:off x="0" y="0"/>
          <a:ext cx="0" cy="0"/>
          <a:chOff x="0" y="0"/>
          <a:chExt cx="0" cy="0"/>
        </a:xfrm>
      </p:grpSpPr>
      <p:sp>
        <p:nvSpPr>
          <p:cNvPr id="226" name="Google Shape;226;p6"/>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7</a:t>
            </a:fld>
            <a:endParaRPr sz="1050" b="0" i="0" u="none" strike="noStrike" cap="none">
              <a:solidFill>
                <a:srgbClr val="888888"/>
              </a:solidFill>
              <a:latin typeface="Verdana"/>
              <a:ea typeface="Verdana"/>
              <a:cs typeface="Verdana"/>
              <a:sym typeface="Verdana"/>
            </a:endParaRPr>
          </a:p>
        </p:txBody>
      </p:sp>
      <p:sp>
        <p:nvSpPr>
          <p:cNvPr id="228" name="Google Shape;228;p6"/>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229" name="Google Shape;229;p6"/>
          <p:cNvSpPr/>
          <p:nvPr/>
        </p:nvSpPr>
        <p:spPr>
          <a:xfrm>
            <a:off x="15241" y="0"/>
            <a:ext cx="12192000" cy="1015308"/>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a:solidFill>
                  <a:schemeClr val="lt1"/>
                </a:solidFill>
                <a:latin typeface="Times New Roman"/>
                <a:ea typeface="Times New Roman"/>
                <a:cs typeface="Times New Roman"/>
                <a:sym typeface="Times New Roman"/>
              </a:rPr>
              <a:t>Flow chart of the Program </a:t>
            </a:r>
            <a:endParaRPr dirty="0"/>
          </a:p>
        </p:txBody>
      </p:sp>
      <p:pic>
        <p:nvPicPr>
          <p:cNvPr id="230" name="Google Shape;230;p6"/>
          <p:cNvPicPr preferRelativeResize="0"/>
          <p:nvPr/>
        </p:nvPicPr>
        <p:blipFill rotWithShape="1">
          <a:blip r:embed="rId3">
            <a:alphaModFix/>
          </a:blip>
          <a:srcRect/>
          <a:stretch/>
        </p:blipFill>
        <p:spPr>
          <a:xfrm>
            <a:off x="11074400" y="-14014"/>
            <a:ext cx="1117599" cy="994742"/>
          </a:xfrm>
          <a:prstGeom prst="rect">
            <a:avLst/>
          </a:prstGeom>
          <a:noFill/>
          <a:ln>
            <a:noFill/>
          </a:ln>
        </p:spPr>
      </p:pic>
      <p:sp>
        <p:nvSpPr>
          <p:cNvPr id="231" name="Google Shape;231;p6"/>
          <p:cNvSpPr/>
          <p:nvPr/>
        </p:nvSpPr>
        <p:spPr>
          <a:xfrm>
            <a:off x="3035300" y="6581001"/>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pic>
        <p:nvPicPr>
          <p:cNvPr id="9" name="image3.jpeg"/>
          <p:cNvPicPr/>
          <p:nvPr/>
        </p:nvPicPr>
        <p:blipFill>
          <a:blip r:embed="rId4" cstate="print"/>
          <a:stretch>
            <a:fillRect/>
          </a:stretch>
        </p:blipFill>
        <p:spPr>
          <a:xfrm>
            <a:off x="1536970" y="1029322"/>
            <a:ext cx="10015798" cy="58286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236"/>
        <p:cNvGrpSpPr/>
        <p:nvPr/>
      </p:nvGrpSpPr>
      <p:grpSpPr>
        <a:xfrm>
          <a:off x="0" y="0"/>
          <a:ext cx="0" cy="0"/>
          <a:chOff x="0" y="0"/>
          <a:chExt cx="0" cy="0"/>
        </a:xfrm>
      </p:grpSpPr>
      <p:sp>
        <p:nvSpPr>
          <p:cNvPr id="237" name="Google Shape;237;p7"/>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8</a:t>
            </a:fld>
            <a:endParaRPr sz="1050" b="0" i="0" u="none" strike="noStrike" cap="none">
              <a:solidFill>
                <a:srgbClr val="888888"/>
              </a:solidFill>
              <a:latin typeface="Verdana"/>
              <a:ea typeface="Verdana"/>
              <a:cs typeface="Verdana"/>
              <a:sym typeface="Verdana"/>
            </a:endParaRPr>
          </a:p>
        </p:txBody>
      </p:sp>
      <p:sp>
        <p:nvSpPr>
          <p:cNvPr id="239" name="Google Shape;239;p7"/>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240" name="Google Shape;240;p7"/>
          <p:cNvSpPr/>
          <p:nvPr/>
        </p:nvSpPr>
        <p:spPr>
          <a:xfrm>
            <a:off x="15241" y="0"/>
            <a:ext cx="12192000" cy="1015308"/>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a:solidFill>
                  <a:schemeClr val="lt1"/>
                </a:solidFill>
                <a:latin typeface="Times New Roman"/>
                <a:ea typeface="Times New Roman"/>
                <a:cs typeface="Times New Roman"/>
                <a:sym typeface="Times New Roman"/>
              </a:rPr>
              <a:t>Picture of the Project with label  (With neat background)</a:t>
            </a:r>
            <a:endParaRPr dirty="0"/>
          </a:p>
        </p:txBody>
      </p:sp>
      <p:pic>
        <p:nvPicPr>
          <p:cNvPr id="241" name="Google Shape;241;p7"/>
          <p:cNvPicPr preferRelativeResize="0"/>
          <p:nvPr/>
        </p:nvPicPr>
        <p:blipFill rotWithShape="1">
          <a:blip r:embed="rId3">
            <a:alphaModFix/>
          </a:blip>
          <a:srcRect/>
          <a:stretch/>
        </p:blipFill>
        <p:spPr>
          <a:xfrm>
            <a:off x="11074400" y="-14014"/>
            <a:ext cx="1117599" cy="994742"/>
          </a:xfrm>
          <a:prstGeom prst="rect">
            <a:avLst/>
          </a:prstGeom>
          <a:noFill/>
          <a:ln>
            <a:noFill/>
          </a:ln>
        </p:spPr>
      </p:pic>
      <p:sp>
        <p:nvSpPr>
          <p:cNvPr id="242" name="Google Shape;242;p7"/>
          <p:cNvSpPr txBox="1"/>
          <p:nvPr/>
        </p:nvSpPr>
        <p:spPr>
          <a:xfrm>
            <a:off x="695400" y="5877272"/>
            <a:ext cx="77769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a:ea typeface="Times"/>
                <a:cs typeface="Times"/>
                <a:sym typeface="Times"/>
              </a:rPr>
              <a:t>Hyperlink of the video: https://drive.google.com/drive/folders/10S91f6UQphkSZw34JPBiCswM_TM4jicI</a:t>
            </a:r>
            <a:endParaRPr/>
          </a:p>
        </p:txBody>
      </p:sp>
      <p:sp>
        <p:nvSpPr>
          <p:cNvPr id="243" name="Google Shape;243;p7"/>
          <p:cNvSpPr/>
          <p:nvPr/>
        </p:nvSpPr>
        <p:spPr>
          <a:xfrm>
            <a:off x="3575720" y="6581001"/>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pic>
        <p:nvPicPr>
          <p:cNvPr id="244" name="Google Shape;244;p7"/>
          <p:cNvPicPr preferRelativeResize="0"/>
          <p:nvPr/>
        </p:nvPicPr>
        <p:blipFill rotWithShape="1">
          <a:blip r:embed="rId4">
            <a:alphaModFix/>
          </a:blip>
          <a:srcRect/>
          <a:stretch/>
        </p:blipFill>
        <p:spPr>
          <a:xfrm>
            <a:off x="407368" y="1316709"/>
            <a:ext cx="7776864" cy="3891899"/>
          </a:xfrm>
          <a:prstGeom prst="rect">
            <a:avLst/>
          </a:prstGeom>
          <a:noFill/>
          <a:ln>
            <a:noFill/>
          </a:ln>
        </p:spPr>
      </p:pic>
      <p:cxnSp>
        <p:nvCxnSpPr>
          <p:cNvPr id="245" name="Google Shape;245;p7"/>
          <p:cNvCxnSpPr/>
          <p:nvPr/>
        </p:nvCxnSpPr>
        <p:spPr>
          <a:xfrm>
            <a:off x="4591904" y="4869160"/>
            <a:ext cx="4104456" cy="0"/>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46" name="Google Shape;246;p7"/>
          <p:cNvCxnSpPr/>
          <p:nvPr/>
        </p:nvCxnSpPr>
        <p:spPr>
          <a:xfrm rot="10800000" flipH="1">
            <a:off x="3575720" y="4869160"/>
            <a:ext cx="5120640" cy="182880"/>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47" name="Google Shape;247;p7"/>
          <p:cNvCxnSpPr/>
          <p:nvPr/>
        </p:nvCxnSpPr>
        <p:spPr>
          <a:xfrm>
            <a:off x="4426366" y="3798154"/>
            <a:ext cx="4269994" cy="0"/>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48" name="Google Shape;248;p7"/>
          <p:cNvCxnSpPr/>
          <p:nvPr/>
        </p:nvCxnSpPr>
        <p:spPr>
          <a:xfrm>
            <a:off x="4197243" y="1916832"/>
            <a:ext cx="4651517" cy="0"/>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49" name="Google Shape;249;p7"/>
          <p:cNvCxnSpPr>
            <a:endCxn id="250" idx="1"/>
          </p:cNvCxnSpPr>
          <p:nvPr/>
        </p:nvCxnSpPr>
        <p:spPr>
          <a:xfrm>
            <a:off x="4647260" y="3165406"/>
            <a:ext cx="4201500" cy="129900"/>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1" name="Google Shape;251;p7"/>
          <p:cNvCxnSpPr>
            <a:endCxn id="252" idx="1"/>
          </p:cNvCxnSpPr>
          <p:nvPr/>
        </p:nvCxnSpPr>
        <p:spPr>
          <a:xfrm rot="10800000" flipH="1">
            <a:off x="5200093" y="2589148"/>
            <a:ext cx="3442500" cy="119700"/>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3" name="Google Shape;253;p7"/>
          <p:cNvCxnSpPr>
            <a:endCxn id="252" idx="1"/>
          </p:cNvCxnSpPr>
          <p:nvPr/>
        </p:nvCxnSpPr>
        <p:spPr>
          <a:xfrm>
            <a:off x="3105493" y="2564848"/>
            <a:ext cx="5537100" cy="24300"/>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4" name="Google Shape;254;p7"/>
          <p:cNvCxnSpPr/>
          <p:nvPr/>
        </p:nvCxnSpPr>
        <p:spPr>
          <a:xfrm>
            <a:off x="4426366" y="2851400"/>
            <a:ext cx="4269994" cy="88046"/>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5" name="Google Shape;255;p7"/>
          <p:cNvCxnSpPr/>
          <p:nvPr/>
        </p:nvCxnSpPr>
        <p:spPr>
          <a:xfrm>
            <a:off x="4794338" y="4469217"/>
            <a:ext cx="4269994" cy="88046"/>
          </a:xfrm>
          <a:prstGeom prst="straightConnector1">
            <a:avLst/>
          </a:prstGeom>
          <a:noFill/>
          <a:ln w="381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256" name="Google Shape;256;p7"/>
          <p:cNvSpPr txBox="1"/>
          <p:nvPr/>
        </p:nvSpPr>
        <p:spPr>
          <a:xfrm>
            <a:off x="9064332" y="1686370"/>
            <a:ext cx="22492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ARDUINO UNO</a:t>
            </a:r>
            <a:endParaRPr/>
          </a:p>
        </p:txBody>
      </p:sp>
      <p:sp>
        <p:nvSpPr>
          <p:cNvPr id="252" name="Google Shape;252;p7"/>
          <p:cNvSpPr txBox="1"/>
          <p:nvPr/>
        </p:nvSpPr>
        <p:spPr>
          <a:xfrm>
            <a:off x="8642593" y="2404482"/>
            <a:ext cx="3549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WHEELS WITH GEAR MOTORS</a:t>
            </a:r>
            <a:endParaRPr/>
          </a:p>
        </p:txBody>
      </p:sp>
      <p:sp>
        <p:nvSpPr>
          <p:cNvPr id="257" name="Google Shape;257;p7"/>
          <p:cNvSpPr txBox="1"/>
          <p:nvPr/>
        </p:nvSpPr>
        <p:spPr>
          <a:xfrm>
            <a:off x="8642593" y="2786386"/>
            <a:ext cx="3549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L298N MOTOR DRIVER</a:t>
            </a:r>
            <a:endParaRPr/>
          </a:p>
        </p:txBody>
      </p:sp>
      <p:sp>
        <p:nvSpPr>
          <p:cNvPr id="250" name="Google Shape;250;p7"/>
          <p:cNvSpPr txBox="1"/>
          <p:nvPr/>
        </p:nvSpPr>
        <p:spPr>
          <a:xfrm>
            <a:off x="8848760" y="3110640"/>
            <a:ext cx="3549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JUMPER WIRES</a:t>
            </a:r>
            <a:endParaRPr/>
          </a:p>
        </p:txBody>
      </p:sp>
      <p:sp>
        <p:nvSpPr>
          <p:cNvPr id="258" name="Google Shape;258;p7"/>
          <p:cNvSpPr txBox="1"/>
          <p:nvPr/>
        </p:nvSpPr>
        <p:spPr>
          <a:xfrm>
            <a:off x="8653824" y="3580392"/>
            <a:ext cx="354940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3-LI-ION BATTERIES EACH OF 3.7V AND 2A</a:t>
            </a:r>
            <a:endParaRPr/>
          </a:p>
        </p:txBody>
      </p:sp>
      <p:sp>
        <p:nvSpPr>
          <p:cNvPr id="259" name="Google Shape;259;p7"/>
          <p:cNvSpPr txBox="1"/>
          <p:nvPr/>
        </p:nvSpPr>
        <p:spPr>
          <a:xfrm>
            <a:off x="9068177" y="4372997"/>
            <a:ext cx="3549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SWITCH</a:t>
            </a:r>
            <a:endParaRPr/>
          </a:p>
        </p:txBody>
      </p:sp>
      <p:sp>
        <p:nvSpPr>
          <p:cNvPr id="260" name="Google Shape;260;p7"/>
          <p:cNvSpPr txBox="1"/>
          <p:nvPr/>
        </p:nvSpPr>
        <p:spPr>
          <a:xfrm>
            <a:off x="8653824" y="4757460"/>
            <a:ext cx="3549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2- IR SENSORS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Shape 281"/>
        <p:cNvGrpSpPr/>
        <p:nvPr/>
      </p:nvGrpSpPr>
      <p:grpSpPr>
        <a:xfrm>
          <a:off x="0" y="0"/>
          <a:ext cx="0" cy="0"/>
          <a:chOff x="0" y="0"/>
          <a:chExt cx="0" cy="0"/>
        </a:xfrm>
      </p:grpSpPr>
      <p:sp>
        <p:nvSpPr>
          <p:cNvPr id="282" name="Google Shape;282;p9"/>
          <p:cNvSpPr txBox="1">
            <a:spLocks noGrp="1"/>
          </p:cNvSpPr>
          <p:nvPr>
            <p:ph type="sldNum" idx="12"/>
          </p:nvPr>
        </p:nvSpPr>
        <p:spPr>
          <a:xfrm>
            <a:off x="11313584" y="6492875"/>
            <a:ext cx="478367" cy="36512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888888"/>
              </a:buClr>
              <a:buSzPts val="1050"/>
              <a:buFont typeface="Verdana"/>
              <a:buNone/>
            </a:pPr>
            <a:fld id="{00000000-1234-1234-1234-123412341234}" type="slidenum">
              <a:rPr lang="en-US" sz="1050" b="0" i="0" u="none" strike="noStrike" cap="none">
                <a:solidFill>
                  <a:srgbClr val="888888"/>
                </a:solidFill>
                <a:latin typeface="Verdana"/>
                <a:ea typeface="Verdana"/>
                <a:cs typeface="Verdana"/>
                <a:sym typeface="Verdana"/>
              </a:rPr>
              <a:t>9</a:t>
            </a:fld>
            <a:endParaRPr sz="1050" b="0" i="0" u="none" strike="noStrike" cap="none">
              <a:solidFill>
                <a:srgbClr val="888888"/>
              </a:solidFill>
              <a:latin typeface="Verdana"/>
              <a:ea typeface="Verdana"/>
              <a:cs typeface="Verdana"/>
              <a:sym typeface="Verdana"/>
            </a:endParaRPr>
          </a:p>
        </p:txBody>
      </p:sp>
      <p:sp>
        <p:nvSpPr>
          <p:cNvPr id="284" name="Google Shape;284;p9"/>
          <p:cNvSpPr txBox="1"/>
          <p:nvPr/>
        </p:nvSpPr>
        <p:spPr>
          <a:xfrm>
            <a:off x="9566805" y="3669268"/>
            <a:ext cx="19859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 </a:t>
            </a:r>
            <a:endParaRPr sz="1800" b="0" i="0" u="none" strike="noStrike" cap="none">
              <a:solidFill>
                <a:srgbClr val="000000"/>
              </a:solidFill>
              <a:latin typeface="Verdana"/>
              <a:ea typeface="Verdana"/>
              <a:cs typeface="Verdana"/>
              <a:sym typeface="Verdana"/>
            </a:endParaRPr>
          </a:p>
        </p:txBody>
      </p:sp>
      <p:sp>
        <p:nvSpPr>
          <p:cNvPr id="285" name="Google Shape;285;p9"/>
          <p:cNvSpPr/>
          <p:nvPr/>
        </p:nvSpPr>
        <p:spPr>
          <a:xfrm>
            <a:off x="15241" y="-14014"/>
            <a:ext cx="12192000" cy="655268"/>
          </a:xfrm>
          <a:prstGeom prst="rect">
            <a:avLst/>
          </a:prstGeom>
          <a:solidFill>
            <a:srgbClr val="546F2D"/>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Times"/>
              <a:buNone/>
            </a:pPr>
            <a:r>
              <a:rPr lang="en-US" sz="3200" b="1" dirty="0">
                <a:solidFill>
                  <a:schemeClr val="lt1"/>
                </a:solidFill>
                <a:latin typeface="Times"/>
                <a:ea typeface="Times"/>
                <a:cs typeface="Times"/>
                <a:sym typeface="Times"/>
              </a:rPr>
              <a:t>Conclusion </a:t>
            </a:r>
            <a:endParaRPr sz="3200" b="1" dirty="0">
              <a:solidFill>
                <a:schemeClr val="lt1"/>
              </a:solidFill>
              <a:latin typeface="Times"/>
              <a:ea typeface="Times"/>
              <a:cs typeface="Times"/>
              <a:sym typeface="Times"/>
            </a:endParaRPr>
          </a:p>
        </p:txBody>
      </p:sp>
      <p:pic>
        <p:nvPicPr>
          <p:cNvPr id="286" name="Google Shape;286;p9"/>
          <p:cNvPicPr preferRelativeResize="0"/>
          <p:nvPr/>
        </p:nvPicPr>
        <p:blipFill rotWithShape="1">
          <a:blip r:embed="rId3">
            <a:alphaModFix/>
          </a:blip>
          <a:srcRect/>
          <a:stretch/>
        </p:blipFill>
        <p:spPr>
          <a:xfrm>
            <a:off x="11208568" y="-14014"/>
            <a:ext cx="983431" cy="634702"/>
          </a:xfrm>
          <a:prstGeom prst="rect">
            <a:avLst/>
          </a:prstGeom>
          <a:noFill/>
          <a:ln>
            <a:noFill/>
          </a:ln>
        </p:spPr>
      </p:pic>
      <p:sp>
        <p:nvSpPr>
          <p:cNvPr id="287" name="Google Shape;287;p9"/>
          <p:cNvSpPr txBox="1"/>
          <p:nvPr/>
        </p:nvSpPr>
        <p:spPr>
          <a:xfrm>
            <a:off x="407369" y="2884438"/>
            <a:ext cx="11017224"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546F2D"/>
                </a:solidFill>
                <a:latin typeface="Times"/>
                <a:ea typeface="Times"/>
                <a:cs typeface="Times"/>
                <a:sym typeface="Times"/>
              </a:rPr>
              <a:t>Outcome of the Project</a:t>
            </a:r>
            <a:endParaRPr dirty="0"/>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The robot follows a black line on white surface, after receiving the input values from the IR sensors. Accordingly the robot moves (right, left, forward, backward). Through the Ultrasonic sensor the robot can detect any obstacles in its path and avoid it by taking a 90 degree turn and back again to the black l</a:t>
            </a:r>
            <a:r>
              <a:rPr lang="en-US" sz="2400" dirty="0">
                <a:solidFill>
                  <a:schemeClr val="dk1"/>
                </a:solidFill>
                <a:latin typeface="Times New Roman" panose="02020603050405020304" pitchFamily="18" charset="0"/>
                <a:ea typeface="Times"/>
                <a:cs typeface="Times New Roman" panose="02020603050405020304" pitchFamily="18" charset="0"/>
                <a:sym typeface="Times"/>
              </a:rPr>
              <a:t>ine. Through Bluetooth sensor the robot can also be controlled manually in case of any emergency or any faults occur with the robot.</a:t>
            </a:r>
            <a:endParaRPr sz="2400" b="1" dirty="0">
              <a:solidFill>
                <a:srgbClr val="546F2D"/>
              </a:solidFill>
              <a:latin typeface="Times New Roman" panose="02020603050405020304" pitchFamily="18" charset="0"/>
              <a:ea typeface="Times"/>
              <a:cs typeface="Times New Roman" panose="02020603050405020304" pitchFamily="18" charset="0"/>
              <a:sym typeface="Times"/>
            </a:endParaRPr>
          </a:p>
        </p:txBody>
      </p:sp>
      <p:sp>
        <p:nvSpPr>
          <p:cNvPr id="288" name="Google Shape;288;p9"/>
          <p:cNvSpPr/>
          <p:nvPr/>
        </p:nvSpPr>
        <p:spPr>
          <a:xfrm>
            <a:off x="3215680" y="6581001"/>
            <a:ext cx="609600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888888"/>
                </a:solidFill>
                <a:latin typeface="Times"/>
                <a:ea typeface="Times"/>
                <a:cs typeface="Times"/>
                <a:sym typeface="Times"/>
              </a:rPr>
              <a:t>Department of Electronics and Communication Engineering</a:t>
            </a:r>
            <a:endParaRPr/>
          </a:p>
        </p:txBody>
      </p:sp>
      <p:sp>
        <p:nvSpPr>
          <p:cNvPr id="289" name="Google Shape;289;p9"/>
          <p:cNvSpPr txBox="1"/>
          <p:nvPr/>
        </p:nvSpPr>
        <p:spPr>
          <a:xfrm>
            <a:off x="407369" y="836712"/>
            <a:ext cx="11145399" cy="1200288"/>
          </a:xfrm>
          <a:prstGeom prst="rect">
            <a:avLst/>
          </a:prstGeom>
          <a:noFill/>
          <a:ln>
            <a:noFill/>
          </a:ln>
        </p:spPr>
        <p:txBody>
          <a:bodyPr spcFirstLastPara="1" wrap="square" lIns="91425" tIns="45700" rIns="91425" bIns="45700" anchor="t" anchorCtr="0">
            <a:spAutoFit/>
          </a:bodyPr>
          <a:lstStyle/>
          <a:p>
            <a:r>
              <a:rPr lang="en-US" sz="2400" dirty="0">
                <a:latin typeface="Times New Roman" panose="02020603050405020304" pitchFamily="18" charset="0"/>
                <a:cs typeface="Times New Roman" panose="02020603050405020304" pitchFamily="18" charset="0"/>
              </a:rPr>
              <a:t>Finally, in this project, the robot improves the quality of the health care system it is for a country like India where there is a huge population and resources are scarce it also helps in many other ways in different </a:t>
            </a:r>
            <a:r>
              <a:rPr lang="en-US" sz="2400" dirty="0" smtClean="0">
                <a:latin typeface="Times New Roman" panose="02020603050405020304" pitchFamily="18" charset="0"/>
                <a:cs typeface="Times New Roman" panose="02020603050405020304" pitchFamily="18" charset="0"/>
              </a:rPr>
              <a:t>industries</a:t>
            </a:r>
            <a:r>
              <a:rPr lang="en-US" sz="2000" dirty="0" smtClean="0"/>
              <a:t>.</a:t>
            </a:r>
            <a:endParaRPr lang="en-IN" sz="2000" dirty="0"/>
          </a:p>
        </p:txBody>
      </p:sp>
    </p:spTree>
  </p:cSld>
  <p:clrMapOvr>
    <a:masterClrMapping/>
  </p:clrMapOvr>
</p:sld>
</file>

<file path=ppt/theme/theme1.xml><?xml version="1.0" encoding="utf-8"?>
<a:theme xmlns:a="http://schemas.openxmlformats.org/drawingml/2006/main" name="Theme1">
  <a:themeElements>
    <a:clrScheme name="IEEE Corporate">
      <a:dk1>
        <a:srgbClr val="000000"/>
      </a:dk1>
      <a:lt1>
        <a:srgbClr val="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904</Words>
  <Application>Microsoft Office PowerPoint</Application>
  <PresentationFormat>Widescreen</PresentationFormat>
  <Paragraphs>127</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Malgun Gothic</vt:lpstr>
      <vt:lpstr>Arial</vt:lpstr>
      <vt:lpstr>Arial MT</vt:lpstr>
      <vt:lpstr>Calibri</vt:lpstr>
      <vt:lpstr>Merriweather Sans</vt:lpstr>
      <vt:lpstr>Noto Sans Symbols</vt:lpstr>
      <vt:lpstr>Times</vt:lpstr>
      <vt:lpstr>Times New Roman</vt:lpstr>
      <vt:lpstr>Verdana</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MOULIKA</cp:lastModifiedBy>
  <cp:revision>21</cp:revision>
  <dcterms:created xsi:type="dcterms:W3CDTF">2014-03-21T03:55:08Z</dcterms:created>
  <dcterms:modified xsi:type="dcterms:W3CDTF">2023-02-15T11:35:26Z</dcterms:modified>
</cp:coreProperties>
</file>