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Barlow"/>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ho6wezzxiwcJwBzUqim4mhoruT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Barlow-bold.fntdata"/><Relationship Id="rId16" Type="http://schemas.openxmlformats.org/officeDocument/2006/relationships/font" Target="fonts/Barlow-regular.fntdata"/><Relationship Id="rId5" Type="http://schemas.openxmlformats.org/officeDocument/2006/relationships/slide" Target="slides/slide1.xml"/><Relationship Id="rId19" Type="http://schemas.openxmlformats.org/officeDocument/2006/relationships/font" Target="fonts/Barlow-boldItalic.fntdata"/><Relationship Id="rId6" Type="http://schemas.openxmlformats.org/officeDocument/2006/relationships/slide" Target="slides/slide2.xml"/><Relationship Id="rId18" Type="http://schemas.openxmlformats.org/officeDocument/2006/relationships/font" Target="fonts/Barlow-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46"/>
          <p:cNvSpPr/>
          <p:nvPr/>
        </p:nvSpPr>
        <p:spPr>
          <a:xfrm>
            <a:off x="7872900" y="-75"/>
            <a:ext cx="1271100" cy="5143500"/>
          </a:xfrm>
          <a:prstGeom prst="rect">
            <a:avLst/>
          </a:prstGeom>
          <a:solidFill>
            <a:schemeClr val="lt1"/>
          </a:solidFill>
          <a:ln>
            <a:noFill/>
          </a:ln>
          <a:effectLst>
            <a:outerShdw blurRad="285750" rotWithShape="0" algn="bl" dir="10800000" dist="190500">
              <a:srgbClr val="000000">
                <a:alpha val="1490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46"/>
          <p:cNvSpPr/>
          <p:nvPr/>
        </p:nvSpPr>
        <p:spPr>
          <a:xfrm>
            <a:off x="2241225" y="1310875"/>
            <a:ext cx="6509100" cy="2521800"/>
          </a:xfrm>
          <a:prstGeom prst="rect">
            <a:avLst/>
          </a:prstGeom>
          <a:solidFill>
            <a:schemeClr val="accent1"/>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6"/>
          <p:cNvSpPr txBox="1"/>
          <p:nvPr>
            <p:ph type="ctrTitle"/>
          </p:nvPr>
        </p:nvSpPr>
        <p:spPr>
          <a:xfrm>
            <a:off x="2710225" y="1310850"/>
            <a:ext cx="5476800" cy="252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background image">
  <p:cSld name="BLANK_1_1">
    <p:spTree>
      <p:nvGrpSpPr>
        <p:cNvPr id="71" name="Shape 71"/>
        <p:cNvGrpSpPr/>
        <p:nvPr/>
      </p:nvGrpSpPr>
      <p:grpSpPr>
        <a:xfrm>
          <a:off x="0" y="0"/>
          <a:ext cx="0" cy="0"/>
          <a:chOff x="0" y="0"/>
          <a:chExt cx="0" cy="0"/>
        </a:xfrm>
      </p:grpSpPr>
      <p:sp>
        <p:nvSpPr>
          <p:cNvPr id="72" name="Google Shape;72;p55"/>
          <p:cNvSpPr/>
          <p:nvPr/>
        </p:nvSpPr>
        <p:spPr>
          <a:xfrm>
            <a:off x="7872900" y="-75"/>
            <a:ext cx="1271100" cy="5143500"/>
          </a:xfrm>
          <a:prstGeom prst="rect">
            <a:avLst/>
          </a:prstGeom>
          <a:solidFill>
            <a:srgbClr val="FFFFFF"/>
          </a:solidFill>
          <a:ln>
            <a:noFill/>
          </a:ln>
          <a:effectLst>
            <a:outerShdw blurRad="285750" rotWithShape="0" algn="bl" dir="10800000" dist="190500">
              <a:srgbClr val="000000">
                <a:alpha val="1490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55"/>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55"/>
          <p:cNvSpPr txBox="1"/>
          <p:nvPr>
            <p:ph idx="12" type="sldNum"/>
          </p:nvPr>
        </p:nvSpPr>
        <p:spPr>
          <a:xfrm>
            <a:off x="8750400" y="4356225"/>
            <a:ext cx="393600" cy="393600"/>
          </a:xfrm>
          <a:prstGeom prst="rect">
            <a:avLst/>
          </a:prstGeom>
          <a:solidFill>
            <a:schemeClr val="accent1"/>
          </a:solid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icon space">
  <p:cSld name="BLANK_1">
    <p:spTree>
      <p:nvGrpSpPr>
        <p:cNvPr id="75" name="Shape 75"/>
        <p:cNvGrpSpPr/>
        <p:nvPr/>
      </p:nvGrpSpPr>
      <p:grpSpPr>
        <a:xfrm>
          <a:off x="0" y="0"/>
          <a:ext cx="0" cy="0"/>
          <a:chOff x="0" y="0"/>
          <a:chExt cx="0" cy="0"/>
        </a:xfrm>
      </p:grpSpPr>
      <p:sp>
        <p:nvSpPr>
          <p:cNvPr id="76" name="Google Shape;76;p56"/>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490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6"/>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6"/>
          <p:cNvSpPr txBox="1"/>
          <p:nvPr>
            <p:ph idx="12" type="sldNum"/>
          </p:nvPr>
        </p:nvSpPr>
        <p:spPr>
          <a:xfrm>
            <a:off x="8750400" y="4356225"/>
            <a:ext cx="393600" cy="393600"/>
          </a:xfrm>
          <a:prstGeom prst="rect">
            <a:avLst/>
          </a:prstGeom>
          <a:solidFill>
            <a:schemeClr val="accent1"/>
          </a:solid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
        <p:nvSpPr>
          <p:cNvPr id="79" name="Google Shape;79;p56"/>
          <p:cNvSpPr/>
          <p:nvPr/>
        </p:nvSpPr>
        <p:spPr>
          <a:xfrm>
            <a:off x="867750" y="393425"/>
            <a:ext cx="806700" cy="806700"/>
          </a:xfrm>
          <a:prstGeom prst="rect">
            <a:avLst/>
          </a:prstGeom>
          <a:solidFill>
            <a:schemeClr val="accent1"/>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0" name="Shape 80"/>
        <p:cNvGrpSpPr/>
        <p:nvPr/>
      </p:nvGrpSpPr>
      <p:grpSpPr>
        <a:xfrm>
          <a:off x="0" y="0"/>
          <a:ext cx="0" cy="0"/>
          <a:chOff x="0" y="0"/>
          <a:chExt cx="0" cy="0"/>
        </a:xfrm>
      </p:grpSpPr>
      <p:sp>
        <p:nvSpPr>
          <p:cNvPr id="81" name="Google Shape;81;p57"/>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490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7"/>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57"/>
          <p:cNvSpPr/>
          <p:nvPr/>
        </p:nvSpPr>
        <p:spPr>
          <a:xfrm>
            <a:off x="877500" y="4356125"/>
            <a:ext cx="7479300" cy="393600"/>
          </a:xfrm>
          <a:prstGeom prst="rect">
            <a:avLst/>
          </a:prstGeom>
          <a:solidFill>
            <a:schemeClr val="accent1"/>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7"/>
          <p:cNvSpPr txBox="1"/>
          <p:nvPr>
            <p:ph idx="1" type="body"/>
          </p:nvPr>
        </p:nvSpPr>
        <p:spPr>
          <a:xfrm>
            <a:off x="1182200" y="4356200"/>
            <a:ext cx="7174500" cy="3936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FFFFFF"/>
              </a:buClr>
              <a:buSzPts val="1600"/>
              <a:buNone/>
              <a:defRPr sz="1600">
                <a:solidFill>
                  <a:srgbClr val="FFFFFF"/>
                </a:solidFill>
              </a:defRPr>
            </a:lvl1pPr>
          </a:lstStyle>
          <a:p/>
        </p:txBody>
      </p:sp>
      <p:sp>
        <p:nvSpPr>
          <p:cNvPr id="85" name="Google Shape;85;p57"/>
          <p:cNvSpPr txBox="1"/>
          <p:nvPr>
            <p:ph idx="12" type="sldNum"/>
          </p:nvPr>
        </p:nvSpPr>
        <p:spPr>
          <a:xfrm>
            <a:off x="8750400" y="4356225"/>
            <a:ext cx="393600" cy="393600"/>
          </a:xfrm>
          <a:prstGeom prst="rect">
            <a:avLst/>
          </a:prstGeom>
          <a:solidFill>
            <a:schemeClr val="accent1"/>
          </a:solid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
        <p:nvSpPr>
          <p:cNvPr id="86" name="Google Shape;86;p57"/>
          <p:cNvSpPr/>
          <p:nvPr/>
        </p:nvSpPr>
        <p:spPr>
          <a:xfrm>
            <a:off x="7963200" y="4356125"/>
            <a:ext cx="393600" cy="393600"/>
          </a:xfrm>
          <a:prstGeom prst="rect">
            <a:avLst/>
          </a:prstGeom>
          <a:solidFill>
            <a:srgbClr val="FFFFFF">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3" name="Shape 13"/>
        <p:cNvGrpSpPr/>
        <p:nvPr/>
      </p:nvGrpSpPr>
      <p:grpSpPr>
        <a:xfrm>
          <a:off x="0" y="0"/>
          <a:ext cx="0" cy="0"/>
          <a:chOff x="0" y="0"/>
          <a:chExt cx="0" cy="0"/>
        </a:xfrm>
      </p:grpSpPr>
      <p:sp>
        <p:nvSpPr>
          <p:cNvPr id="14" name="Google Shape;14;p47"/>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490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7"/>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7"/>
          <p:cNvSpPr/>
          <p:nvPr/>
        </p:nvSpPr>
        <p:spPr>
          <a:xfrm>
            <a:off x="877500" y="393525"/>
            <a:ext cx="7872900" cy="806700"/>
          </a:xfrm>
          <a:prstGeom prst="rect">
            <a:avLst/>
          </a:prstGeom>
          <a:solidFill>
            <a:schemeClr val="accent1"/>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7"/>
          <p:cNvSpPr txBox="1"/>
          <p:nvPr>
            <p:ph type="title"/>
          </p:nvPr>
        </p:nvSpPr>
        <p:spPr>
          <a:xfrm>
            <a:off x="1182200" y="393475"/>
            <a:ext cx="6739500" cy="80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8" name="Google Shape;18;p47"/>
          <p:cNvSpPr txBox="1"/>
          <p:nvPr>
            <p:ph idx="1" type="body"/>
          </p:nvPr>
        </p:nvSpPr>
        <p:spPr>
          <a:xfrm>
            <a:off x="1576275" y="1367175"/>
            <a:ext cx="3482400" cy="3382500"/>
          </a:xfrm>
          <a:prstGeom prst="rect">
            <a:avLst/>
          </a:prstGeom>
          <a:noFill/>
          <a:ln>
            <a:noFill/>
          </a:ln>
        </p:spPr>
        <p:txBody>
          <a:bodyPr anchorCtr="0" anchor="t" bIns="91425" lIns="91425" spcFirstLastPara="1" rIns="91425" wrap="square" tIns="91425">
            <a:noAutofit/>
          </a:bodyPr>
          <a:lstStyle>
            <a:lvl1pPr indent="-368300" lvl="0" marL="457200" algn="l">
              <a:lnSpc>
                <a:spcPct val="100000"/>
              </a:lnSpc>
              <a:spcBef>
                <a:spcPts val="600"/>
              </a:spcBef>
              <a:spcAft>
                <a:spcPts val="0"/>
              </a:spcAft>
              <a:buSzPts val="2200"/>
              <a:buChar char="▪"/>
              <a:defRPr sz="2200"/>
            </a:lvl1pPr>
            <a:lvl2pPr indent="-368300" lvl="1" marL="914400" algn="l">
              <a:lnSpc>
                <a:spcPct val="100000"/>
              </a:lnSpc>
              <a:spcBef>
                <a:spcPts val="0"/>
              </a:spcBef>
              <a:spcAft>
                <a:spcPts val="0"/>
              </a:spcAft>
              <a:buSzPts val="2200"/>
              <a:buChar char="▫"/>
              <a:defRPr sz="2200"/>
            </a:lvl2pPr>
            <a:lvl3pPr indent="-368300" lvl="2" marL="1371600" algn="l">
              <a:lnSpc>
                <a:spcPct val="100000"/>
              </a:lnSpc>
              <a:spcBef>
                <a:spcPts val="0"/>
              </a:spcBef>
              <a:spcAft>
                <a:spcPts val="0"/>
              </a:spcAft>
              <a:buSzPts val="2200"/>
              <a:buChar char="▫"/>
              <a:defRPr sz="2200"/>
            </a:lvl3pPr>
            <a:lvl4pPr indent="-368300" lvl="3" marL="1828800" algn="l">
              <a:lnSpc>
                <a:spcPct val="100000"/>
              </a:lnSpc>
              <a:spcBef>
                <a:spcPts val="0"/>
              </a:spcBef>
              <a:spcAft>
                <a:spcPts val="0"/>
              </a:spcAft>
              <a:buSzPts val="2200"/>
              <a:buChar char="▫"/>
              <a:defRPr sz="2200"/>
            </a:lvl4pPr>
            <a:lvl5pPr indent="-368300" lvl="4" marL="2286000" algn="l">
              <a:lnSpc>
                <a:spcPct val="100000"/>
              </a:lnSpc>
              <a:spcBef>
                <a:spcPts val="0"/>
              </a:spcBef>
              <a:spcAft>
                <a:spcPts val="0"/>
              </a:spcAft>
              <a:buSzPts val="2200"/>
              <a:buChar char="○"/>
              <a:defRPr sz="2200"/>
            </a:lvl5pPr>
            <a:lvl6pPr indent="-368300" lvl="5" marL="2743200" algn="l">
              <a:lnSpc>
                <a:spcPct val="100000"/>
              </a:lnSpc>
              <a:spcBef>
                <a:spcPts val="0"/>
              </a:spcBef>
              <a:spcAft>
                <a:spcPts val="0"/>
              </a:spcAft>
              <a:buSzPts val="2200"/>
              <a:buChar char="■"/>
              <a:defRPr sz="2200"/>
            </a:lvl6pPr>
            <a:lvl7pPr indent="-368300" lvl="6" marL="3200400" algn="l">
              <a:lnSpc>
                <a:spcPct val="100000"/>
              </a:lnSpc>
              <a:spcBef>
                <a:spcPts val="0"/>
              </a:spcBef>
              <a:spcAft>
                <a:spcPts val="0"/>
              </a:spcAft>
              <a:buSzPts val="2200"/>
              <a:buChar char="●"/>
              <a:defRPr sz="2200"/>
            </a:lvl7pPr>
            <a:lvl8pPr indent="-368300" lvl="7" marL="3657600" algn="l">
              <a:lnSpc>
                <a:spcPct val="100000"/>
              </a:lnSpc>
              <a:spcBef>
                <a:spcPts val="0"/>
              </a:spcBef>
              <a:spcAft>
                <a:spcPts val="0"/>
              </a:spcAft>
              <a:buSzPts val="2200"/>
              <a:buChar char="○"/>
              <a:defRPr sz="2200"/>
            </a:lvl8pPr>
            <a:lvl9pPr indent="-368300" lvl="8" marL="4114800" algn="l">
              <a:lnSpc>
                <a:spcPct val="100000"/>
              </a:lnSpc>
              <a:spcBef>
                <a:spcPts val="0"/>
              </a:spcBef>
              <a:spcAft>
                <a:spcPts val="0"/>
              </a:spcAft>
              <a:buSzPts val="2200"/>
              <a:buChar char="■"/>
              <a:defRPr sz="2200"/>
            </a:lvl9pPr>
          </a:lstStyle>
          <a:p/>
        </p:txBody>
      </p:sp>
      <p:sp>
        <p:nvSpPr>
          <p:cNvPr id="19" name="Google Shape;19;p47"/>
          <p:cNvSpPr txBox="1"/>
          <p:nvPr>
            <p:ph idx="2" type="body"/>
          </p:nvPr>
        </p:nvSpPr>
        <p:spPr>
          <a:xfrm>
            <a:off x="5268071" y="1367175"/>
            <a:ext cx="3482400" cy="3382500"/>
          </a:xfrm>
          <a:prstGeom prst="rect">
            <a:avLst/>
          </a:prstGeom>
          <a:noFill/>
          <a:ln>
            <a:noFill/>
          </a:ln>
        </p:spPr>
        <p:txBody>
          <a:bodyPr anchorCtr="0" anchor="t" bIns="91425" lIns="91425" spcFirstLastPara="1" rIns="91425" wrap="square" tIns="91425">
            <a:noAutofit/>
          </a:bodyPr>
          <a:lstStyle>
            <a:lvl1pPr indent="-368300" lvl="0" marL="457200" algn="l">
              <a:lnSpc>
                <a:spcPct val="100000"/>
              </a:lnSpc>
              <a:spcBef>
                <a:spcPts val="600"/>
              </a:spcBef>
              <a:spcAft>
                <a:spcPts val="0"/>
              </a:spcAft>
              <a:buSzPts val="2200"/>
              <a:buChar char="▪"/>
              <a:defRPr sz="2200"/>
            </a:lvl1pPr>
            <a:lvl2pPr indent="-368300" lvl="1" marL="914400" algn="l">
              <a:lnSpc>
                <a:spcPct val="100000"/>
              </a:lnSpc>
              <a:spcBef>
                <a:spcPts val="0"/>
              </a:spcBef>
              <a:spcAft>
                <a:spcPts val="0"/>
              </a:spcAft>
              <a:buSzPts val="2200"/>
              <a:buChar char="▫"/>
              <a:defRPr sz="2200"/>
            </a:lvl2pPr>
            <a:lvl3pPr indent="-368300" lvl="2" marL="1371600" algn="l">
              <a:lnSpc>
                <a:spcPct val="100000"/>
              </a:lnSpc>
              <a:spcBef>
                <a:spcPts val="0"/>
              </a:spcBef>
              <a:spcAft>
                <a:spcPts val="0"/>
              </a:spcAft>
              <a:buSzPts val="2200"/>
              <a:buChar char="▫"/>
              <a:defRPr sz="2200"/>
            </a:lvl3pPr>
            <a:lvl4pPr indent="-368300" lvl="3" marL="1828800" algn="l">
              <a:lnSpc>
                <a:spcPct val="100000"/>
              </a:lnSpc>
              <a:spcBef>
                <a:spcPts val="0"/>
              </a:spcBef>
              <a:spcAft>
                <a:spcPts val="0"/>
              </a:spcAft>
              <a:buSzPts val="2200"/>
              <a:buChar char="▫"/>
              <a:defRPr sz="2200"/>
            </a:lvl4pPr>
            <a:lvl5pPr indent="-368300" lvl="4" marL="2286000" algn="l">
              <a:lnSpc>
                <a:spcPct val="100000"/>
              </a:lnSpc>
              <a:spcBef>
                <a:spcPts val="0"/>
              </a:spcBef>
              <a:spcAft>
                <a:spcPts val="0"/>
              </a:spcAft>
              <a:buSzPts val="2200"/>
              <a:buChar char="○"/>
              <a:defRPr sz="2200"/>
            </a:lvl5pPr>
            <a:lvl6pPr indent="-368300" lvl="5" marL="2743200" algn="l">
              <a:lnSpc>
                <a:spcPct val="100000"/>
              </a:lnSpc>
              <a:spcBef>
                <a:spcPts val="0"/>
              </a:spcBef>
              <a:spcAft>
                <a:spcPts val="0"/>
              </a:spcAft>
              <a:buSzPts val="2200"/>
              <a:buChar char="■"/>
              <a:defRPr sz="2200"/>
            </a:lvl6pPr>
            <a:lvl7pPr indent="-368300" lvl="6" marL="3200400" algn="l">
              <a:lnSpc>
                <a:spcPct val="100000"/>
              </a:lnSpc>
              <a:spcBef>
                <a:spcPts val="0"/>
              </a:spcBef>
              <a:spcAft>
                <a:spcPts val="0"/>
              </a:spcAft>
              <a:buSzPts val="2200"/>
              <a:buChar char="●"/>
              <a:defRPr sz="2200"/>
            </a:lvl7pPr>
            <a:lvl8pPr indent="-368300" lvl="7" marL="3657600" algn="l">
              <a:lnSpc>
                <a:spcPct val="100000"/>
              </a:lnSpc>
              <a:spcBef>
                <a:spcPts val="0"/>
              </a:spcBef>
              <a:spcAft>
                <a:spcPts val="0"/>
              </a:spcAft>
              <a:buSzPts val="2200"/>
              <a:buChar char="○"/>
              <a:defRPr sz="2200"/>
            </a:lvl8pPr>
            <a:lvl9pPr indent="-368300" lvl="8" marL="4114800" algn="l">
              <a:lnSpc>
                <a:spcPct val="100000"/>
              </a:lnSpc>
              <a:spcBef>
                <a:spcPts val="0"/>
              </a:spcBef>
              <a:spcAft>
                <a:spcPts val="0"/>
              </a:spcAft>
              <a:buSzPts val="2200"/>
              <a:buChar char="■"/>
              <a:defRPr sz="2200"/>
            </a:lvl9pPr>
          </a:lstStyle>
          <a:p/>
        </p:txBody>
      </p:sp>
      <p:sp>
        <p:nvSpPr>
          <p:cNvPr id="20" name="Google Shape;20;p47"/>
          <p:cNvSpPr txBox="1"/>
          <p:nvPr>
            <p:ph idx="12" type="sldNum"/>
          </p:nvPr>
        </p:nvSpPr>
        <p:spPr>
          <a:xfrm>
            <a:off x="8750400" y="4356225"/>
            <a:ext cx="393600" cy="393600"/>
          </a:xfrm>
          <a:prstGeom prst="rect">
            <a:avLst/>
          </a:prstGeom>
          <a:solidFill>
            <a:schemeClr val="accent1"/>
          </a:solid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
        <p:nvSpPr>
          <p:cNvPr id="21" name="Google Shape;21;p47"/>
          <p:cNvSpPr/>
          <p:nvPr/>
        </p:nvSpPr>
        <p:spPr>
          <a:xfrm>
            <a:off x="7943750" y="393425"/>
            <a:ext cx="806700" cy="806700"/>
          </a:xfrm>
          <a:prstGeom prst="rect">
            <a:avLst/>
          </a:prstGeom>
          <a:solidFill>
            <a:srgbClr val="FFFFFF">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sp>
        <p:nvSpPr>
          <p:cNvPr id="23" name="Google Shape;23;p48"/>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490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8"/>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8"/>
          <p:cNvSpPr/>
          <p:nvPr/>
        </p:nvSpPr>
        <p:spPr>
          <a:xfrm>
            <a:off x="877500" y="393525"/>
            <a:ext cx="7872900" cy="806700"/>
          </a:xfrm>
          <a:prstGeom prst="rect">
            <a:avLst/>
          </a:prstGeom>
          <a:solidFill>
            <a:schemeClr val="accent1"/>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8"/>
          <p:cNvSpPr txBox="1"/>
          <p:nvPr>
            <p:ph type="title"/>
          </p:nvPr>
        </p:nvSpPr>
        <p:spPr>
          <a:xfrm>
            <a:off x="1182200" y="393475"/>
            <a:ext cx="6739500" cy="80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27" name="Google Shape;27;p48"/>
          <p:cNvSpPr txBox="1"/>
          <p:nvPr>
            <p:ph idx="1" type="body"/>
          </p:nvPr>
        </p:nvSpPr>
        <p:spPr>
          <a:xfrm>
            <a:off x="1556331" y="1349141"/>
            <a:ext cx="7085700" cy="2938500"/>
          </a:xfrm>
          <a:prstGeom prst="rect">
            <a:avLst/>
          </a:prstGeom>
          <a:noFill/>
          <a:ln>
            <a:noFill/>
          </a:ln>
        </p:spPr>
        <p:txBody>
          <a:bodyPr anchorCtr="0" anchor="t" bIns="91425" lIns="91425" spcFirstLastPara="1" rIns="91425" wrap="square" tIns="91425">
            <a:noAutofit/>
          </a:bodyPr>
          <a:lstStyle>
            <a:lvl1pPr indent="-393700" lvl="0" marL="457200" algn="l">
              <a:lnSpc>
                <a:spcPct val="100000"/>
              </a:lnSpc>
              <a:spcBef>
                <a:spcPts val="600"/>
              </a:spcBef>
              <a:spcAft>
                <a:spcPts val="0"/>
              </a:spcAft>
              <a:buSzPts val="2600"/>
              <a:buChar char="▪"/>
              <a:defRPr/>
            </a:lvl1pPr>
            <a:lvl2pPr indent="-393700" lvl="1" marL="914400" algn="l">
              <a:lnSpc>
                <a:spcPct val="100000"/>
              </a:lnSpc>
              <a:spcBef>
                <a:spcPts val="0"/>
              </a:spcBef>
              <a:spcAft>
                <a:spcPts val="0"/>
              </a:spcAft>
              <a:buSzPts val="2600"/>
              <a:buChar char="▫"/>
              <a:defRPr/>
            </a:lvl2pPr>
            <a:lvl3pPr indent="-393700" lvl="2" marL="1371600" algn="l">
              <a:lnSpc>
                <a:spcPct val="100000"/>
              </a:lnSpc>
              <a:spcBef>
                <a:spcPts val="0"/>
              </a:spcBef>
              <a:spcAft>
                <a:spcPts val="0"/>
              </a:spcAft>
              <a:buSzPts val="2600"/>
              <a:buChar char="▫"/>
              <a:defRPr/>
            </a:lvl3pPr>
            <a:lvl4pPr indent="-393700" lvl="3" marL="1828800" algn="l">
              <a:lnSpc>
                <a:spcPct val="100000"/>
              </a:lnSpc>
              <a:spcBef>
                <a:spcPts val="0"/>
              </a:spcBef>
              <a:spcAft>
                <a:spcPts val="0"/>
              </a:spcAft>
              <a:buSzPts val="2600"/>
              <a:buChar char="▫"/>
              <a:defRPr/>
            </a:lvl4pPr>
            <a:lvl5pPr indent="-393700" lvl="4" marL="2286000" algn="l">
              <a:lnSpc>
                <a:spcPct val="100000"/>
              </a:lnSpc>
              <a:spcBef>
                <a:spcPts val="0"/>
              </a:spcBef>
              <a:spcAft>
                <a:spcPts val="0"/>
              </a:spcAft>
              <a:buSzPts val="2600"/>
              <a:buChar char="○"/>
              <a:defRPr/>
            </a:lvl5pPr>
            <a:lvl6pPr indent="-393700" lvl="5" marL="2743200" algn="l">
              <a:lnSpc>
                <a:spcPct val="100000"/>
              </a:lnSpc>
              <a:spcBef>
                <a:spcPts val="0"/>
              </a:spcBef>
              <a:spcAft>
                <a:spcPts val="0"/>
              </a:spcAft>
              <a:buSzPts val="2600"/>
              <a:buChar char="■"/>
              <a:defRPr/>
            </a:lvl6pPr>
            <a:lvl7pPr indent="-393700" lvl="6" marL="3200400" algn="l">
              <a:lnSpc>
                <a:spcPct val="100000"/>
              </a:lnSpc>
              <a:spcBef>
                <a:spcPts val="0"/>
              </a:spcBef>
              <a:spcAft>
                <a:spcPts val="0"/>
              </a:spcAft>
              <a:buSzPts val="2600"/>
              <a:buChar char="●"/>
              <a:defRPr/>
            </a:lvl7pPr>
            <a:lvl8pPr indent="-393700" lvl="7" marL="3657600" algn="l">
              <a:lnSpc>
                <a:spcPct val="100000"/>
              </a:lnSpc>
              <a:spcBef>
                <a:spcPts val="0"/>
              </a:spcBef>
              <a:spcAft>
                <a:spcPts val="0"/>
              </a:spcAft>
              <a:buSzPts val="2600"/>
              <a:buChar char="○"/>
              <a:defRPr/>
            </a:lvl8pPr>
            <a:lvl9pPr indent="-393700" lvl="8" marL="4114800" algn="l">
              <a:lnSpc>
                <a:spcPct val="100000"/>
              </a:lnSpc>
              <a:spcBef>
                <a:spcPts val="0"/>
              </a:spcBef>
              <a:spcAft>
                <a:spcPts val="0"/>
              </a:spcAft>
              <a:buSzPts val="2600"/>
              <a:buChar char="■"/>
              <a:defRPr/>
            </a:lvl9pPr>
          </a:lstStyle>
          <a:p/>
        </p:txBody>
      </p:sp>
      <p:sp>
        <p:nvSpPr>
          <p:cNvPr id="28" name="Google Shape;28;p48"/>
          <p:cNvSpPr txBox="1"/>
          <p:nvPr>
            <p:ph idx="12" type="sldNum"/>
          </p:nvPr>
        </p:nvSpPr>
        <p:spPr>
          <a:xfrm>
            <a:off x="8750400" y="4356225"/>
            <a:ext cx="393600" cy="393600"/>
          </a:xfrm>
          <a:prstGeom prst="rect">
            <a:avLst/>
          </a:prstGeom>
          <a:solidFill>
            <a:schemeClr val="accent1"/>
          </a:solid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
        <p:nvSpPr>
          <p:cNvPr id="29" name="Google Shape;29;p48"/>
          <p:cNvSpPr/>
          <p:nvPr/>
        </p:nvSpPr>
        <p:spPr>
          <a:xfrm>
            <a:off x="7943750" y="393425"/>
            <a:ext cx="806700" cy="806700"/>
          </a:xfrm>
          <a:prstGeom prst="rect">
            <a:avLst/>
          </a:prstGeom>
          <a:solidFill>
            <a:srgbClr val="FFFFFF">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49"/>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490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9"/>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9"/>
          <p:cNvSpPr txBox="1"/>
          <p:nvPr>
            <p:ph idx="12" type="sldNum"/>
          </p:nvPr>
        </p:nvSpPr>
        <p:spPr>
          <a:xfrm>
            <a:off x="8750400" y="4356225"/>
            <a:ext cx="393600" cy="393600"/>
          </a:xfrm>
          <a:prstGeom prst="rect">
            <a:avLst/>
          </a:prstGeom>
          <a:solidFill>
            <a:schemeClr val="accent1"/>
          </a:solid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50"/>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490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0"/>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0"/>
          <p:cNvSpPr/>
          <p:nvPr/>
        </p:nvSpPr>
        <p:spPr>
          <a:xfrm>
            <a:off x="877500" y="393525"/>
            <a:ext cx="7872900" cy="806700"/>
          </a:xfrm>
          <a:prstGeom prst="rect">
            <a:avLst/>
          </a:prstGeom>
          <a:solidFill>
            <a:schemeClr val="accent1"/>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0"/>
          <p:cNvSpPr txBox="1"/>
          <p:nvPr>
            <p:ph type="title"/>
          </p:nvPr>
        </p:nvSpPr>
        <p:spPr>
          <a:xfrm>
            <a:off x="1182200" y="393475"/>
            <a:ext cx="6739500" cy="80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39" name="Google Shape;39;p50"/>
          <p:cNvSpPr txBox="1"/>
          <p:nvPr>
            <p:ph idx="12" type="sldNum"/>
          </p:nvPr>
        </p:nvSpPr>
        <p:spPr>
          <a:xfrm>
            <a:off x="8750400" y="4356225"/>
            <a:ext cx="393600" cy="393600"/>
          </a:xfrm>
          <a:prstGeom prst="rect">
            <a:avLst/>
          </a:prstGeom>
          <a:solidFill>
            <a:schemeClr val="accent1"/>
          </a:solid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
        <p:nvSpPr>
          <p:cNvPr id="40" name="Google Shape;40;p50"/>
          <p:cNvSpPr/>
          <p:nvPr/>
        </p:nvSpPr>
        <p:spPr>
          <a:xfrm>
            <a:off x="7943750" y="393425"/>
            <a:ext cx="806700" cy="806700"/>
          </a:xfrm>
          <a:prstGeom prst="rect">
            <a:avLst/>
          </a:prstGeom>
          <a:solidFill>
            <a:srgbClr val="FFFFFF">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1" name="Shape 41"/>
        <p:cNvGrpSpPr/>
        <p:nvPr/>
      </p:nvGrpSpPr>
      <p:grpSpPr>
        <a:xfrm>
          <a:off x="0" y="0"/>
          <a:ext cx="0" cy="0"/>
          <a:chOff x="0" y="0"/>
          <a:chExt cx="0" cy="0"/>
        </a:xfrm>
      </p:grpSpPr>
      <p:sp>
        <p:nvSpPr>
          <p:cNvPr id="42" name="Google Shape;42;p51"/>
          <p:cNvSpPr/>
          <p:nvPr/>
        </p:nvSpPr>
        <p:spPr>
          <a:xfrm>
            <a:off x="3047925" y="-75"/>
            <a:ext cx="6096000" cy="5143500"/>
          </a:xfrm>
          <a:prstGeom prst="rect">
            <a:avLst/>
          </a:prstGeom>
          <a:solidFill>
            <a:srgbClr val="FFFFFF"/>
          </a:solidFill>
          <a:ln>
            <a:noFill/>
          </a:ln>
          <a:effectLst>
            <a:outerShdw blurRad="285750" rotWithShape="0" algn="bl" dir="10800000" dist="190500">
              <a:srgbClr val="000000">
                <a:alpha val="1490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1"/>
          <p:cNvSpPr/>
          <p:nvPr/>
        </p:nvSpPr>
        <p:spPr>
          <a:xfrm>
            <a:off x="2241225" y="1770000"/>
            <a:ext cx="6509100" cy="1603500"/>
          </a:xfrm>
          <a:prstGeom prst="rect">
            <a:avLst/>
          </a:prstGeom>
          <a:solidFill>
            <a:schemeClr val="accent1"/>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51"/>
          <p:cNvSpPr txBox="1"/>
          <p:nvPr>
            <p:ph type="ctrTitle"/>
          </p:nvPr>
        </p:nvSpPr>
        <p:spPr>
          <a:xfrm>
            <a:off x="2935400" y="1846200"/>
            <a:ext cx="5814900" cy="910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5" name="Google Shape;45;p51"/>
          <p:cNvSpPr txBox="1"/>
          <p:nvPr>
            <p:ph idx="1" type="subTitle"/>
          </p:nvPr>
        </p:nvSpPr>
        <p:spPr>
          <a:xfrm>
            <a:off x="2935400" y="2604625"/>
            <a:ext cx="5814900" cy="45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6" name="Shape 46"/>
        <p:cNvGrpSpPr/>
        <p:nvPr/>
      </p:nvGrpSpPr>
      <p:grpSpPr>
        <a:xfrm>
          <a:off x="0" y="0"/>
          <a:ext cx="0" cy="0"/>
          <a:chOff x="0" y="0"/>
          <a:chExt cx="0" cy="0"/>
        </a:xfrm>
      </p:grpSpPr>
      <p:sp>
        <p:nvSpPr>
          <p:cNvPr id="47" name="Google Shape;47;p52"/>
          <p:cNvSpPr/>
          <p:nvPr/>
        </p:nvSpPr>
        <p:spPr>
          <a:xfrm>
            <a:off x="3047925" y="-75"/>
            <a:ext cx="6096000" cy="5143500"/>
          </a:xfrm>
          <a:prstGeom prst="rect">
            <a:avLst/>
          </a:prstGeom>
          <a:solidFill>
            <a:srgbClr val="FFFFFF"/>
          </a:solidFill>
          <a:ln>
            <a:noFill/>
          </a:ln>
          <a:effectLst>
            <a:outerShdw blurRad="285750" rotWithShape="0" algn="bl" dir="10800000" dist="190500">
              <a:srgbClr val="000000">
                <a:alpha val="1490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2"/>
          <p:cNvSpPr/>
          <p:nvPr/>
        </p:nvSpPr>
        <p:spPr>
          <a:xfrm>
            <a:off x="2645075" y="393425"/>
            <a:ext cx="806700" cy="806700"/>
          </a:xfrm>
          <a:prstGeom prst="rect">
            <a:avLst/>
          </a:prstGeom>
          <a:solidFill>
            <a:schemeClr val="accent1"/>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2"/>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2"/>
          <p:cNvSpPr txBox="1"/>
          <p:nvPr>
            <p:ph idx="1" type="body"/>
          </p:nvPr>
        </p:nvSpPr>
        <p:spPr>
          <a:xfrm>
            <a:off x="3731575" y="393525"/>
            <a:ext cx="4713000" cy="4356000"/>
          </a:xfrm>
          <a:prstGeom prst="rect">
            <a:avLst/>
          </a:prstGeom>
          <a:noFill/>
          <a:ln>
            <a:noFill/>
          </a:ln>
        </p:spPr>
        <p:txBody>
          <a:bodyPr anchorCtr="0" anchor="t" bIns="91425" lIns="91425" spcFirstLastPara="1" rIns="91425" wrap="square" tIns="91425">
            <a:noAutofit/>
          </a:bodyPr>
          <a:lstStyle>
            <a:lvl1pPr indent="-457200" lvl="0" marL="457200" algn="l">
              <a:lnSpc>
                <a:spcPct val="100000"/>
              </a:lnSpc>
              <a:spcBef>
                <a:spcPts val="600"/>
              </a:spcBef>
              <a:spcAft>
                <a:spcPts val="0"/>
              </a:spcAft>
              <a:buSzPts val="3600"/>
              <a:buChar char="▪"/>
              <a:defRPr b="1" sz="3600"/>
            </a:lvl1pPr>
            <a:lvl2pPr indent="-457200" lvl="1" marL="914400" algn="l">
              <a:lnSpc>
                <a:spcPct val="100000"/>
              </a:lnSpc>
              <a:spcBef>
                <a:spcPts val="0"/>
              </a:spcBef>
              <a:spcAft>
                <a:spcPts val="0"/>
              </a:spcAft>
              <a:buSzPts val="3600"/>
              <a:buChar char="▫"/>
              <a:defRPr b="1" sz="3600"/>
            </a:lvl2pPr>
            <a:lvl3pPr indent="-457200" lvl="2" marL="1371600" algn="l">
              <a:lnSpc>
                <a:spcPct val="100000"/>
              </a:lnSpc>
              <a:spcBef>
                <a:spcPts val="0"/>
              </a:spcBef>
              <a:spcAft>
                <a:spcPts val="0"/>
              </a:spcAft>
              <a:buSzPts val="3600"/>
              <a:buChar char="▫"/>
              <a:defRPr b="1" sz="3600"/>
            </a:lvl3pPr>
            <a:lvl4pPr indent="-457200" lvl="3" marL="1828800" algn="l">
              <a:lnSpc>
                <a:spcPct val="100000"/>
              </a:lnSpc>
              <a:spcBef>
                <a:spcPts val="0"/>
              </a:spcBef>
              <a:spcAft>
                <a:spcPts val="0"/>
              </a:spcAft>
              <a:buSzPts val="3600"/>
              <a:buChar char="▫"/>
              <a:defRPr b="1" sz="3600"/>
            </a:lvl4pPr>
            <a:lvl5pPr indent="-457200" lvl="4" marL="2286000" algn="l">
              <a:lnSpc>
                <a:spcPct val="100000"/>
              </a:lnSpc>
              <a:spcBef>
                <a:spcPts val="0"/>
              </a:spcBef>
              <a:spcAft>
                <a:spcPts val="0"/>
              </a:spcAft>
              <a:buSzPts val="3600"/>
              <a:buChar char="○"/>
              <a:defRPr b="1" sz="3600"/>
            </a:lvl5pPr>
            <a:lvl6pPr indent="-457200" lvl="5" marL="2743200" algn="l">
              <a:lnSpc>
                <a:spcPct val="100000"/>
              </a:lnSpc>
              <a:spcBef>
                <a:spcPts val="0"/>
              </a:spcBef>
              <a:spcAft>
                <a:spcPts val="0"/>
              </a:spcAft>
              <a:buSzPts val="3600"/>
              <a:buChar char="■"/>
              <a:defRPr b="1" sz="3600"/>
            </a:lvl6pPr>
            <a:lvl7pPr indent="-457200" lvl="6" marL="3200400" algn="l">
              <a:lnSpc>
                <a:spcPct val="100000"/>
              </a:lnSpc>
              <a:spcBef>
                <a:spcPts val="0"/>
              </a:spcBef>
              <a:spcAft>
                <a:spcPts val="0"/>
              </a:spcAft>
              <a:buSzPts val="3600"/>
              <a:buChar char="●"/>
              <a:defRPr b="1" sz="3600"/>
            </a:lvl7pPr>
            <a:lvl8pPr indent="-457200" lvl="7" marL="3657600" algn="l">
              <a:lnSpc>
                <a:spcPct val="100000"/>
              </a:lnSpc>
              <a:spcBef>
                <a:spcPts val="0"/>
              </a:spcBef>
              <a:spcAft>
                <a:spcPts val="0"/>
              </a:spcAft>
              <a:buSzPts val="3600"/>
              <a:buChar char="○"/>
              <a:defRPr b="1" sz="3600"/>
            </a:lvl8pPr>
            <a:lvl9pPr indent="-457200" lvl="8" marL="4114800" algn="l">
              <a:lnSpc>
                <a:spcPct val="100000"/>
              </a:lnSpc>
              <a:spcBef>
                <a:spcPts val="0"/>
              </a:spcBef>
              <a:spcAft>
                <a:spcPts val="0"/>
              </a:spcAft>
              <a:buSzPts val="3600"/>
              <a:buChar char="■"/>
              <a:defRPr b="1" sz="3600"/>
            </a:lvl9pPr>
          </a:lstStyle>
          <a:p/>
        </p:txBody>
      </p:sp>
      <p:sp>
        <p:nvSpPr>
          <p:cNvPr id="51" name="Google Shape;51;p52"/>
          <p:cNvSpPr txBox="1"/>
          <p:nvPr/>
        </p:nvSpPr>
        <p:spPr>
          <a:xfrm>
            <a:off x="2654717" y="337850"/>
            <a:ext cx="78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1" i="0" lang="en" sz="7200" u="none" cap="none" strike="noStrike">
                <a:solidFill>
                  <a:srgbClr val="FFFFFF"/>
                </a:solidFill>
                <a:latin typeface="Arial"/>
                <a:ea typeface="Arial"/>
                <a:cs typeface="Arial"/>
                <a:sym typeface="Arial"/>
              </a:rPr>
              <a:t>“</a:t>
            </a:r>
            <a:endParaRPr b="1" i="0" sz="7200" u="none" cap="none" strike="noStrike">
              <a:solidFill>
                <a:srgbClr val="FFFFFF"/>
              </a:solidFill>
              <a:latin typeface="Arial"/>
              <a:ea typeface="Arial"/>
              <a:cs typeface="Arial"/>
              <a:sym typeface="Arial"/>
            </a:endParaRPr>
          </a:p>
        </p:txBody>
      </p:sp>
      <p:sp>
        <p:nvSpPr>
          <p:cNvPr id="52" name="Google Shape;52;p52"/>
          <p:cNvSpPr txBox="1"/>
          <p:nvPr>
            <p:ph idx="12" type="sldNum"/>
          </p:nvPr>
        </p:nvSpPr>
        <p:spPr>
          <a:xfrm>
            <a:off x="8750400" y="4356225"/>
            <a:ext cx="393600" cy="393600"/>
          </a:xfrm>
          <a:prstGeom prst="rect">
            <a:avLst/>
          </a:prstGeom>
          <a:solidFill>
            <a:schemeClr val="accent1"/>
          </a:solid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3" name="Shape 53"/>
        <p:cNvGrpSpPr/>
        <p:nvPr/>
      </p:nvGrpSpPr>
      <p:grpSpPr>
        <a:xfrm>
          <a:off x="0" y="0"/>
          <a:ext cx="0" cy="0"/>
          <a:chOff x="0" y="0"/>
          <a:chExt cx="0" cy="0"/>
        </a:xfrm>
      </p:grpSpPr>
      <p:sp>
        <p:nvSpPr>
          <p:cNvPr id="54" name="Google Shape;54;p53"/>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490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3"/>
          <p:cNvSpPr/>
          <p:nvPr/>
        </p:nvSpPr>
        <p:spPr>
          <a:xfrm>
            <a:off x="8750300" y="4356125"/>
            <a:ext cx="393600" cy="393600"/>
          </a:xfrm>
          <a:prstGeom prst="rect">
            <a:avLst/>
          </a:prstGeom>
          <a:solidFill>
            <a:schemeClr val="accent1"/>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3"/>
          <p:cNvSpPr/>
          <p:nvPr/>
        </p:nvSpPr>
        <p:spPr>
          <a:xfrm>
            <a:off x="877500" y="393525"/>
            <a:ext cx="7872900" cy="806700"/>
          </a:xfrm>
          <a:prstGeom prst="rect">
            <a:avLst/>
          </a:prstGeom>
          <a:solidFill>
            <a:schemeClr val="accent1"/>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3"/>
          <p:cNvSpPr txBox="1"/>
          <p:nvPr>
            <p:ph type="title"/>
          </p:nvPr>
        </p:nvSpPr>
        <p:spPr>
          <a:xfrm>
            <a:off x="1182200" y="393475"/>
            <a:ext cx="6739500" cy="80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58" name="Google Shape;58;p53"/>
          <p:cNvSpPr txBox="1"/>
          <p:nvPr>
            <p:ph idx="1" type="body"/>
          </p:nvPr>
        </p:nvSpPr>
        <p:spPr>
          <a:xfrm>
            <a:off x="1560175" y="1375225"/>
            <a:ext cx="2317500" cy="3374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9" name="Google Shape;59;p53"/>
          <p:cNvSpPr txBox="1"/>
          <p:nvPr>
            <p:ph idx="2" type="body"/>
          </p:nvPr>
        </p:nvSpPr>
        <p:spPr>
          <a:xfrm>
            <a:off x="3996525" y="1375225"/>
            <a:ext cx="2317500" cy="3374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60" name="Google Shape;60;p53"/>
          <p:cNvSpPr txBox="1"/>
          <p:nvPr>
            <p:ph idx="3" type="body"/>
          </p:nvPr>
        </p:nvSpPr>
        <p:spPr>
          <a:xfrm>
            <a:off x="6432874" y="1375225"/>
            <a:ext cx="2317500" cy="3374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61" name="Google Shape;61;p53"/>
          <p:cNvSpPr txBox="1"/>
          <p:nvPr>
            <p:ph idx="12" type="sldNum"/>
          </p:nvPr>
        </p:nvSpPr>
        <p:spPr>
          <a:xfrm>
            <a:off x="8750400" y="4356225"/>
            <a:ext cx="3936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
        <p:nvSpPr>
          <p:cNvPr id="62" name="Google Shape;62;p53"/>
          <p:cNvSpPr/>
          <p:nvPr/>
        </p:nvSpPr>
        <p:spPr>
          <a:xfrm>
            <a:off x="7943750" y="393425"/>
            <a:ext cx="806700" cy="806700"/>
          </a:xfrm>
          <a:prstGeom prst="rect">
            <a:avLst/>
          </a:prstGeom>
          <a:solidFill>
            <a:srgbClr val="FFFFFF">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half slide">
  <p:cSld name="TITLE_AND_BODY_1">
    <p:spTree>
      <p:nvGrpSpPr>
        <p:cNvPr id="63" name="Shape 63"/>
        <p:cNvGrpSpPr/>
        <p:nvPr/>
      </p:nvGrpSpPr>
      <p:grpSpPr>
        <a:xfrm>
          <a:off x="0" y="0"/>
          <a:ext cx="0" cy="0"/>
          <a:chOff x="0" y="0"/>
          <a:chExt cx="0" cy="0"/>
        </a:xfrm>
      </p:grpSpPr>
      <p:sp>
        <p:nvSpPr>
          <p:cNvPr id="64" name="Google Shape;64;p54"/>
          <p:cNvSpPr/>
          <p:nvPr/>
        </p:nvSpPr>
        <p:spPr>
          <a:xfrm>
            <a:off x="4572000" y="-75"/>
            <a:ext cx="4572000" cy="5143500"/>
          </a:xfrm>
          <a:prstGeom prst="rect">
            <a:avLst/>
          </a:prstGeom>
          <a:solidFill>
            <a:srgbClr val="FFFFFF"/>
          </a:solidFill>
          <a:ln>
            <a:noFill/>
          </a:ln>
          <a:effectLst>
            <a:outerShdw blurRad="285750" rotWithShape="0" algn="bl" dir="10800000" dist="190500">
              <a:srgbClr val="000000">
                <a:alpha val="1490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4"/>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4"/>
          <p:cNvSpPr/>
          <p:nvPr/>
        </p:nvSpPr>
        <p:spPr>
          <a:xfrm>
            <a:off x="4178396" y="393525"/>
            <a:ext cx="4572000" cy="806700"/>
          </a:xfrm>
          <a:prstGeom prst="rect">
            <a:avLst/>
          </a:prstGeom>
          <a:solidFill>
            <a:schemeClr val="accent1"/>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4"/>
          <p:cNvSpPr txBox="1"/>
          <p:nvPr>
            <p:ph type="title"/>
          </p:nvPr>
        </p:nvSpPr>
        <p:spPr>
          <a:xfrm>
            <a:off x="4483099" y="393475"/>
            <a:ext cx="3460800" cy="80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68" name="Google Shape;68;p54"/>
          <p:cNvSpPr txBox="1"/>
          <p:nvPr>
            <p:ph idx="1" type="body"/>
          </p:nvPr>
        </p:nvSpPr>
        <p:spPr>
          <a:xfrm>
            <a:off x="4865550" y="1349150"/>
            <a:ext cx="3776400" cy="2938500"/>
          </a:xfrm>
          <a:prstGeom prst="rect">
            <a:avLst/>
          </a:prstGeom>
          <a:noFill/>
          <a:ln>
            <a:noFill/>
          </a:ln>
        </p:spPr>
        <p:txBody>
          <a:bodyPr anchorCtr="0" anchor="t" bIns="91425" lIns="91425" spcFirstLastPara="1" rIns="91425" wrap="square" tIns="91425">
            <a:noAutofit/>
          </a:bodyPr>
          <a:lstStyle>
            <a:lvl1pPr indent="-368300" lvl="0" marL="457200" algn="l">
              <a:lnSpc>
                <a:spcPct val="100000"/>
              </a:lnSpc>
              <a:spcBef>
                <a:spcPts val="600"/>
              </a:spcBef>
              <a:spcAft>
                <a:spcPts val="0"/>
              </a:spcAft>
              <a:buSzPts val="2200"/>
              <a:buChar char="▪"/>
              <a:defRPr sz="2200"/>
            </a:lvl1pPr>
            <a:lvl2pPr indent="-368300" lvl="1" marL="914400" algn="l">
              <a:lnSpc>
                <a:spcPct val="100000"/>
              </a:lnSpc>
              <a:spcBef>
                <a:spcPts val="0"/>
              </a:spcBef>
              <a:spcAft>
                <a:spcPts val="0"/>
              </a:spcAft>
              <a:buSzPts val="2200"/>
              <a:buChar char="▫"/>
              <a:defRPr sz="2200"/>
            </a:lvl2pPr>
            <a:lvl3pPr indent="-368300" lvl="2" marL="1371600" algn="l">
              <a:lnSpc>
                <a:spcPct val="100000"/>
              </a:lnSpc>
              <a:spcBef>
                <a:spcPts val="0"/>
              </a:spcBef>
              <a:spcAft>
                <a:spcPts val="0"/>
              </a:spcAft>
              <a:buSzPts val="2200"/>
              <a:buChar char="▫"/>
              <a:defRPr sz="2200"/>
            </a:lvl3pPr>
            <a:lvl4pPr indent="-368300" lvl="3" marL="1828800" algn="l">
              <a:lnSpc>
                <a:spcPct val="100000"/>
              </a:lnSpc>
              <a:spcBef>
                <a:spcPts val="0"/>
              </a:spcBef>
              <a:spcAft>
                <a:spcPts val="0"/>
              </a:spcAft>
              <a:buSzPts val="2200"/>
              <a:buChar char="▫"/>
              <a:defRPr sz="2200"/>
            </a:lvl4pPr>
            <a:lvl5pPr indent="-368300" lvl="4" marL="2286000" algn="l">
              <a:lnSpc>
                <a:spcPct val="100000"/>
              </a:lnSpc>
              <a:spcBef>
                <a:spcPts val="0"/>
              </a:spcBef>
              <a:spcAft>
                <a:spcPts val="0"/>
              </a:spcAft>
              <a:buSzPts val="2200"/>
              <a:buChar char="○"/>
              <a:defRPr sz="2200"/>
            </a:lvl5pPr>
            <a:lvl6pPr indent="-368300" lvl="5" marL="2743200" algn="l">
              <a:lnSpc>
                <a:spcPct val="100000"/>
              </a:lnSpc>
              <a:spcBef>
                <a:spcPts val="0"/>
              </a:spcBef>
              <a:spcAft>
                <a:spcPts val="0"/>
              </a:spcAft>
              <a:buSzPts val="2200"/>
              <a:buChar char="■"/>
              <a:defRPr sz="2200"/>
            </a:lvl6pPr>
            <a:lvl7pPr indent="-368300" lvl="6" marL="3200400" algn="l">
              <a:lnSpc>
                <a:spcPct val="100000"/>
              </a:lnSpc>
              <a:spcBef>
                <a:spcPts val="0"/>
              </a:spcBef>
              <a:spcAft>
                <a:spcPts val="0"/>
              </a:spcAft>
              <a:buSzPts val="2200"/>
              <a:buChar char="●"/>
              <a:defRPr sz="2200"/>
            </a:lvl7pPr>
            <a:lvl8pPr indent="-368300" lvl="7" marL="3657600" algn="l">
              <a:lnSpc>
                <a:spcPct val="100000"/>
              </a:lnSpc>
              <a:spcBef>
                <a:spcPts val="0"/>
              </a:spcBef>
              <a:spcAft>
                <a:spcPts val="0"/>
              </a:spcAft>
              <a:buSzPts val="2200"/>
              <a:buChar char="○"/>
              <a:defRPr sz="2200"/>
            </a:lvl8pPr>
            <a:lvl9pPr indent="-368300" lvl="8" marL="4114800" algn="l">
              <a:lnSpc>
                <a:spcPct val="100000"/>
              </a:lnSpc>
              <a:spcBef>
                <a:spcPts val="0"/>
              </a:spcBef>
              <a:spcAft>
                <a:spcPts val="0"/>
              </a:spcAft>
              <a:buSzPts val="2200"/>
              <a:buChar char="■"/>
              <a:defRPr sz="2200"/>
            </a:lvl9pPr>
          </a:lstStyle>
          <a:p/>
        </p:txBody>
      </p:sp>
      <p:sp>
        <p:nvSpPr>
          <p:cNvPr id="69" name="Google Shape;69;p54"/>
          <p:cNvSpPr txBox="1"/>
          <p:nvPr>
            <p:ph idx="12" type="sldNum"/>
          </p:nvPr>
        </p:nvSpPr>
        <p:spPr>
          <a:xfrm>
            <a:off x="8750400" y="4356225"/>
            <a:ext cx="393600" cy="393600"/>
          </a:xfrm>
          <a:prstGeom prst="rect">
            <a:avLst/>
          </a:prstGeom>
          <a:solidFill>
            <a:schemeClr val="accent1"/>
          </a:solid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
        <p:nvSpPr>
          <p:cNvPr id="70" name="Google Shape;70;p54"/>
          <p:cNvSpPr/>
          <p:nvPr/>
        </p:nvSpPr>
        <p:spPr>
          <a:xfrm>
            <a:off x="7943750" y="393425"/>
            <a:ext cx="806700" cy="806700"/>
          </a:xfrm>
          <a:prstGeom prst="rect">
            <a:avLst/>
          </a:prstGeom>
          <a:solidFill>
            <a:srgbClr val="FFFFFF">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45"/>
          <p:cNvSpPr txBox="1"/>
          <p:nvPr>
            <p:ph type="title"/>
          </p:nvPr>
        </p:nvSpPr>
        <p:spPr>
          <a:xfrm>
            <a:off x="1182200" y="393475"/>
            <a:ext cx="6739500" cy="806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2400"/>
              <a:buFont typeface="Barlow"/>
              <a:buNone/>
              <a:defRPr b="1" i="0" sz="2400" u="none" cap="none" strike="noStrike">
                <a:solidFill>
                  <a:schemeClr val="lt1"/>
                </a:solidFill>
                <a:latin typeface="Barlow"/>
                <a:ea typeface="Barlow"/>
                <a:cs typeface="Barlow"/>
                <a:sym typeface="Barlow"/>
              </a:defRPr>
            </a:lvl1pPr>
            <a:lvl2pPr lvl="1" marR="0" rtl="0" algn="l">
              <a:lnSpc>
                <a:spcPct val="100000"/>
              </a:lnSpc>
              <a:spcBef>
                <a:spcPts val="0"/>
              </a:spcBef>
              <a:spcAft>
                <a:spcPts val="0"/>
              </a:spcAft>
              <a:buClr>
                <a:schemeClr val="lt1"/>
              </a:buClr>
              <a:buSzPts val="2400"/>
              <a:buFont typeface="Barlow"/>
              <a:buNone/>
              <a:defRPr b="1" i="0" sz="2400" u="none" cap="none" strike="noStrike">
                <a:solidFill>
                  <a:schemeClr val="lt1"/>
                </a:solidFill>
                <a:latin typeface="Barlow"/>
                <a:ea typeface="Barlow"/>
                <a:cs typeface="Barlow"/>
                <a:sym typeface="Barlow"/>
              </a:defRPr>
            </a:lvl2pPr>
            <a:lvl3pPr lvl="2" marR="0" rtl="0" algn="l">
              <a:lnSpc>
                <a:spcPct val="100000"/>
              </a:lnSpc>
              <a:spcBef>
                <a:spcPts val="0"/>
              </a:spcBef>
              <a:spcAft>
                <a:spcPts val="0"/>
              </a:spcAft>
              <a:buClr>
                <a:schemeClr val="lt1"/>
              </a:buClr>
              <a:buSzPts val="2400"/>
              <a:buFont typeface="Barlow"/>
              <a:buNone/>
              <a:defRPr b="1" i="0" sz="2400" u="none" cap="none" strike="noStrike">
                <a:solidFill>
                  <a:schemeClr val="lt1"/>
                </a:solidFill>
                <a:latin typeface="Barlow"/>
                <a:ea typeface="Barlow"/>
                <a:cs typeface="Barlow"/>
                <a:sym typeface="Barlow"/>
              </a:defRPr>
            </a:lvl3pPr>
            <a:lvl4pPr lvl="3" marR="0" rtl="0" algn="l">
              <a:lnSpc>
                <a:spcPct val="100000"/>
              </a:lnSpc>
              <a:spcBef>
                <a:spcPts val="0"/>
              </a:spcBef>
              <a:spcAft>
                <a:spcPts val="0"/>
              </a:spcAft>
              <a:buClr>
                <a:schemeClr val="lt1"/>
              </a:buClr>
              <a:buSzPts val="2400"/>
              <a:buFont typeface="Barlow"/>
              <a:buNone/>
              <a:defRPr b="1" i="0" sz="2400" u="none" cap="none" strike="noStrike">
                <a:solidFill>
                  <a:schemeClr val="lt1"/>
                </a:solidFill>
                <a:latin typeface="Barlow"/>
                <a:ea typeface="Barlow"/>
                <a:cs typeface="Barlow"/>
                <a:sym typeface="Barlow"/>
              </a:defRPr>
            </a:lvl4pPr>
            <a:lvl5pPr lvl="4" marR="0" rtl="0" algn="l">
              <a:lnSpc>
                <a:spcPct val="100000"/>
              </a:lnSpc>
              <a:spcBef>
                <a:spcPts val="0"/>
              </a:spcBef>
              <a:spcAft>
                <a:spcPts val="0"/>
              </a:spcAft>
              <a:buClr>
                <a:schemeClr val="lt1"/>
              </a:buClr>
              <a:buSzPts val="2400"/>
              <a:buFont typeface="Barlow"/>
              <a:buNone/>
              <a:defRPr b="1" i="0" sz="2400" u="none" cap="none" strike="noStrike">
                <a:solidFill>
                  <a:schemeClr val="lt1"/>
                </a:solidFill>
                <a:latin typeface="Barlow"/>
                <a:ea typeface="Barlow"/>
                <a:cs typeface="Barlow"/>
                <a:sym typeface="Barlow"/>
              </a:defRPr>
            </a:lvl5pPr>
            <a:lvl6pPr lvl="5" marR="0" rtl="0" algn="l">
              <a:lnSpc>
                <a:spcPct val="100000"/>
              </a:lnSpc>
              <a:spcBef>
                <a:spcPts val="0"/>
              </a:spcBef>
              <a:spcAft>
                <a:spcPts val="0"/>
              </a:spcAft>
              <a:buClr>
                <a:schemeClr val="lt1"/>
              </a:buClr>
              <a:buSzPts val="2400"/>
              <a:buFont typeface="Barlow"/>
              <a:buNone/>
              <a:defRPr b="1" i="0" sz="2400" u="none" cap="none" strike="noStrike">
                <a:solidFill>
                  <a:schemeClr val="lt1"/>
                </a:solidFill>
                <a:latin typeface="Barlow"/>
                <a:ea typeface="Barlow"/>
                <a:cs typeface="Barlow"/>
                <a:sym typeface="Barlow"/>
              </a:defRPr>
            </a:lvl6pPr>
            <a:lvl7pPr lvl="6" marR="0" rtl="0" algn="l">
              <a:lnSpc>
                <a:spcPct val="100000"/>
              </a:lnSpc>
              <a:spcBef>
                <a:spcPts val="0"/>
              </a:spcBef>
              <a:spcAft>
                <a:spcPts val="0"/>
              </a:spcAft>
              <a:buClr>
                <a:schemeClr val="lt1"/>
              </a:buClr>
              <a:buSzPts val="2400"/>
              <a:buFont typeface="Barlow"/>
              <a:buNone/>
              <a:defRPr b="1" i="0" sz="2400" u="none" cap="none" strike="noStrike">
                <a:solidFill>
                  <a:schemeClr val="lt1"/>
                </a:solidFill>
                <a:latin typeface="Barlow"/>
                <a:ea typeface="Barlow"/>
                <a:cs typeface="Barlow"/>
                <a:sym typeface="Barlow"/>
              </a:defRPr>
            </a:lvl7pPr>
            <a:lvl8pPr lvl="7" marR="0" rtl="0" algn="l">
              <a:lnSpc>
                <a:spcPct val="100000"/>
              </a:lnSpc>
              <a:spcBef>
                <a:spcPts val="0"/>
              </a:spcBef>
              <a:spcAft>
                <a:spcPts val="0"/>
              </a:spcAft>
              <a:buClr>
                <a:schemeClr val="lt1"/>
              </a:buClr>
              <a:buSzPts val="2400"/>
              <a:buFont typeface="Barlow"/>
              <a:buNone/>
              <a:defRPr b="1" i="0" sz="2400" u="none" cap="none" strike="noStrike">
                <a:solidFill>
                  <a:schemeClr val="lt1"/>
                </a:solidFill>
                <a:latin typeface="Barlow"/>
                <a:ea typeface="Barlow"/>
                <a:cs typeface="Barlow"/>
                <a:sym typeface="Barlow"/>
              </a:defRPr>
            </a:lvl8pPr>
            <a:lvl9pPr lvl="8" marR="0" rtl="0" algn="l">
              <a:lnSpc>
                <a:spcPct val="100000"/>
              </a:lnSpc>
              <a:spcBef>
                <a:spcPts val="0"/>
              </a:spcBef>
              <a:spcAft>
                <a:spcPts val="0"/>
              </a:spcAft>
              <a:buClr>
                <a:schemeClr val="lt1"/>
              </a:buClr>
              <a:buSzPts val="2400"/>
              <a:buFont typeface="Barlow"/>
              <a:buNone/>
              <a:defRPr b="1" i="0" sz="2400" u="none" cap="none" strike="noStrike">
                <a:solidFill>
                  <a:schemeClr val="lt1"/>
                </a:solidFill>
                <a:latin typeface="Barlow"/>
                <a:ea typeface="Barlow"/>
                <a:cs typeface="Barlow"/>
                <a:sym typeface="Barlow"/>
              </a:defRPr>
            </a:lvl9pPr>
          </a:lstStyle>
          <a:p/>
        </p:txBody>
      </p:sp>
      <p:sp>
        <p:nvSpPr>
          <p:cNvPr id="7" name="Google Shape;7;p45"/>
          <p:cNvSpPr txBox="1"/>
          <p:nvPr>
            <p:ph idx="1" type="body"/>
          </p:nvPr>
        </p:nvSpPr>
        <p:spPr>
          <a:xfrm>
            <a:off x="1556331" y="1349141"/>
            <a:ext cx="7085700" cy="2938500"/>
          </a:xfrm>
          <a:prstGeom prst="rect">
            <a:avLst/>
          </a:prstGeom>
          <a:noFill/>
          <a:ln>
            <a:noFill/>
          </a:ln>
        </p:spPr>
        <p:txBody>
          <a:bodyPr anchorCtr="0" anchor="t" bIns="91425" lIns="91425" spcFirstLastPara="1" rIns="91425" wrap="square" tIns="91425">
            <a:noAutofit/>
          </a:bodyPr>
          <a:lstStyle>
            <a:lvl1pPr indent="-393700" lvl="0" marL="457200" marR="0" rtl="0" algn="l">
              <a:lnSpc>
                <a:spcPct val="100000"/>
              </a:lnSpc>
              <a:spcBef>
                <a:spcPts val="600"/>
              </a:spcBef>
              <a:spcAft>
                <a:spcPts val="0"/>
              </a:spcAft>
              <a:buClr>
                <a:schemeClr val="dk2"/>
              </a:buClr>
              <a:buSzPts val="2600"/>
              <a:buFont typeface="Barlow"/>
              <a:buChar char="▪"/>
              <a:defRPr b="0" i="0" sz="2600" u="none" cap="none" strike="noStrike">
                <a:solidFill>
                  <a:schemeClr val="dk1"/>
                </a:solidFill>
                <a:latin typeface="Barlow"/>
                <a:ea typeface="Barlow"/>
                <a:cs typeface="Barlow"/>
                <a:sym typeface="Barlow"/>
              </a:defRPr>
            </a:lvl1pPr>
            <a:lvl2pPr indent="-393700" lvl="1" marL="914400" marR="0" rtl="0" algn="l">
              <a:lnSpc>
                <a:spcPct val="100000"/>
              </a:lnSpc>
              <a:spcBef>
                <a:spcPts val="0"/>
              </a:spcBef>
              <a:spcAft>
                <a:spcPts val="0"/>
              </a:spcAft>
              <a:buClr>
                <a:schemeClr val="dk2"/>
              </a:buClr>
              <a:buSzPts val="2600"/>
              <a:buFont typeface="Barlow"/>
              <a:buChar char="▫"/>
              <a:defRPr b="0" i="0" sz="2600" u="none" cap="none" strike="noStrike">
                <a:solidFill>
                  <a:schemeClr val="dk1"/>
                </a:solidFill>
                <a:latin typeface="Barlow"/>
                <a:ea typeface="Barlow"/>
                <a:cs typeface="Barlow"/>
                <a:sym typeface="Barlow"/>
              </a:defRPr>
            </a:lvl2pPr>
            <a:lvl3pPr indent="-393700" lvl="2" marL="1371600" marR="0" rtl="0" algn="l">
              <a:lnSpc>
                <a:spcPct val="100000"/>
              </a:lnSpc>
              <a:spcBef>
                <a:spcPts val="0"/>
              </a:spcBef>
              <a:spcAft>
                <a:spcPts val="0"/>
              </a:spcAft>
              <a:buClr>
                <a:schemeClr val="dk2"/>
              </a:buClr>
              <a:buSzPts val="2600"/>
              <a:buFont typeface="Barlow"/>
              <a:buChar char="▫"/>
              <a:defRPr b="0" i="0" sz="2600" u="none" cap="none" strike="noStrike">
                <a:solidFill>
                  <a:schemeClr val="dk1"/>
                </a:solidFill>
                <a:latin typeface="Barlow"/>
                <a:ea typeface="Barlow"/>
                <a:cs typeface="Barlow"/>
                <a:sym typeface="Barlow"/>
              </a:defRPr>
            </a:lvl3pPr>
            <a:lvl4pPr indent="-393700" lvl="3" marL="1828800" marR="0" rtl="0" algn="l">
              <a:lnSpc>
                <a:spcPct val="100000"/>
              </a:lnSpc>
              <a:spcBef>
                <a:spcPts val="0"/>
              </a:spcBef>
              <a:spcAft>
                <a:spcPts val="0"/>
              </a:spcAft>
              <a:buClr>
                <a:schemeClr val="dk1"/>
              </a:buClr>
              <a:buSzPts val="2600"/>
              <a:buFont typeface="Barlow"/>
              <a:buChar char="▫"/>
              <a:defRPr b="0" i="0" sz="2600" u="none" cap="none" strike="noStrike">
                <a:solidFill>
                  <a:schemeClr val="dk1"/>
                </a:solidFill>
                <a:latin typeface="Barlow"/>
                <a:ea typeface="Barlow"/>
                <a:cs typeface="Barlow"/>
                <a:sym typeface="Barlow"/>
              </a:defRPr>
            </a:lvl4pPr>
            <a:lvl5pPr indent="-393700" lvl="4" marL="2286000" marR="0" rtl="0" algn="l">
              <a:lnSpc>
                <a:spcPct val="100000"/>
              </a:lnSpc>
              <a:spcBef>
                <a:spcPts val="0"/>
              </a:spcBef>
              <a:spcAft>
                <a:spcPts val="0"/>
              </a:spcAft>
              <a:buClr>
                <a:schemeClr val="dk1"/>
              </a:buClr>
              <a:buSzPts val="2600"/>
              <a:buFont typeface="Barlow"/>
              <a:buChar char="○"/>
              <a:defRPr b="0" i="0" sz="2600" u="none" cap="none" strike="noStrike">
                <a:solidFill>
                  <a:schemeClr val="dk1"/>
                </a:solidFill>
                <a:latin typeface="Barlow"/>
                <a:ea typeface="Barlow"/>
                <a:cs typeface="Barlow"/>
                <a:sym typeface="Barlow"/>
              </a:defRPr>
            </a:lvl5pPr>
            <a:lvl6pPr indent="-393700" lvl="5" marL="2743200" marR="0" rtl="0" algn="l">
              <a:lnSpc>
                <a:spcPct val="100000"/>
              </a:lnSpc>
              <a:spcBef>
                <a:spcPts val="0"/>
              </a:spcBef>
              <a:spcAft>
                <a:spcPts val="0"/>
              </a:spcAft>
              <a:buClr>
                <a:schemeClr val="dk1"/>
              </a:buClr>
              <a:buSzPts val="2600"/>
              <a:buFont typeface="Barlow"/>
              <a:buChar char="■"/>
              <a:defRPr b="0" i="0" sz="2600" u="none" cap="none" strike="noStrike">
                <a:solidFill>
                  <a:schemeClr val="dk1"/>
                </a:solidFill>
                <a:latin typeface="Barlow"/>
                <a:ea typeface="Barlow"/>
                <a:cs typeface="Barlow"/>
                <a:sym typeface="Barlow"/>
              </a:defRPr>
            </a:lvl6pPr>
            <a:lvl7pPr indent="-393700" lvl="6" marL="3200400" marR="0" rtl="0" algn="l">
              <a:lnSpc>
                <a:spcPct val="100000"/>
              </a:lnSpc>
              <a:spcBef>
                <a:spcPts val="0"/>
              </a:spcBef>
              <a:spcAft>
                <a:spcPts val="0"/>
              </a:spcAft>
              <a:buClr>
                <a:schemeClr val="dk1"/>
              </a:buClr>
              <a:buSzPts val="2600"/>
              <a:buFont typeface="Barlow"/>
              <a:buChar char="●"/>
              <a:defRPr b="0" i="0" sz="2600" u="none" cap="none" strike="noStrike">
                <a:solidFill>
                  <a:schemeClr val="dk1"/>
                </a:solidFill>
                <a:latin typeface="Barlow"/>
                <a:ea typeface="Barlow"/>
                <a:cs typeface="Barlow"/>
                <a:sym typeface="Barlow"/>
              </a:defRPr>
            </a:lvl7pPr>
            <a:lvl8pPr indent="-393700" lvl="7" marL="3657600" marR="0" rtl="0" algn="l">
              <a:lnSpc>
                <a:spcPct val="100000"/>
              </a:lnSpc>
              <a:spcBef>
                <a:spcPts val="0"/>
              </a:spcBef>
              <a:spcAft>
                <a:spcPts val="0"/>
              </a:spcAft>
              <a:buClr>
                <a:schemeClr val="dk1"/>
              </a:buClr>
              <a:buSzPts val="2600"/>
              <a:buFont typeface="Barlow"/>
              <a:buChar char="○"/>
              <a:defRPr b="0" i="0" sz="2600" u="none" cap="none" strike="noStrike">
                <a:solidFill>
                  <a:schemeClr val="dk1"/>
                </a:solidFill>
                <a:latin typeface="Barlow"/>
                <a:ea typeface="Barlow"/>
                <a:cs typeface="Barlow"/>
                <a:sym typeface="Barlow"/>
              </a:defRPr>
            </a:lvl8pPr>
            <a:lvl9pPr indent="-393700" lvl="8" marL="4114800" marR="0" rtl="0" algn="l">
              <a:lnSpc>
                <a:spcPct val="100000"/>
              </a:lnSpc>
              <a:spcBef>
                <a:spcPts val="0"/>
              </a:spcBef>
              <a:spcAft>
                <a:spcPts val="0"/>
              </a:spcAft>
              <a:buClr>
                <a:schemeClr val="dk1"/>
              </a:buClr>
              <a:buSzPts val="2600"/>
              <a:buFont typeface="Barlow"/>
              <a:buChar char="■"/>
              <a:defRPr b="0" i="0" sz="2600" u="none" cap="none" strike="noStrike">
                <a:solidFill>
                  <a:schemeClr val="dk1"/>
                </a:solidFill>
                <a:latin typeface="Barlow"/>
                <a:ea typeface="Barlow"/>
                <a:cs typeface="Barlow"/>
                <a:sym typeface="Barlow"/>
              </a:defRPr>
            </a:lvl9pPr>
          </a:lstStyle>
          <a:p/>
        </p:txBody>
      </p:sp>
      <p:sp>
        <p:nvSpPr>
          <p:cNvPr id="8" name="Google Shape;8;p45"/>
          <p:cNvSpPr txBox="1"/>
          <p:nvPr>
            <p:ph idx="12" type="sldNum"/>
          </p:nvPr>
        </p:nvSpPr>
        <p:spPr>
          <a:xfrm>
            <a:off x="8750400" y="4356225"/>
            <a:ext cx="393600" cy="393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1pPr>
            <a:lvl2pPr indent="0" lvl="1" marL="0" marR="0" rtl="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2pPr>
            <a:lvl3pPr indent="0" lvl="2" marL="0" marR="0" rtl="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3pPr>
            <a:lvl4pPr indent="0" lvl="3" marL="0" marR="0" rtl="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4pPr>
            <a:lvl5pPr indent="0" lvl="4" marL="0" marR="0" rtl="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5pPr>
            <a:lvl6pPr indent="0" lvl="5" marL="0" marR="0" rtl="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6pPr>
            <a:lvl7pPr indent="0" lvl="6" marL="0" marR="0" rtl="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7pPr>
            <a:lvl8pPr indent="0" lvl="7" marL="0" marR="0" rtl="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8pPr>
            <a:lvl9pPr indent="0" lvl="8" marL="0" marR="0" rtl="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2226832" y="1310850"/>
            <a:ext cx="6529892" cy="252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latin typeface="Times New Roman"/>
                <a:ea typeface="Times New Roman"/>
                <a:cs typeface="Times New Roman"/>
                <a:sym typeface="Times New Roman"/>
              </a:rPr>
              <a:t>TRAFFIC SIGN RECOGNITION using CNN</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10"/>
          <p:cNvSpPr txBox="1"/>
          <p:nvPr>
            <p:ph type="title"/>
          </p:nvPr>
        </p:nvSpPr>
        <p:spPr>
          <a:xfrm>
            <a:off x="1182200" y="393475"/>
            <a:ext cx="6739500" cy="806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sz="2800">
                <a:latin typeface="Times New Roman"/>
                <a:ea typeface="Times New Roman"/>
                <a:cs typeface="Times New Roman"/>
                <a:sym typeface="Times New Roman"/>
              </a:rPr>
              <a:t>6. EVALUATION</a:t>
            </a:r>
            <a:endParaRPr sz="2800">
              <a:latin typeface="Times New Roman"/>
              <a:ea typeface="Times New Roman"/>
              <a:cs typeface="Times New Roman"/>
              <a:sym typeface="Times New Roman"/>
            </a:endParaRPr>
          </a:p>
        </p:txBody>
      </p:sp>
      <p:sp>
        <p:nvSpPr>
          <p:cNvPr id="213" name="Google Shape;213;p10"/>
          <p:cNvSpPr txBox="1"/>
          <p:nvPr>
            <p:ph idx="12" type="sldNum"/>
          </p:nvPr>
        </p:nvSpPr>
        <p:spPr>
          <a:xfrm>
            <a:off x="8750400" y="4356225"/>
            <a:ext cx="393600" cy="393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grpSp>
        <p:nvGrpSpPr>
          <p:cNvPr id="214" name="Google Shape;214;p10"/>
          <p:cNvGrpSpPr/>
          <p:nvPr/>
        </p:nvGrpSpPr>
        <p:grpSpPr>
          <a:xfrm>
            <a:off x="8214395" y="634895"/>
            <a:ext cx="310214" cy="323873"/>
            <a:chOff x="3294650" y="3652450"/>
            <a:chExt cx="388350" cy="405450"/>
          </a:xfrm>
        </p:grpSpPr>
        <p:sp>
          <p:nvSpPr>
            <p:cNvPr id="215" name="Google Shape;215;p10"/>
            <p:cNvSpPr/>
            <p:nvPr/>
          </p:nvSpPr>
          <p:spPr>
            <a:xfrm>
              <a:off x="3294650" y="3681775"/>
              <a:ext cx="376150" cy="376125"/>
            </a:xfrm>
            <a:custGeom>
              <a:rect b="b" l="l" r="r" t="t"/>
              <a:pathLst>
                <a:path extrusionOk="0" h="15045" w="15046">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0"/>
            <p:cNvSpPr/>
            <p:nvPr/>
          </p:nvSpPr>
          <p:spPr>
            <a:xfrm>
              <a:off x="3494925" y="3760525"/>
              <a:ext cx="188075" cy="97100"/>
            </a:xfrm>
            <a:custGeom>
              <a:rect b="b" l="l" r="r" t="t"/>
              <a:pathLst>
                <a:path extrusionOk="0" h="3884" w="7523">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0"/>
            <p:cNvSpPr/>
            <p:nvPr/>
          </p:nvSpPr>
          <p:spPr>
            <a:xfrm>
              <a:off x="3494925" y="3652450"/>
              <a:ext cx="161200" cy="188100"/>
            </a:xfrm>
            <a:custGeom>
              <a:rect b="b" l="l" r="r" t="t"/>
              <a:pathLst>
                <a:path extrusionOk="0" h="7524" w="6448">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8" name="Google Shape;218;p10"/>
          <p:cNvSpPr txBox="1"/>
          <p:nvPr/>
        </p:nvSpPr>
        <p:spPr>
          <a:xfrm>
            <a:off x="4243550" y="2611400"/>
            <a:ext cx="492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a:ea typeface="Barlow"/>
              <a:cs typeface="Barlow"/>
              <a:sym typeface="Barlow"/>
            </a:endParaRPr>
          </a:p>
        </p:txBody>
      </p:sp>
      <p:sp>
        <p:nvSpPr>
          <p:cNvPr id="219" name="Google Shape;219;p10"/>
          <p:cNvSpPr txBox="1"/>
          <p:nvPr/>
        </p:nvSpPr>
        <p:spPr>
          <a:xfrm>
            <a:off x="2147725" y="1842625"/>
            <a:ext cx="52716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p:txBody>
      </p:sp>
      <p:pic>
        <p:nvPicPr>
          <p:cNvPr id="220" name="Google Shape;220;p10"/>
          <p:cNvPicPr preferRelativeResize="0"/>
          <p:nvPr/>
        </p:nvPicPr>
        <p:blipFill>
          <a:blip r:embed="rId4">
            <a:alphaModFix/>
          </a:blip>
          <a:stretch>
            <a:fillRect/>
          </a:stretch>
        </p:blipFill>
        <p:spPr>
          <a:xfrm>
            <a:off x="2065349" y="1735175"/>
            <a:ext cx="6324074" cy="2152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4" name="Shape 224"/>
        <p:cNvGrpSpPr/>
        <p:nvPr/>
      </p:nvGrpSpPr>
      <p:grpSpPr>
        <a:xfrm>
          <a:off x="0" y="0"/>
          <a:ext cx="0" cy="0"/>
          <a:chOff x="0" y="0"/>
          <a:chExt cx="0" cy="0"/>
        </a:xfrm>
      </p:grpSpPr>
      <p:sp>
        <p:nvSpPr>
          <p:cNvPr id="225" name="Google Shape;225;p11"/>
          <p:cNvSpPr txBox="1"/>
          <p:nvPr>
            <p:ph idx="12" type="sldNum"/>
          </p:nvPr>
        </p:nvSpPr>
        <p:spPr>
          <a:xfrm>
            <a:off x="8750400" y="4356225"/>
            <a:ext cx="393600" cy="393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
        <p:nvSpPr>
          <p:cNvPr id="226" name="Google Shape;226;p11"/>
          <p:cNvSpPr txBox="1"/>
          <p:nvPr/>
        </p:nvSpPr>
        <p:spPr>
          <a:xfrm>
            <a:off x="1323191" y="548639"/>
            <a:ext cx="5421854"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4000" u="none" cap="none" strike="noStrike">
                <a:solidFill>
                  <a:srgbClr val="FFC136"/>
                </a:solidFill>
                <a:latin typeface="Times New Roman"/>
                <a:ea typeface="Times New Roman"/>
                <a:cs typeface="Times New Roman"/>
                <a:sym typeface="Times New Roman"/>
              </a:rPr>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Google Shape;96;p2"/>
          <p:cNvSpPr txBox="1"/>
          <p:nvPr>
            <p:ph type="title"/>
          </p:nvPr>
        </p:nvSpPr>
        <p:spPr>
          <a:xfrm>
            <a:off x="1182200" y="393475"/>
            <a:ext cx="6739500" cy="806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sz="3200">
                <a:latin typeface="Times New Roman"/>
                <a:ea typeface="Times New Roman"/>
                <a:cs typeface="Times New Roman"/>
                <a:sym typeface="Times New Roman"/>
              </a:rPr>
              <a:t>ABSTRACT</a:t>
            </a:r>
            <a:endParaRPr sz="3200">
              <a:latin typeface="Times New Roman"/>
              <a:ea typeface="Times New Roman"/>
              <a:cs typeface="Times New Roman"/>
              <a:sym typeface="Times New Roman"/>
            </a:endParaRPr>
          </a:p>
        </p:txBody>
      </p:sp>
      <p:sp>
        <p:nvSpPr>
          <p:cNvPr id="97" name="Google Shape;97;p2"/>
          <p:cNvSpPr txBox="1"/>
          <p:nvPr>
            <p:ph idx="12" type="sldNum"/>
          </p:nvPr>
        </p:nvSpPr>
        <p:spPr>
          <a:xfrm>
            <a:off x="8750400" y="4356225"/>
            <a:ext cx="393600" cy="393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grpSp>
        <p:nvGrpSpPr>
          <p:cNvPr id="98" name="Google Shape;98;p2"/>
          <p:cNvGrpSpPr/>
          <p:nvPr/>
        </p:nvGrpSpPr>
        <p:grpSpPr>
          <a:xfrm>
            <a:off x="8160827" y="631951"/>
            <a:ext cx="390214" cy="329725"/>
            <a:chOff x="3918650" y="293075"/>
            <a:chExt cx="488500" cy="412775"/>
          </a:xfrm>
        </p:grpSpPr>
        <p:sp>
          <p:nvSpPr>
            <p:cNvPr id="99" name="Google Shape;99;p2"/>
            <p:cNvSpPr/>
            <p:nvPr/>
          </p:nvSpPr>
          <p:spPr>
            <a:xfrm>
              <a:off x="4085350" y="293675"/>
              <a:ext cx="154500" cy="412175"/>
            </a:xfrm>
            <a:custGeom>
              <a:rect b="b" l="l" r="r" t="t"/>
              <a:pathLst>
                <a:path extrusionOk="0" h="16487" w="618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3918650" y="293075"/>
              <a:ext cx="153900" cy="407275"/>
            </a:xfrm>
            <a:custGeom>
              <a:rect b="b" l="l" r="r" t="t"/>
              <a:pathLst>
                <a:path extrusionOk="0" h="16291" w="6156">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4253250" y="298550"/>
              <a:ext cx="153900" cy="406675"/>
            </a:xfrm>
            <a:custGeom>
              <a:rect b="b" l="l" r="r" t="t"/>
              <a:pathLst>
                <a:path extrusionOk="0" h="16267" w="6156">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 name="Google Shape;102;p2"/>
          <p:cNvSpPr txBox="1"/>
          <p:nvPr/>
        </p:nvSpPr>
        <p:spPr>
          <a:xfrm>
            <a:off x="1740525" y="1442725"/>
            <a:ext cx="64203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0000FF"/>
                </a:solidFill>
                <a:latin typeface="Barlow"/>
                <a:ea typeface="Barlow"/>
                <a:cs typeface="Barlow"/>
                <a:sym typeface="Barlow"/>
              </a:rPr>
              <a:t>Traffic Sign Recognition(TSR) is an important part of the driver support functions needed to make intelligent vehicles. The automatic system for classification of traffic signs is a critical task of an Advanced Driver Assistance Systems(ADAS) and a fundamental technique utilized as integral part to the various vehicles. With the advances in the new hardware and software platforms, deep learning has been </a:t>
            </a:r>
            <a:r>
              <a:rPr lang="en" sz="1500">
                <a:solidFill>
                  <a:srgbClr val="0000FF"/>
                </a:solidFill>
                <a:latin typeface="Barlow"/>
                <a:ea typeface="Barlow"/>
                <a:cs typeface="Barlow"/>
                <a:sym typeface="Barlow"/>
              </a:rPr>
              <a:t>used</a:t>
            </a:r>
            <a:r>
              <a:rPr lang="en" sz="1500">
                <a:solidFill>
                  <a:srgbClr val="0000FF"/>
                </a:solidFill>
                <a:latin typeface="Barlow"/>
                <a:ea typeface="Barlow"/>
                <a:cs typeface="Barlow"/>
                <a:sym typeface="Barlow"/>
              </a:rPr>
              <a:t> in ADAS technologies. Traffic signs are an important part of road infrastructure. So, it is very important task to detect and classify traffic signs for autonomous vehicles. In this paper, we firstly create a traffic sign dataset from ZED stereo </a:t>
            </a:r>
            <a:r>
              <a:rPr lang="en" sz="1500">
                <a:solidFill>
                  <a:srgbClr val="0000FF"/>
                </a:solidFill>
                <a:latin typeface="Barlow"/>
                <a:ea typeface="Barlow"/>
                <a:cs typeface="Barlow"/>
                <a:sym typeface="Barlow"/>
              </a:rPr>
              <a:t>camera</a:t>
            </a:r>
            <a:r>
              <a:rPr lang="en" sz="1500">
                <a:solidFill>
                  <a:srgbClr val="0000FF"/>
                </a:solidFill>
                <a:latin typeface="Barlow"/>
                <a:ea typeface="Barlow"/>
                <a:cs typeface="Barlow"/>
                <a:sym typeface="Barlow"/>
              </a:rPr>
              <a:t> mounted on the top of Recera mini autonomous vehicle and we use Tiny-YOLO real-time object detection and classification system to detect and classify traffic signs. Then we test the model on our dataset in terms of </a:t>
            </a:r>
            <a:r>
              <a:rPr lang="en" sz="1500">
                <a:solidFill>
                  <a:srgbClr val="0000FF"/>
                </a:solidFill>
                <a:latin typeface="Barlow"/>
                <a:ea typeface="Barlow"/>
                <a:cs typeface="Barlow"/>
                <a:sym typeface="Barlow"/>
              </a:rPr>
              <a:t>accuracy, loss, precision and intersection over union performance metrics.</a:t>
            </a:r>
            <a:endParaRPr sz="1500">
              <a:solidFill>
                <a:srgbClr val="0000FF"/>
              </a:solidFill>
              <a:latin typeface="Barlow"/>
              <a:ea typeface="Barlow"/>
              <a:cs typeface="Barlow"/>
              <a:sym typeface="Barl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1182200" y="393475"/>
            <a:ext cx="6739500" cy="806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sz="2800">
                <a:latin typeface="Times New Roman"/>
                <a:ea typeface="Times New Roman"/>
                <a:cs typeface="Times New Roman"/>
                <a:sym typeface="Times New Roman"/>
              </a:rPr>
              <a:t>INTRODUCTION</a:t>
            </a:r>
            <a:endParaRPr sz="2800">
              <a:latin typeface="Times New Roman"/>
              <a:ea typeface="Times New Roman"/>
              <a:cs typeface="Times New Roman"/>
              <a:sym typeface="Times New Roman"/>
            </a:endParaRPr>
          </a:p>
        </p:txBody>
      </p:sp>
      <p:sp>
        <p:nvSpPr>
          <p:cNvPr id="108" name="Google Shape;108;p3"/>
          <p:cNvSpPr txBox="1"/>
          <p:nvPr>
            <p:ph idx="12" type="sldNum"/>
          </p:nvPr>
        </p:nvSpPr>
        <p:spPr>
          <a:xfrm>
            <a:off x="8750400" y="4356225"/>
            <a:ext cx="393600" cy="393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grpSp>
        <p:nvGrpSpPr>
          <p:cNvPr id="109" name="Google Shape;109;p3"/>
          <p:cNvGrpSpPr/>
          <p:nvPr/>
        </p:nvGrpSpPr>
        <p:grpSpPr>
          <a:xfrm>
            <a:off x="8180944" y="637329"/>
            <a:ext cx="336534" cy="318981"/>
            <a:chOff x="5300400" y="3670175"/>
            <a:chExt cx="421300" cy="399325"/>
          </a:xfrm>
        </p:grpSpPr>
        <p:sp>
          <p:nvSpPr>
            <p:cNvPr id="110" name="Google Shape;110;p3"/>
            <p:cNvSpPr/>
            <p:nvPr/>
          </p:nvSpPr>
          <p:spPr>
            <a:xfrm>
              <a:off x="5300400" y="3708025"/>
              <a:ext cx="421300" cy="267450"/>
            </a:xfrm>
            <a:custGeom>
              <a:rect b="b" l="l" r="r" t="t"/>
              <a:pathLst>
                <a:path extrusionOk="0" h="10698" w="16852">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
            <p:cNvSpPr/>
            <p:nvPr/>
          </p:nvSpPr>
          <p:spPr>
            <a:xfrm>
              <a:off x="5498825" y="3670175"/>
              <a:ext cx="24450" cy="25650"/>
            </a:xfrm>
            <a:custGeom>
              <a:rect b="b" l="l" r="r" t="t"/>
              <a:pathLst>
                <a:path extrusionOk="0" h="1026" w="978">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
            <p:cNvSpPr/>
            <p:nvPr/>
          </p:nvSpPr>
          <p:spPr>
            <a:xfrm>
              <a:off x="5366325" y="3987675"/>
              <a:ext cx="61100" cy="81825"/>
            </a:xfrm>
            <a:custGeom>
              <a:rect b="b" l="l" r="r" t="t"/>
              <a:pathLst>
                <a:path extrusionOk="0" h="3273" w="2444">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
            <p:cNvSpPr/>
            <p:nvPr/>
          </p:nvSpPr>
          <p:spPr>
            <a:xfrm>
              <a:off x="5594700" y="3987675"/>
              <a:ext cx="61075" cy="81825"/>
            </a:xfrm>
            <a:custGeom>
              <a:rect b="b" l="l" r="r" t="t"/>
              <a:pathLst>
                <a:path extrusionOk="0" h="3273" w="2443">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
            <p:cNvSpPr/>
            <p:nvPr/>
          </p:nvSpPr>
          <p:spPr>
            <a:xfrm>
              <a:off x="5324825" y="3732450"/>
              <a:ext cx="372475" cy="218600"/>
            </a:xfrm>
            <a:custGeom>
              <a:rect b="b" l="l" r="r" t="t"/>
              <a:pathLst>
                <a:path extrusionOk="0" h="8744" w="14899">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 name="Google Shape;115;p3"/>
          <p:cNvSpPr txBox="1"/>
          <p:nvPr/>
        </p:nvSpPr>
        <p:spPr>
          <a:xfrm>
            <a:off x="1887975" y="1572850"/>
            <a:ext cx="62931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000FF"/>
              </a:buClr>
              <a:buSzPts val="1600"/>
              <a:buFont typeface="Barlow"/>
              <a:buChar char="●"/>
            </a:pPr>
            <a:r>
              <a:rPr lang="en" sz="1600">
                <a:solidFill>
                  <a:srgbClr val="0000FF"/>
                </a:solidFill>
                <a:latin typeface="Barlow"/>
                <a:ea typeface="Barlow"/>
                <a:cs typeface="Barlow"/>
                <a:sym typeface="Barlow"/>
              </a:rPr>
              <a:t>Traffic signs or road signs erected at the side of or above roads to give instructions or provide information to road users.</a:t>
            </a:r>
            <a:endParaRPr sz="1600">
              <a:solidFill>
                <a:srgbClr val="0000FF"/>
              </a:solidFill>
              <a:latin typeface="Barlow"/>
              <a:ea typeface="Barlow"/>
              <a:cs typeface="Barlow"/>
              <a:sym typeface="Barlow"/>
            </a:endParaRPr>
          </a:p>
          <a:p>
            <a:pPr indent="-330200" lvl="0" marL="457200" rtl="0" algn="l">
              <a:spcBef>
                <a:spcPts val="0"/>
              </a:spcBef>
              <a:spcAft>
                <a:spcPts val="0"/>
              </a:spcAft>
              <a:buClr>
                <a:srgbClr val="0000FF"/>
              </a:buClr>
              <a:buSzPts val="1600"/>
              <a:buFont typeface="Barlow"/>
              <a:buChar char="●"/>
            </a:pPr>
            <a:r>
              <a:rPr lang="en" sz="1600">
                <a:solidFill>
                  <a:srgbClr val="0000FF"/>
                </a:solidFill>
                <a:latin typeface="Barlow"/>
                <a:ea typeface="Barlow"/>
                <a:cs typeface="Barlow"/>
                <a:sym typeface="Barlow"/>
              </a:rPr>
              <a:t>Signs are treaty signed in 1968 </a:t>
            </a:r>
            <a:r>
              <a:rPr lang="en" sz="1600">
                <a:solidFill>
                  <a:srgbClr val="0000FF"/>
                </a:solidFill>
                <a:latin typeface="Barlow"/>
                <a:ea typeface="Barlow"/>
                <a:cs typeface="Barlow"/>
                <a:sym typeface="Barlow"/>
              </a:rPr>
              <a:t>which</a:t>
            </a:r>
            <a:r>
              <a:rPr lang="en" sz="1600">
                <a:solidFill>
                  <a:srgbClr val="0000FF"/>
                </a:solidFill>
                <a:latin typeface="Barlow"/>
                <a:ea typeface="Barlow"/>
                <a:cs typeface="Barlow"/>
                <a:sym typeface="Barlow"/>
              </a:rPr>
              <a:t> has been able to standardize traffic signs across different countries.</a:t>
            </a:r>
            <a:endParaRPr sz="1600">
              <a:solidFill>
                <a:srgbClr val="0000FF"/>
              </a:solidFill>
              <a:latin typeface="Barlow"/>
              <a:ea typeface="Barlow"/>
              <a:cs typeface="Barlow"/>
              <a:sym typeface="Barlow"/>
            </a:endParaRPr>
          </a:p>
          <a:p>
            <a:pPr indent="-330200" lvl="0" marL="457200" rtl="0" algn="l">
              <a:spcBef>
                <a:spcPts val="0"/>
              </a:spcBef>
              <a:spcAft>
                <a:spcPts val="0"/>
              </a:spcAft>
              <a:buClr>
                <a:srgbClr val="0000FF"/>
              </a:buClr>
              <a:buSzPts val="1600"/>
              <a:buFont typeface="Barlow"/>
              <a:buChar char="●"/>
            </a:pPr>
            <a:r>
              <a:rPr lang="en" sz="1600">
                <a:solidFill>
                  <a:srgbClr val="0000FF"/>
                </a:solidFill>
                <a:latin typeface="Barlow"/>
                <a:ea typeface="Barlow"/>
                <a:cs typeface="Barlow"/>
                <a:sym typeface="Barlow"/>
              </a:rPr>
              <a:t>There are different types of traffic signs:-</a:t>
            </a:r>
            <a:endParaRPr sz="1600">
              <a:solidFill>
                <a:srgbClr val="0000FF"/>
              </a:solidFill>
              <a:latin typeface="Barlow"/>
              <a:ea typeface="Barlow"/>
              <a:cs typeface="Barlow"/>
              <a:sym typeface="Barlow"/>
            </a:endParaRPr>
          </a:p>
          <a:p>
            <a:pPr indent="0" lvl="0" marL="457200" rtl="0" algn="l">
              <a:spcBef>
                <a:spcPts val="0"/>
              </a:spcBef>
              <a:spcAft>
                <a:spcPts val="0"/>
              </a:spcAft>
              <a:buNone/>
            </a:pPr>
            <a:r>
              <a:rPr lang="en" sz="1600">
                <a:solidFill>
                  <a:srgbClr val="0000FF"/>
                </a:solidFill>
                <a:latin typeface="Barlow"/>
                <a:ea typeface="Barlow"/>
                <a:cs typeface="Barlow"/>
                <a:sym typeface="Barlow"/>
              </a:rPr>
              <a:t>1. Warning signs </a:t>
            </a:r>
            <a:endParaRPr sz="1600">
              <a:solidFill>
                <a:srgbClr val="0000FF"/>
              </a:solidFill>
              <a:latin typeface="Barlow"/>
              <a:ea typeface="Barlow"/>
              <a:cs typeface="Barlow"/>
              <a:sym typeface="Barlow"/>
            </a:endParaRPr>
          </a:p>
          <a:p>
            <a:pPr indent="0" lvl="0" marL="457200" rtl="0" algn="l">
              <a:spcBef>
                <a:spcPts val="0"/>
              </a:spcBef>
              <a:spcAft>
                <a:spcPts val="0"/>
              </a:spcAft>
              <a:buNone/>
            </a:pPr>
            <a:r>
              <a:rPr lang="en" sz="1600">
                <a:solidFill>
                  <a:srgbClr val="0000FF"/>
                </a:solidFill>
                <a:latin typeface="Barlow"/>
                <a:ea typeface="Barlow"/>
                <a:cs typeface="Barlow"/>
                <a:sym typeface="Barlow"/>
              </a:rPr>
              <a:t>2. Prohibitory signs</a:t>
            </a:r>
            <a:endParaRPr sz="1600">
              <a:solidFill>
                <a:srgbClr val="0000FF"/>
              </a:solidFill>
              <a:latin typeface="Barlow"/>
              <a:ea typeface="Barlow"/>
              <a:cs typeface="Barlow"/>
              <a:sym typeface="Barlow"/>
            </a:endParaRPr>
          </a:p>
          <a:p>
            <a:pPr indent="0" lvl="0" marL="457200" rtl="0" algn="l">
              <a:spcBef>
                <a:spcPts val="0"/>
              </a:spcBef>
              <a:spcAft>
                <a:spcPts val="0"/>
              </a:spcAft>
              <a:buNone/>
            </a:pPr>
            <a:r>
              <a:rPr lang="en" sz="1600">
                <a:solidFill>
                  <a:srgbClr val="0000FF"/>
                </a:solidFill>
                <a:latin typeface="Barlow"/>
                <a:ea typeface="Barlow"/>
                <a:cs typeface="Barlow"/>
                <a:sym typeface="Barlow"/>
              </a:rPr>
              <a:t>3. Mandatory signs </a:t>
            </a:r>
            <a:endParaRPr sz="1600">
              <a:solidFill>
                <a:srgbClr val="0000FF"/>
              </a:solidFill>
              <a:latin typeface="Barlow"/>
              <a:ea typeface="Barlow"/>
              <a:cs typeface="Barlow"/>
              <a:sym typeface="Barlow"/>
            </a:endParaRPr>
          </a:p>
          <a:p>
            <a:pPr indent="-330200" lvl="0" marL="457200" rtl="0" algn="l">
              <a:spcBef>
                <a:spcPts val="0"/>
              </a:spcBef>
              <a:spcAft>
                <a:spcPts val="0"/>
              </a:spcAft>
              <a:buClr>
                <a:srgbClr val="0000FF"/>
              </a:buClr>
              <a:buSzPts val="1600"/>
              <a:buFont typeface="Barlow"/>
              <a:buChar char="●"/>
            </a:pPr>
            <a:r>
              <a:rPr lang="en" sz="1600">
                <a:solidFill>
                  <a:srgbClr val="0000FF"/>
                </a:solidFill>
                <a:latin typeface="Barlow"/>
                <a:ea typeface="Barlow"/>
                <a:cs typeface="Barlow"/>
                <a:sym typeface="Barlow"/>
              </a:rPr>
              <a:t>Traffic sign recognition(TSR):</a:t>
            </a:r>
            <a:endParaRPr sz="1600">
              <a:solidFill>
                <a:srgbClr val="0000FF"/>
              </a:solidFill>
              <a:latin typeface="Barlow"/>
              <a:ea typeface="Barlow"/>
              <a:cs typeface="Barlow"/>
              <a:sym typeface="Barlow"/>
            </a:endParaRPr>
          </a:p>
          <a:p>
            <a:pPr indent="0" lvl="0" marL="457200" rtl="0" algn="l">
              <a:spcBef>
                <a:spcPts val="0"/>
              </a:spcBef>
              <a:spcAft>
                <a:spcPts val="0"/>
              </a:spcAft>
              <a:buNone/>
            </a:pPr>
            <a:r>
              <a:rPr lang="en" sz="1600">
                <a:solidFill>
                  <a:srgbClr val="0000FF"/>
                </a:solidFill>
                <a:latin typeface="Barlow"/>
                <a:ea typeface="Barlow"/>
                <a:cs typeface="Barlow"/>
                <a:sym typeface="Barlow"/>
              </a:rPr>
              <a:t>1. Delection</a:t>
            </a:r>
            <a:endParaRPr sz="1600">
              <a:solidFill>
                <a:srgbClr val="0000FF"/>
              </a:solidFill>
              <a:latin typeface="Barlow"/>
              <a:ea typeface="Barlow"/>
              <a:cs typeface="Barlow"/>
              <a:sym typeface="Barlow"/>
            </a:endParaRPr>
          </a:p>
          <a:p>
            <a:pPr indent="0" lvl="0" marL="457200" rtl="0" algn="l">
              <a:spcBef>
                <a:spcPts val="0"/>
              </a:spcBef>
              <a:spcAft>
                <a:spcPts val="0"/>
              </a:spcAft>
              <a:buNone/>
            </a:pPr>
            <a:r>
              <a:rPr lang="en" sz="1600">
                <a:solidFill>
                  <a:srgbClr val="0000FF"/>
                </a:solidFill>
                <a:latin typeface="Barlow"/>
                <a:ea typeface="Barlow"/>
                <a:cs typeface="Barlow"/>
                <a:sym typeface="Barlow"/>
              </a:rPr>
              <a:t>2. Classification.</a:t>
            </a:r>
            <a:endParaRPr sz="1600">
              <a:solidFill>
                <a:srgbClr val="0000FF"/>
              </a:solidFill>
              <a:latin typeface="Barlow"/>
              <a:ea typeface="Barlow"/>
              <a:cs typeface="Barlow"/>
              <a:sym typeface="Barlow"/>
            </a:endParaRPr>
          </a:p>
          <a:p>
            <a:pPr indent="0" lvl="0" marL="457200" rtl="0" algn="l">
              <a:spcBef>
                <a:spcPts val="0"/>
              </a:spcBef>
              <a:spcAft>
                <a:spcPts val="0"/>
              </a:spcAft>
              <a:buNone/>
            </a:pPr>
            <a:r>
              <a:rPr lang="en" sz="1600">
                <a:solidFill>
                  <a:srgbClr val="0000FF"/>
                </a:solidFill>
                <a:latin typeface="Barlow"/>
                <a:ea typeface="Barlow"/>
                <a:cs typeface="Barlow"/>
                <a:sym typeface="Barlow"/>
              </a:rPr>
              <a:t> </a:t>
            </a:r>
            <a:endParaRPr sz="1600">
              <a:solidFill>
                <a:srgbClr val="0000FF"/>
              </a:solidFill>
              <a:latin typeface="Barlow"/>
              <a:ea typeface="Barlow"/>
              <a:cs typeface="Barlow"/>
              <a:sym typeface="Barl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p4"/>
          <p:cNvSpPr/>
          <p:nvPr/>
        </p:nvSpPr>
        <p:spPr>
          <a:xfrm>
            <a:off x="7520370" y="1731788"/>
            <a:ext cx="293436" cy="31425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 name="Google Shape;121;p4"/>
          <p:cNvGrpSpPr/>
          <p:nvPr/>
        </p:nvGrpSpPr>
        <p:grpSpPr>
          <a:xfrm>
            <a:off x="7206016" y="552033"/>
            <a:ext cx="1121957" cy="1122271"/>
            <a:chOff x="6654650" y="3665275"/>
            <a:chExt cx="409100" cy="409125"/>
          </a:xfrm>
        </p:grpSpPr>
        <p:sp>
          <p:nvSpPr>
            <p:cNvPr id="122" name="Google Shape;122;p4"/>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 name="Google Shape;124;p4"/>
          <p:cNvGrpSpPr/>
          <p:nvPr/>
        </p:nvGrpSpPr>
        <p:grpSpPr>
          <a:xfrm rot="1057075">
            <a:off x="6081152" y="1052768"/>
            <a:ext cx="741255" cy="741354"/>
            <a:chOff x="570875" y="4322250"/>
            <a:chExt cx="443300" cy="443325"/>
          </a:xfrm>
        </p:grpSpPr>
        <p:sp>
          <p:nvSpPr>
            <p:cNvPr id="125" name="Google Shape;125;p4"/>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 name="Google Shape;129;p4"/>
          <p:cNvSpPr/>
          <p:nvPr/>
        </p:nvSpPr>
        <p:spPr>
          <a:xfrm rot="2466613">
            <a:off x="6269853" y="378322"/>
            <a:ext cx="363854" cy="34742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4"/>
          <p:cNvSpPr/>
          <p:nvPr/>
        </p:nvSpPr>
        <p:spPr>
          <a:xfrm rot="-1609020">
            <a:off x="6782983" y="662355"/>
            <a:ext cx="261831" cy="25000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4"/>
          <p:cNvSpPr/>
          <p:nvPr/>
        </p:nvSpPr>
        <p:spPr>
          <a:xfrm rot="2926409">
            <a:off x="8364950" y="1564011"/>
            <a:ext cx="196068" cy="187212"/>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4"/>
          <p:cNvSpPr/>
          <p:nvPr/>
        </p:nvSpPr>
        <p:spPr>
          <a:xfrm rot="-1609718">
            <a:off x="7548927" y="309671"/>
            <a:ext cx="176665" cy="16868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
          <p:cNvSpPr txBox="1"/>
          <p:nvPr>
            <p:ph idx="12" type="sldNum"/>
          </p:nvPr>
        </p:nvSpPr>
        <p:spPr>
          <a:xfrm>
            <a:off x="8750400" y="4356225"/>
            <a:ext cx="393600" cy="393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
        <p:nvSpPr>
          <p:cNvPr id="134" name="Google Shape;134;p4"/>
          <p:cNvSpPr/>
          <p:nvPr/>
        </p:nvSpPr>
        <p:spPr>
          <a:xfrm>
            <a:off x="1430767" y="509145"/>
            <a:ext cx="4499702" cy="76025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2800" u="none" cap="none" strike="noStrike">
                <a:solidFill>
                  <a:schemeClr val="lt1"/>
                </a:solidFill>
                <a:latin typeface="Times New Roman"/>
                <a:ea typeface="Times New Roman"/>
                <a:cs typeface="Times New Roman"/>
                <a:sym typeface="Times New Roman"/>
              </a:rPr>
              <a:t>SIX BOX APPROACH</a:t>
            </a:r>
            <a:endParaRPr/>
          </a:p>
        </p:txBody>
      </p:sp>
      <p:sp>
        <p:nvSpPr>
          <p:cNvPr id="135" name="Google Shape;135;p4"/>
          <p:cNvSpPr/>
          <p:nvPr/>
        </p:nvSpPr>
        <p:spPr>
          <a:xfrm>
            <a:off x="1549101" y="1793040"/>
            <a:ext cx="2373983" cy="930936"/>
          </a:xfrm>
          <a:custGeom>
            <a:rect b="b" l="l" r="r" t="t"/>
            <a:pathLst>
              <a:path extrusionOk="0" h="930936" w="2373983">
                <a:moveTo>
                  <a:pt x="155159" y="0"/>
                </a:moveTo>
                <a:lnTo>
                  <a:pt x="1738187" y="0"/>
                </a:lnTo>
                <a:cubicBezTo>
                  <a:pt x="1823879" y="0"/>
                  <a:pt x="1893346" y="69467"/>
                  <a:pt x="1893346" y="155159"/>
                </a:cubicBezTo>
                <a:lnTo>
                  <a:pt x="1893346" y="374156"/>
                </a:lnTo>
                <a:lnTo>
                  <a:pt x="2133665" y="374156"/>
                </a:lnTo>
                <a:lnTo>
                  <a:pt x="2133665" y="252998"/>
                </a:lnTo>
                <a:lnTo>
                  <a:pt x="2373983" y="495314"/>
                </a:lnTo>
                <a:lnTo>
                  <a:pt x="2133665" y="737630"/>
                </a:lnTo>
                <a:lnTo>
                  <a:pt x="2133665" y="616472"/>
                </a:lnTo>
                <a:lnTo>
                  <a:pt x="1893346" y="616472"/>
                </a:lnTo>
                <a:lnTo>
                  <a:pt x="1893346" y="775777"/>
                </a:lnTo>
                <a:cubicBezTo>
                  <a:pt x="1893346" y="861469"/>
                  <a:pt x="1823879" y="930936"/>
                  <a:pt x="1738187" y="930936"/>
                </a:cubicBezTo>
                <a:lnTo>
                  <a:pt x="155159" y="930936"/>
                </a:lnTo>
                <a:cubicBezTo>
                  <a:pt x="69467" y="930936"/>
                  <a:pt x="0" y="861469"/>
                  <a:pt x="0" y="775777"/>
                </a:cubicBezTo>
                <a:lnTo>
                  <a:pt x="0" y="155159"/>
                </a:lnTo>
                <a:cubicBezTo>
                  <a:pt x="0" y="69467"/>
                  <a:pt x="69467" y="0"/>
                  <a:pt x="155159" y="0"/>
                </a:cubicBezTo>
                <a:close/>
              </a:path>
            </a:pathLst>
          </a:custGeom>
          <a:solidFill>
            <a:srgbClr val="3C3C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6" name="Google Shape;136;p4"/>
          <p:cNvSpPr/>
          <p:nvPr/>
        </p:nvSpPr>
        <p:spPr>
          <a:xfrm>
            <a:off x="3923084" y="1816361"/>
            <a:ext cx="2540375" cy="930936"/>
          </a:xfrm>
          <a:custGeom>
            <a:rect b="b" l="l" r="r" t="t"/>
            <a:pathLst>
              <a:path extrusionOk="0" h="930936" w="2540375">
                <a:moveTo>
                  <a:pt x="155159" y="0"/>
                </a:moveTo>
                <a:lnTo>
                  <a:pt x="1738187" y="0"/>
                </a:lnTo>
                <a:cubicBezTo>
                  <a:pt x="1823879" y="0"/>
                  <a:pt x="1893346" y="69467"/>
                  <a:pt x="1893346" y="155159"/>
                </a:cubicBezTo>
                <a:lnTo>
                  <a:pt x="1893346" y="550455"/>
                </a:lnTo>
                <a:lnTo>
                  <a:pt x="2323760" y="550455"/>
                </a:lnTo>
                <a:lnTo>
                  <a:pt x="2323760" y="442147"/>
                </a:lnTo>
                <a:lnTo>
                  <a:pt x="2540375" y="658762"/>
                </a:lnTo>
                <a:lnTo>
                  <a:pt x="2323760" y="875377"/>
                </a:lnTo>
                <a:lnTo>
                  <a:pt x="2323760" y="767070"/>
                </a:lnTo>
                <a:lnTo>
                  <a:pt x="1893346" y="767070"/>
                </a:lnTo>
                <a:lnTo>
                  <a:pt x="1893346" y="775777"/>
                </a:lnTo>
                <a:cubicBezTo>
                  <a:pt x="1893346" y="861469"/>
                  <a:pt x="1823879" y="930936"/>
                  <a:pt x="1738187" y="930936"/>
                </a:cubicBezTo>
                <a:lnTo>
                  <a:pt x="155159" y="930936"/>
                </a:lnTo>
                <a:cubicBezTo>
                  <a:pt x="69467" y="930936"/>
                  <a:pt x="0" y="861469"/>
                  <a:pt x="0" y="775777"/>
                </a:cubicBezTo>
                <a:lnTo>
                  <a:pt x="0" y="155159"/>
                </a:lnTo>
                <a:cubicBezTo>
                  <a:pt x="0" y="69467"/>
                  <a:pt x="69467" y="0"/>
                  <a:pt x="155159" y="0"/>
                </a:cubicBezTo>
                <a:close/>
              </a:path>
            </a:pathLst>
          </a:custGeom>
          <a:solidFill>
            <a:srgbClr val="3C3C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7" name="Google Shape;137;p4"/>
          <p:cNvSpPr/>
          <p:nvPr/>
        </p:nvSpPr>
        <p:spPr>
          <a:xfrm>
            <a:off x="6463459" y="2258508"/>
            <a:ext cx="1893346" cy="930936"/>
          </a:xfrm>
          <a:custGeom>
            <a:rect b="b" l="l" r="r" t="t"/>
            <a:pathLst>
              <a:path extrusionOk="0" h="930936" w="1893346">
                <a:moveTo>
                  <a:pt x="155159" y="0"/>
                </a:moveTo>
                <a:lnTo>
                  <a:pt x="1738187" y="0"/>
                </a:lnTo>
                <a:cubicBezTo>
                  <a:pt x="1823879" y="0"/>
                  <a:pt x="1893346" y="69467"/>
                  <a:pt x="1893346" y="155159"/>
                </a:cubicBezTo>
                <a:lnTo>
                  <a:pt x="1893346" y="775777"/>
                </a:lnTo>
                <a:cubicBezTo>
                  <a:pt x="1893346" y="861469"/>
                  <a:pt x="1823879" y="930936"/>
                  <a:pt x="1738187" y="930936"/>
                </a:cubicBezTo>
                <a:lnTo>
                  <a:pt x="155159" y="930936"/>
                </a:lnTo>
                <a:cubicBezTo>
                  <a:pt x="69467" y="930936"/>
                  <a:pt x="0" y="861469"/>
                  <a:pt x="0" y="775777"/>
                </a:cubicBezTo>
                <a:lnTo>
                  <a:pt x="0" y="155159"/>
                </a:lnTo>
                <a:cubicBezTo>
                  <a:pt x="0" y="69467"/>
                  <a:pt x="69467" y="0"/>
                  <a:pt x="155159" y="0"/>
                </a:cubicBezTo>
                <a:close/>
              </a:path>
            </a:pathLst>
          </a:custGeom>
          <a:solidFill>
            <a:srgbClr val="3C3C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8" name="Google Shape;138;p4"/>
          <p:cNvSpPr/>
          <p:nvPr/>
        </p:nvSpPr>
        <p:spPr>
          <a:xfrm>
            <a:off x="7233858" y="3189448"/>
            <a:ext cx="433230" cy="530609"/>
          </a:xfrm>
          <a:custGeom>
            <a:rect b="b" l="l" r="r" t="t"/>
            <a:pathLst>
              <a:path extrusionOk="0" h="530609" w="433230">
                <a:moveTo>
                  <a:pt x="108307" y="0"/>
                </a:moveTo>
                <a:lnTo>
                  <a:pt x="324922" y="0"/>
                </a:lnTo>
                <a:lnTo>
                  <a:pt x="324922" y="313997"/>
                </a:lnTo>
                <a:lnTo>
                  <a:pt x="433230" y="313997"/>
                </a:lnTo>
                <a:lnTo>
                  <a:pt x="216619" y="530608"/>
                </a:lnTo>
                <a:lnTo>
                  <a:pt x="216618" y="530608"/>
                </a:lnTo>
                <a:lnTo>
                  <a:pt x="216617" y="530609"/>
                </a:lnTo>
                <a:lnTo>
                  <a:pt x="216613" y="530609"/>
                </a:lnTo>
                <a:lnTo>
                  <a:pt x="216612" y="530608"/>
                </a:lnTo>
                <a:lnTo>
                  <a:pt x="216611" y="530608"/>
                </a:lnTo>
                <a:lnTo>
                  <a:pt x="0" y="313997"/>
                </a:lnTo>
                <a:lnTo>
                  <a:pt x="108307" y="313997"/>
                </a:lnTo>
                <a:lnTo>
                  <a:pt x="108307" y="0"/>
                </a:lnTo>
                <a:close/>
              </a:path>
            </a:pathLst>
          </a:custGeom>
          <a:solidFill>
            <a:srgbClr val="3C3C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9" name="Google Shape;139;p4"/>
          <p:cNvSpPr/>
          <p:nvPr/>
        </p:nvSpPr>
        <p:spPr>
          <a:xfrm>
            <a:off x="3923084" y="3720055"/>
            <a:ext cx="1893346" cy="930936"/>
          </a:xfrm>
          <a:custGeom>
            <a:rect b="b" l="l" r="r" t="t"/>
            <a:pathLst>
              <a:path extrusionOk="0" h="930936" w="1893346">
                <a:moveTo>
                  <a:pt x="155159" y="0"/>
                </a:moveTo>
                <a:lnTo>
                  <a:pt x="1738187" y="0"/>
                </a:lnTo>
                <a:cubicBezTo>
                  <a:pt x="1823879" y="0"/>
                  <a:pt x="1893346" y="69467"/>
                  <a:pt x="1893346" y="155159"/>
                </a:cubicBezTo>
                <a:lnTo>
                  <a:pt x="1893346" y="458968"/>
                </a:lnTo>
                <a:lnTo>
                  <a:pt x="1893346" y="775777"/>
                </a:lnTo>
                <a:cubicBezTo>
                  <a:pt x="1893346" y="861469"/>
                  <a:pt x="1823879" y="930936"/>
                  <a:pt x="1738187" y="930936"/>
                </a:cubicBezTo>
                <a:lnTo>
                  <a:pt x="155159" y="930936"/>
                </a:lnTo>
                <a:cubicBezTo>
                  <a:pt x="69467" y="930936"/>
                  <a:pt x="0" y="861469"/>
                  <a:pt x="0" y="775777"/>
                </a:cubicBezTo>
                <a:lnTo>
                  <a:pt x="0" y="155159"/>
                </a:lnTo>
                <a:cubicBezTo>
                  <a:pt x="0" y="69467"/>
                  <a:pt x="69467" y="0"/>
                  <a:pt x="155159" y="0"/>
                </a:cubicBezTo>
                <a:close/>
              </a:path>
            </a:pathLst>
          </a:custGeom>
          <a:solidFill>
            <a:srgbClr val="3C3C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0" name="Google Shape;140;p4"/>
          <p:cNvSpPr/>
          <p:nvPr/>
        </p:nvSpPr>
        <p:spPr>
          <a:xfrm>
            <a:off x="5816430" y="3720055"/>
            <a:ext cx="2511543" cy="930936"/>
          </a:xfrm>
          <a:custGeom>
            <a:rect b="b" l="l" r="r" t="t"/>
            <a:pathLst>
              <a:path extrusionOk="0" h="930936" w="2511543">
                <a:moveTo>
                  <a:pt x="773356" y="0"/>
                </a:moveTo>
                <a:lnTo>
                  <a:pt x="1634039" y="0"/>
                </a:lnTo>
                <a:lnTo>
                  <a:pt x="1634040" y="1"/>
                </a:lnTo>
                <a:lnTo>
                  <a:pt x="1634041" y="1"/>
                </a:lnTo>
                <a:lnTo>
                  <a:pt x="1634043" y="3"/>
                </a:lnTo>
                <a:lnTo>
                  <a:pt x="1634045" y="1"/>
                </a:lnTo>
                <a:lnTo>
                  <a:pt x="1634046" y="1"/>
                </a:lnTo>
                <a:lnTo>
                  <a:pt x="1634047" y="0"/>
                </a:lnTo>
                <a:lnTo>
                  <a:pt x="2356384" y="0"/>
                </a:lnTo>
                <a:cubicBezTo>
                  <a:pt x="2442076" y="0"/>
                  <a:pt x="2511543" y="69467"/>
                  <a:pt x="2511543" y="155159"/>
                </a:cubicBezTo>
                <a:lnTo>
                  <a:pt x="2511543" y="775777"/>
                </a:lnTo>
                <a:cubicBezTo>
                  <a:pt x="2511543" y="861469"/>
                  <a:pt x="2442076" y="930936"/>
                  <a:pt x="2356384" y="930936"/>
                </a:cubicBezTo>
                <a:lnTo>
                  <a:pt x="773356" y="930936"/>
                </a:lnTo>
                <a:cubicBezTo>
                  <a:pt x="687664" y="930936"/>
                  <a:pt x="618197" y="861469"/>
                  <a:pt x="618197" y="775777"/>
                </a:cubicBezTo>
                <a:lnTo>
                  <a:pt x="618197" y="567275"/>
                </a:lnTo>
                <a:lnTo>
                  <a:pt x="216615" y="567275"/>
                </a:lnTo>
                <a:lnTo>
                  <a:pt x="216615" y="675583"/>
                </a:lnTo>
                <a:lnTo>
                  <a:pt x="0" y="458968"/>
                </a:lnTo>
                <a:lnTo>
                  <a:pt x="216615" y="242353"/>
                </a:lnTo>
                <a:lnTo>
                  <a:pt x="216615" y="350660"/>
                </a:lnTo>
                <a:lnTo>
                  <a:pt x="618197" y="350660"/>
                </a:lnTo>
                <a:lnTo>
                  <a:pt x="618197" y="155159"/>
                </a:lnTo>
                <a:cubicBezTo>
                  <a:pt x="618197" y="69467"/>
                  <a:pt x="687664" y="0"/>
                  <a:pt x="773356" y="0"/>
                </a:cubicBezTo>
                <a:close/>
              </a:path>
            </a:pathLst>
          </a:custGeom>
          <a:solidFill>
            <a:srgbClr val="3C3C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1" name="Google Shape;141;p4"/>
          <p:cNvSpPr/>
          <p:nvPr/>
        </p:nvSpPr>
        <p:spPr>
          <a:xfrm>
            <a:off x="3442443" y="3968908"/>
            <a:ext cx="480639" cy="433230"/>
          </a:xfrm>
          <a:custGeom>
            <a:rect b="b" l="l" r="r" t="t"/>
            <a:pathLst>
              <a:path extrusionOk="0" h="433230" w="480639">
                <a:moveTo>
                  <a:pt x="216615" y="0"/>
                </a:moveTo>
                <a:lnTo>
                  <a:pt x="216615" y="108307"/>
                </a:lnTo>
                <a:lnTo>
                  <a:pt x="480639" y="108307"/>
                </a:lnTo>
                <a:lnTo>
                  <a:pt x="480639" y="324922"/>
                </a:lnTo>
                <a:lnTo>
                  <a:pt x="216615" y="324922"/>
                </a:lnTo>
                <a:lnTo>
                  <a:pt x="216615" y="433230"/>
                </a:lnTo>
                <a:lnTo>
                  <a:pt x="0" y="216615"/>
                </a:lnTo>
                <a:lnTo>
                  <a:pt x="216615" y="0"/>
                </a:lnTo>
                <a:close/>
              </a:path>
            </a:pathLst>
          </a:custGeom>
          <a:solidFill>
            <a:srgbClr val="3C3C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2" name="Google Shape;142;p4"/>
          <p:cNvSpPr/>
          <p:nvPr/>
        </p:nvSpPr>
        <p:spPr>
          <a:xfrm>
            <a:off x="1269590" y="3713555"/>
            <a:ext cx="2172857" cy="930936"/>
          </a:xfrm>
          <a:prstGeom prst="roundRect">
            <a:avLst>
              <a:gd fmla="val 16667" name="adj"/>
            </a:avLst>
          </a:prstGeom>
          <a:solidFill>
            <a:srgbClr val="3C3C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3" name="Google Shape;143;p4"/>
          <p:cNvSpPr txBox="1"/>
          <p:nvPr/>
        </p:nvSpPr>
        <p:spPr>
          <a:xfrm>
            <a:off x="1626458" y="1996912"/>
            <a:ext cx="1602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2800" u="none" cap="none" strike="noStrike">
                <a:solidFill>
                  <a:schemeClr val="lt1"/>
                </a:solidFill>
                <a:latin typeface="Times New Roman"/>
                <a:ea typeface="Times New Roman"/>
                <a:cs typeface="Times New Roman"/>
                <a:sym typeface="Times New Roman"/>
              </a:rPr>
              <a:t>DATA</a:t>
            </a:r>
            <a:endParaRPr/>
          </a:p>
        </p:txBody>
      </p:sp>
      <p:sp>
        <p:nvSpPr>
          <p:cNvPr id="144" name="Google Shape;144;p4"/>
          <p:cNvSpPr txBox="1"/>
          <p:nvPr/>
        </p:nvSpPr>
        <p:spPr>
          <a:xfrm>
            <a:off x="4097000" y="1996898"/>
            <a:ext cx="160289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2800" u="none" cap="none" strike="noStrike">
                <a:solidFill>
                  <a:schemeClr val="lt1"/>
                </a:solidFill>
                <a:latin typeface="Times New Roman"/>
                <a:ea typeface="Times New Roman"/>
                <a:cs typeface="Times New Roman"/>
                <a:sym typeface="Times New Roman"/>
              </a:rPr>
              <a:t>TASK</a:t>
            </a:r>
            <a:endParaRPr/>
          </a:p>
        </p:txBody>
      </p:sp>
      <p:sp>
        <p:nvSpPr>
          <p:cNvPr id="145" name="Google Shape;145;p4"/>
          <p:cNvSpPr txBox="1"/>
          <p:nvPr/>
        </p:nvSpPr>
        <p:spPr>
          <a:xfrm>
            <a:off x="6652640" y="2441459"/>
            <a:ext cx="160289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2800" u="none" cap="none" strike="noStrike">
                <a:solidFill>
                  <a:schemeClr val="lt1"/>
                </a:solidFill>
                <a:latin typeface="Times New Roman"/>
                <a:ea typeface="Times New Roman"/>
                <a:cs typeface="Times New Roman"/>
                <a:sym typeface="Times New Roman"/>
              </a:rPr>
              <a:t>MODEL</a:t>
            </a:r>
            <a:endParaRPr/>
          </a:p>
        </p:txBody>
      </p:sp>
      <p:sp>
        <p:nvSpPr>
          <p:cNvPr id="146" name="Google Shape;146;p4"/>
          <p:cNvSpPr txBox="1"/>
          <p:nvPr/>
        </p:nvSpPr>
        <p:spPr>
          <a:xfrm>
            <a:off x="6639391" y="3907762"/>
            <a:ext cx="160289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2800" u="none" cap="none" strike="noStrike">
                <a:solidFill>
                  <a:schemeClr val="lt1"/>
                </a:solidFill>
                <a:latin typeface="Times New Roman"/>
                <a:ea typeface="Times New Roman"/>
                <a:cs typeface="Times New Roman"/>
                <a:sym typeface="Times New Roman"/>
              </a:rPr>
              <a:t>LOSS</a:t>
            </a:r>
            <a:endParaRPr/>
          </a:p>
        </p:txBody>
      </p:sp>
      <p:sp>
        <p:nvSpPr>
          <p:cNvPr id="147" name="Google Shape;147;p4"/>
          <p:cNvSpPr txBox="1"/>
          <p:nvPr/>
        </p:nvSpPr>
        <p:spPr>
          <a:xfrm>
            <a:off x="3951774" y="3948190"/>
            <a:ext cx="1893342"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2400" u="none" cap="none" strike="noStrike">
                <a:solidFill>
                  <a:schemeClr val="lt1"/>
                </a:solidFill>
                <a:latin typeface="Times New Roman"/>
                <a:ea typeface="Times New Roman"/>
                <a:cs typeface="Times New Roman"/>
                <a:sym typeface="Times New Roman"/>
              </a:rPr>
              <a:t>LEARNING</a:t>
            </a:r>
            <a:endParaRPr/>
          </a:p>
        </p:txBody>
      </p:sp>
      <p:sp>
        <p:nvSpPr>
          <p:cNvPr id="148" name="Google Shape;148;p4"/>
          <p:cNvSpPr txBox="1"/>
          <p:nvPr/>
        </p:nvSpPr>
        <p:spPr>
          <a:xfrm>
            <a:off x="1225743" y="3969451"/>
            <a:ext cx="2270702"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2400" u="none" cap="none" strike="noStrike">
                <a:solidFill>
                  <a:schemeClr val="lt1"/>
                </a:solidFill>
                <a:latin typeface="Times New Roman"/>
                <a:ea typeface="Times New Roman"/>
                <a:cs typeface="Times New Roman"/>
                <a:sym typeface="Times New Roman"/>
              </a:rPr>
              <a:t>EVALUATION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5"/>
          <p:cNvSpPr txBox="1"/>
          <p:nvPr>
            <p:ph type="title"/>
          </p:nvPr>
        </p:nvSpPr>
        <p:spPr>
          <a:xfrm>
            <a:off x="1182200" y="393475"/>
            <a:ext cx="6739500" cy="806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sz="2800">
                <a:latin typeface="Times New Roman"/>
                <a:ea typeface="Times New Roman"/>
                <a:cs typeface="Times New Roman"/>
                <a:sym typeface="Times New Roman"/>
              </a:rPr>
              <a:t>1. DATA</a:t>
            </a:r>
            <a:endParaRPr sz="2800">
              <a:latin typeface="Times New Roman"/>
              <a:ea typeface="Times New Roman"/>
              <a:cs typeface="Times New Roman"/>
              <a:sym typeface="Times New Roman"/>
            </a:endParaRPr>
          </a:p>
        </p:txBody>
      </p:sp>
      <p:sp>
        <p:nvSpPr>
          <p:cNvPr id="154" name="Google Shape;154;p5"/>
          <p:cNvSpPr txBox="1"/>
          <p:nvPr>
            <p:ph idx="12" type="sldNum"/>
          </p:nvPr>
        </p:nvSpPr>
        <p:spPr>
          <a:xfrm>
            <a:off x="8750400" y="4356225"/>
            <a:ext cx="393600" cy="393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grpSp>
        <p:nvGrpSpPr>
          <p:cNvPr id="155" name="Google Shape;155;p5"/>
          <p:cNvGrpSpPr/>
          <p:nvPr/>
        </p:nvGrpSpPr>
        <p:grpSpPr>
          <a:xfrm>
            <a:off x="8214395" y="634895"/>
            <a:ext cx="310214" cy="323873"/>
            <a:chOff x="3294650" y="3652450"/>
            <a:chExt cx="388350" cy="405450"/>
          </a:xfrm>
        </p:grpSpPr>
        <p:sp>
          <p:nvSpPr>
            <p:cNvPr id="156" name="Google Shape;156;p5"/>
            <p:cNvSpPr/>
            <p:nvPr/>
          </p:nvSpPr>
          <p:spPr>
            <a:xfrm>
              <a:off x="3294650" y="3681775"/>
              <a:ext cx="376150" cy="376125"/>
            </a:xfrm>
            <a:custGeom>
              <a:rect b="b" l="l" r="r" t="t"/>
              <a:pathLst>
                <a:path extrusionOk="0" h="15045" w="15046">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5"/>
            <p:cNvSpPr/>
            <p:nvPr/>
          </p:nvSpPr>
          <p:spPr>
            <a:xfrm>
              <a:off x="3494925" y="3760525"/>
              <a:ext cx="188075" cy="97100"/>
            </a:xfrm>
            <a:custGeom>
              <a:rect b="b" l="l" r="r" t="t"/>
              <a:pathLst>
                <a:path extrusionOk="0" h="3884" w="7523">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
            <p:cNvSpPr/>
            <p:nvPr/>
          </p:nvSpPr>
          <p:spPr>
            <a:xfrm>
              <a:off x="3494925" y="3652450"/>
              <a:ext cx="161200" cy="188100"/>
            </a:xfrm>
            <a:custGeom>
              <a:rect b="b" l="l" r="r" t="t"/>
              <a:pathLst>
                <a:path extrusionOk="0" h="7524" w="6448">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 name="Google Shape;159;p5"/>
          <p:cNvSpPr txBox="1"/>
          <p:nvPr/>
        </p:nvSpPr>
        <p:spPr>
          <a:xfrm>
            <a:off x="2113450" y="1911100"/>
            <a:ext cx="5091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00FF"/>
                </a:solidFill>
                <a:latin typeface="Barlow"/>
                <a:ea typeface="Barlow"/>
                <a:cs typeface="Barlow"/>
                <a:sym typeface="Barlow"/>
              </a:rPr>
              <a:t>Dataset used in the paper is created from ZED stereo camera mounted on the top of Racecar mini autonomous vehicle.</a:t>
            </a:r>
            <a:endParaRPr sz="1800">
              <a:solidFill>
                <a:srgbClr val="0000FF"/>
              </a:solidFill>
              <a:latin typeface="Barlow"/>
              <a:ea typeface="Barlow"/>
              <a:cs typeface="Barlow"/>
              <a:sym typeface="Barlow"/>
            </a:endParaRPr>
          </a:p>
          <a:p>
            <a:pPr indent="0" lvl="0" marL="0" rtl="0" algn="l">
              <a:spcBef>
                <a:spcPts val="0"/>
              </a:spcBef>
              <a:spcAft>
                <a:spcPts val="0"/>
              </a:spcAft>
              <a:buNone/>
            </a:pPr>
            <a:r>
              <a:rPr lang="en" sz="1800">
                <a:solidFill>
                  <a:srgbClr val="0000FF"/>
                </a:solidFill>
                <a:latin typeface="Barlow"/>
                <a:ea typeface="Barlow"/>
                <a:cs typeface="Barlow"/>
                <a:sym typeface="Barlow"/>
              </a:rPr>
              <a:t>dataset used for the implementation is GTSRB (German Traffic Sign Recognition):</a:t>
            </a:r>
            <a:endParaRPr sz="1800">
              <a:solidFill>
                <a:srgbClr val="0000FF"/>
              </a:solidFill>
              <a:latin typeface="Barlow"/>
              <a:ea typeface="Barlow"/>
              <a:cs typeface="Barlow"/>
              <a:sym typeface="Barl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6"/>
          <p:cNvSpPr txBox="1"/>
          <p:nvPr>
            <p:ph type="title"/>
          </p:nvPr>
        </p:nvSpPr>
        <p:spPr>
          <a:xfrm>
            <a:off x="1182200" y="393475"/>
            <a:ext cx="6739500" cy="806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sz="2800">
                <a:latin typeface="Times New Roman"/>
                <a:ea typeface="Times New Roman"/>
                <a:cs typeface="Times New Roman"/>
                <a:sym typeface="Times New Roman"/>
              </a:rPr>
              <a:t>2. TASK</a:t>
            </a:r>
            <a:endParaRPr sz="2800">
              <a:latin typeface="Times New Roman"/>
              <a:ea typeface="Times New Roman"/>
              <a:cs typeface="Times New Roman"/>
              <a:sym typeface="Times New Roman"/>
            </a:endParaRPr>
          </a:p>
        </p:txBody>
      </p:sp>
      <p:sp>
        <p:nvSpPr>
          <p:cNvPr id="165" name="Google Shape;165;p6"/>
          <p:cNvSpPr txBox="1"/>
          <p:nvPr>
            <p:ph idx="12" type="sldNum"/>
          </p:nvPr>
        </p:nvSpPr>
        <p:spPr>
          <a:xfrm>
            <a:off x="8750400" y="4356225"/>
            <a:ext cx="393600" cy="393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grpSp>
        <p:nvGrpSpPr>
          <p:cNvPr id="166" name="Google Shape;166;p6"/>
          <p:cNvGrpSpPr/>
          <p:nvPr/>
        </p:nvGrpSpPr>
        <p:grpSpPr>
          <a:xfrm>
            <a:off x="8214395" y="634895"/>
            <a:ext cx="310214" cy="323873"/>
            <a:chOff x="3294650" y="3652450"/>
            <a:chExt cx="388350" cy="405450"/>
          </a:xfrm>
        </p:grpSpPr>
        <p:sp>
          <p:nvSpPr>
            <p:cNvPr id="167" name="Google Shape;167;p6"/>
            <p:cNvSpPr/>
            <p:nvPr/>
          </p:nvSpPr>
          <p:spPr>
            <a:xfrm>
              <a:off x="3294650" y="3681775"/>
              <a:ext cx="376150" cy="376125"/>
            </a:xfrm>
            <a:custGeom>
              <a:rect b="b" l="l" r="r" t="t"/>
              <a:pathLst>
                <a:path extrusionOk="0" h="15045" w="15046">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6"/>
            <p:cNvSpPr/>
            <p:nvPr/>
          </p:nvSpPr>
          <p:spPr>
            <a:xfrm>
              <a:off x="3494925" y="3760525"/>
              <a:ext cx="188075" cy="97100"/>
            </a:xfrm>
            <a:custGeom>
              <a:rect b="b" l="l" r="r" t="t"/>
              <a:pathLst>
                <a:path extrusionOk="0" h="3884" w="7523">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6"/>
            <p:cNvSpPr/>
            <p:nvPr/>
          </p:nvSpPr>
          <p:spPr>
            <a:xfrm>
              <a:off x="3494925" y="3652450"/>
              <a:ext cx="161200" cy="188100"/>
            </a:xfrm>
            <a:custGeom>
              <a:rect b="b" l="l" r="r" t="t"/>
              <a:pathLst>
                <a:path extrusionOk="0" h="7524" w="6448">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0" name="Google Shape;170;p6"/>
          <p:cNvSpPr txBox="1"/>
          <p:nvPr/>
        </p:nvSpPr>
        <p:spPr>
          <a:xfrm>
            <a:off x="2208650" y="1911100"/>
            <a:ext cx="4686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00FF"/>
                </a:solidFill>
                <a:latin typeface="Barlow"/>
                <a:ea typeface="Barlow"/>
                <a:cs typeface="Barlow"/>
                <a:sym typeface="Barlow"/>
              </a:rPr>
              <a:t>Here we are going to build a model that identifies a traffic sign from a plate and digital photograph. The sign may be viwed from various angles and in many diverse background situations</a:t>
            </a:r>
            <a:endParaRPr sz="1800">
              <a:solidFill>
                <a:srgbClr val="0000FF"/>
              </a:solidFill>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4" name="Shape 174"/>
        <p:cNvGrpSpPr/>
        <p:nvPr/>
      </p:nvGrpSpPr>
      <p:grpSpPr>
        <a:xfrm>
          <a:off x="0" y="0"/>
          <a:ext cx="0" cy="0"/>
          <a:chOff x="0" y="0"/>
          <a:chExt cx="0" cy="0"/>
        </a:xfrm>
      </p:grpSpPr>
      <p:sp>
        <p:nvSpPr>
          <p:cNvPr id="175" name="Google Shape;175;p7"/>
          <p:cNvSpPr txBox="1"/>
          <p:nvPr>
            <p:ph type="title"/>
          </p:nvPr>
        </p:nvSpPr>
        <p:spPr>
          <a:xfrm>
            <a:off x="1182200" y="393475"/>
            <a:ext cx="6739500" cy="806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sz="2800">
                <a:latin typeface="Times New Roman"/>
                <a:ea typeface="Times New Roman"/>
                <a:cs typeface="Times New Roman"/>
                <a:sym typeface="Times New Roman"/>
              </a:rPr>
              <a:t>3. MODEL</a:t>
            </a:r>
            <a:endParaRPr sz="2800">
              <a:latin typeface="Times New Roman"/>
              <a:ea typeface="Times New Roman"/>
              <a:cs typeface="Times New Roman"/>
              <a:sym typeface="Times New Roman"/>
            </a:endParaRPr>
          </a:p>
        </p:txBody>
      </p:sp>
      <p:sp>
        <p:nvSpPr>
          <p:cNvPr id="176" name="Google Shape;176;p7"/>
          <p:cNvSpPr txBox="1"/>
          <p:nvPr>
            <p:ph idx="12" type="sldNum"/>
          </p:nvPr>
        </p:nvSpPr>
        <p:spPr>
          <a:xfrm>
            <a:off x="8750400" y="4356225"/>
            <a:ext cx="393600" cy="393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grpSp>
        <p:nvGrpSpPr>
          <p:cNvPr id="177" name="Google Shape;177;p7"/>
          <p:cNvGrpSpPr/>
          <p:nvPr/>
        </p:nvGrpSpPr>
        <p:grpSpPr>
          <a:xfrm>
            <a:off x="8214395" y="634895"/>
            <a:ext cx="310214" cy="323873"/>
            <a:chOff x="3294650" y="3652450"/>
            <a:chExt cx="388350" cy="405450"/>
          </a:xfrm>
        </p:grpSpPr>
        <p:sp>
          <p:nvSpPr>
            <p:cNvPr id="178" name="Google Shape;178;p7"/>
            <p:cNvSpPr/>
            <p:nvPr/>
          </p:nvSpPr>
          <p:spPr>
            <a:xfrm>
              <a:off x="3294650" y="3681775"/>
              <a:ext cx="376150" cy="376125"/>
            </a:xfrm>
            <a:custGeom>
              <a:rect b="b" l="l" r="r" t="t"/>
              <a:pathLst>
                <a:path extrusionOk="0" h="15045" w="15046">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7"/>
            <p:cNvSpPr/>
            <p:nvPr/>
          </p:nvSpPr>
          <p:spPr>
            <a:xfrm>
              <a:off x="3494925" y="3760525"/>
              <a:ext cx="188075" cy="97100"/>
            </a:xfrm>
            <a:custGeom>
              <a:rect b="b" l="l" r="r" t="t"/>
              <a:pathLst>
                <a:path extrusionOk="0" h="3884" w="7523">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7"/>
            <p:cNvSpPr/>
            <p:nvPr/>
          </p:nvSpPr>
          <p:spPr>
            <a:xfrm>
              <a:off x="3494925" y="3652450"/>
              <a:ext cx="161200" cy="188100"/>
            </a:xfrm>
            <a:custGeom>
              <a:rect b="b" l="l" r="r" t="t"/>
              <a:pathLst>
                <a:path extrusionOk="0" h="7524" w="6448">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1" name="Google Shape;181;p7"/>
          <p:cNvSpPr txBox="1"/>
          <p:nvPr/>
        </p:nvSpPr>
        <p:spPr>
          <a:xfrm>
            <a:off x="1945350" y="1575275"/>
            <a:ext cx="55947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0000FF"/>
                </a:solidFill>
                <a:latin typeface="Barlow"/>
                <a:ea typeface="Barlow"/>
                <a:cs typeface="Barlow"/>
                <a:sym typeface="Barlow"/>
              </a:rPr>
              <a:t>Model/method we have used to classify the dataset is using convolutional neural networks (CNN). Three main types of layers are used to build CNN architectures: Convolutional</a:t>
            </a:r>
            <a:endParaRPr sz="1600">
              <a:solidFill>
                <a:srgbClr val="0000FF"/>
              </a:solidFill>
              <a:latin typeface="Barlow"/>
              <a:ea typeface="Barlow"/>
              <a:cs typeface="Barlow"/>
              <a:sym typeface="Barlow"/>
            </a:endParaRPr>
          </a:p>
          <a:p>
            <a:pPr indent="0" lvl="0" marL="0" rtl="0" algn="l">
              <a:spcBef>
                <a:spcPts val="0"/>
              </a:spcBef>
              <a:spcAft>
                <a:spcPts val="0"/>
              </a:spcAft>
              <a:buNone/>
            </a:pPr>
            <a:r>
              <a:rPr lang="en" sz="1600">
                <a:solidFill>
                  <a:srgbClr val="0000FF"/>
                </a:solidFill>
                <a:latin typeface="Barlow"/>
                <a:ea typeface="Barlow"/>
                <a:cs typeface="Barlow"/>
                <a:sym typeface="Barlow"/>
              </a:rPr>
              <a:t>Layer, Pooling Layer, and Fully-Connected Layer. These layers are stacked together in</a:t>
            </a:r>
            <a:endParaRPr sz="1600">
              <a:solidFill>
                <a:srgbClr val="0000FF"/>
              </a:solidFill>
              <a:latin typeface="Barlow"/>
              <a:ea typeface="Barlow"/>
              <a:cs typeface="Barlow"/>
              <a:sym typeface="Barlow"/>
            </a:endParaRPr>
          </a:p>
          <a:p>
            <a:pPr indent="0" lvl="0" marL="0" rtl="0" algn="l">
              <a:spcBef>
                <a:spcPts val="0"/>
              </a:spcBef>
              <a:spcAft>
                <a:spcPts val="0"/>
              </a:spcAft>
              <a:buNone/>
            </a:pPr>
            <a:r>
              <a:rPr lang="en" sz="1600">
                <a:solidFill>
                  <a:srgbClr val="0000FF"/>
                </a:solidFill>
                <a:latin typeface="Barlow"/>
                <a:ea typeface="Barlow"/>
                <a:cs typeface="Barlow"/>
                <a:sym typeface="Barlow"/>
              </a:rPr>
              <a:t>different ways depending on the architecture of the given CNN. Every layer of a CNN</a:t>
            </a:r>
            <a:endParaRPr sz="1600">
              <a:solidFill>
                <a:srgbClr val="0000FF"/>
              </a:solidFill>
              <a:latin typeface="Barlow"/>
              <a:ea typeface="Barlow"/>
              <a:cs typeface="Barlow"/>
              <a:sym typeface="Barlow"/>
            </a:endParaRPr>
          </a:p>
          <a:p>
            <a:pPr indent="0" lvl="0" marL="0" rtl="0" algn="l">
              <a:spcBef>
                <a:spcPts val="0"/>
              </a:spcBef>
              <a:spcAft>
                <a:spcPts val="0"/>
              </a:spcAft>
              <a:buNone/>
            </a:pPr>
            <a:r>
              <a:rPr lang="en" sz="1600">
                <a:solidFill>
                  <a:srgbClr val="0000FF"/>
                </a:solidFill>
                <a:latin typeface="Barlow"/>
                <a:ea typeface="Barlow"/>
                <a:cs typeface="Barlow"/>
                <a:sym typeface="Barlow"/>
              </a:rPr>
              <a:t>transforms the previous volume of activations to the next using a differentiable function.</a:t>
            </a:r>
            <a:endParaRPr sz="1600">
              <a:solidFill>
                <a:srgbClr val="0000FF"/>
              </a:solidFill>
              <a:latin typeface="Barlow"/>
              <a:ea typeface="Barlow"/>
              <a:cs typeface="Barlow"/>
              <a:sym typeface="Barlow"/>
            </a:endParaRPr>
          </a:p>
          <a:p>
            <a:pPr indent="0" lvl="0" marL="0" rtl="0" algn="l">
              <a:spcBef>
                <a:spcPts val="0"/>
              </a:spcBef>
              <a:spcAft>
                <a:spcPts val="0"/>
              </a:spcAft>
              <a:buNone/>
            </a:pPr>
            <a:r>
              <a:t/>
            </a:r>
            <a:endParaRPr sz="1600">
              <a:solidFill>
                <a:srgbClr val="0000FF"/>
              </a:solidFill>
              <a:latin typeface="Barlow"/>
              <a:ea typeface="Barlow"/>
              <a:cs typeface="Barlow"/>
              <a:sym typeface="Barlow"/>
            </a:endParaRPr>
          </a:p>
          <a:p>
            <a:pPr indent="0" lvl="0" marL="0" rtl="0" algn="l">
              <a:spcBef>
                <a:spcPts val="0"/>
              </a:spcBef>
              <a:spcAft>
                <a:spcPts val="0"/>
              </a:spcAft>
              <a:buNone/>
            </a:pPr>
            <a:r>
              <a:t/>
            </a:r>
            <a:endParaRPr sz="1300">
              <a:solidFill>
                <a:srgbClr val="0000FF"/>
              </a:solidFill>
              <a:latin typeface="Barlow"/>
              <a:ea typeface="Barlow"/>
              <a:cs typeface="Barlow"/>
              <a:sym typeface="Barlow"/>
            </a:endParaRPr>
          </a:p>
          <a:p>
            <a:pPr indent="0" lvl="0" marL="0" rtl="0" algn="l">
              <a:spcBef>
                <a:spcPts val="0"/>
              </a:spcBef>
              <a:spcAft>
                <a:spcPts val="0"/>
              </a:spcAft>
              <a:buNone/>
            </a:pPr>
            <a:r>
              <a:t/>
            </a:r>
            <a:endParaRPr sz="1300">
              <a:solidFill>
                <a:srgbClr val="0000FF"/>
              </a:solidFill>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8"/>
          <p:cNvSpPr txBox="1"/>
          <p:nvPr>
            <p:ph type="title"/>
          </p:nvPr>
        </p:nvSpPr>
        <p:spPr>
          <a:xfrm>
            <a:off x="1182200" y="393475"/>
            <a:ext cx="6739500" cy="806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sz="2800">
                <a:latin typeface="Times New Roman"/>
                <a:ea typeface="Times New Roman"/>
                <a:cs typeface="Times New Roman"/>
                <a:sym typeface="Times New Roman"/>
              </a:rPr>
              <a:t>4. LOSS</a:t>
            </a:r>
            <a:endParaRPr sz="2800">
              <a:latin typeface="Times New Roman"/>
              <a:ea typeface="Times New Roman"/>
              <a:cs typeface="Times New Roman"/>
              <a:sym typeface="Times New Roman"/>
            </a:endParaRPr>
          </a:p>
        </p:txBody>
      </p:sp>
      <p:sp>
        <p:nvSpPr>
          <p:cNvPr id="187" name="Google Shape;187;p8"/>
          <p:cNvSpPr txBox="1"/>
          <p:nvPr>
            <p:ph idx="12" type="sldNum"/>
          </p:nvPr>
        </p:nvSpPr>
        <p:spPr>
          <a:xfrm>
            <a:off x="8750400" y="4356225"/>
            <a:ext cx="393600" cy="393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grpSp>
        <p:nvGrpSpPr>
          <p:cNvPr id="188" name="Google Shape;188;p8"/>
          <p:cNvGrpSpPr/>
          <p:nvPr/>
        </p:nvGrpSpPr>
        <p:grpSpPr>
          <a:xfrm>
            <a:off x="8214395" y="634895"/>
            <a:ext cx="310214" cy="323873"/>
            <a:chOff x="3294650" y="3652450"/>
            <a:chExt cx="388350" cy="405450"/>
          </a:xfrm>
        </p:grpSpPr>
        <p:sp>
          <p:nvSpPr>
            <p:cNvPr id="189" name="Google Shape;189;p8"/>
            <p:cNvSpPr/>
            <p:nvPr/>
          </p:nvSpPr>
          <p:spPr>
            <a:xfrm>
              <a:off x="3294650" y="3681775"/>
              <a:ext cx="376150" cy="376125"/>
            </a:xfrm>
            <a:custGeom>
              <a:rect b="b" l="l" r="r" t="t"/>
              <a:pathLst>
                <a:path extrusionOk="0" h="15045" w="15046">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8"/>
            <p:cNvSpPr/>
            <p:nvPr/>
          </p:nvSpPr>
          <p:spPr>
            <a:xfrm>
              <a:off x="3494925" y="3760525"/>
              <a:ext cx="188075" cy="97100"/>
            </a:xfrm>
            <a:custGeom>
              <a:rect b="b" l="l" r="r" t="t"/>
              <a:pathLst>
                <a:path extrusionOk="0" h="3884" w="7523">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8"/>
            <p:cNvSpPr/>
            <p:nvPr/>
          </p:nvSpPr>
          <p:spPr>
            <a:xfrm>
              <a:off x="3494925" y="3652450"/>
              <a:ext cx="161200" cy="188100"/>
            </a:xfrm>
            <a:custGeom>
              <a:rect b="b" l="l" r="r" t="t"/>
              <a:pathLst>
                <a:path extrusionOk="0" h="7524" w="6448">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2" name="Google Shape;192;p8"/>
          <p:cNvSpPr txBox="1"/>
          <p:nvPr/>
        </p:nvSpPr>
        <p:spPr>
          <a:xfrm>
            <a:off x="4698250" y="2986650"/>
            <a:ext cx="447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a:ea typeface="Barlow"/>
              <a:cs typeface="Barlow"/>
              <a:sym typeface="Barlow"/>
            </a:endParaRPr>
          </a:p>
        </p:txBody>
      </p:sp>
      <p:sp>
        <p:nvSpPr>
          <p:cNvPr id="193" name="Google Shape;193;p8"/>
          <p:cNvSpPr txBox="1"/>
          <p:nvPr/>
        </p:nvSpPr>
        <p:spPr>
          <a:xfrm>
            <a:off x="2208900" y="1755000"/>
            <a:ext cx="49959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p:txBody>
      </p:sp>
      <p:pic>
        <p:nvPicPr>
          <p:cNvPr id="194" name="Google Shape;194;p8"/>
          <p:cNvPicPr preferRelativeResize="0"/>
          <p:nvPr/>
        </p:nvPicPr>
        <p:blipFill>
          <a:blip r:embed="rId4">
            <a:alphaModFix/>
          </a:blip>
          <a:stretch>
            <a:fillRect/>
          </a:stretch>
        </p:blipFill>
        <p:spPr>
          <a:xfrm>
            <a:off x="2421375" y="1406538"/>
            <a:ext cx="4648200" cy="3343275"/>
          </a:xfrm>
          <a:prstGeom prst="rect">
            <a:avLst/>
          </a:prstGeom>
          <a:noFill/>
          <a:ln>
            <a:noFill/>
          </a:ln>
        </p:spPr>
      </p:pic>
      <p:sp>
        <p:nvSpPr>
          <p:cNvPr id="195" name="Google Shape;195;p8"/>
          <p:cNvSpPr txBox="1"/>
          <p:nvPr/>
        </p:nvSpPr>
        <p:spPr>
          <a:xfrm>
            <a:off x="4475550" y="1914575"/>
            <a:ext cx="469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a:ea typeface="Barlow"/>
              <a:cs typeface="Barlow"/>
              <a:sym typeface="Barl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p9"/>
          <p:cNvSpPr txBox="1"/>
          <p:nvPr>
            <p:ph type="title"/>
          </p:nvPr>
        </p:nvSpPr>
        <p:spPr>
          <a:xfrm>
            <a:off x="1182200" y="393475"/>
            <a:ext cx="6739500" cy="806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sz="2800">
                <a:latin typeface="Times New Roman"/>
                <a:ea typeface="Times New Roman"/>
                <a:cs typeface="Times New Roman"/>
                <a:sym typeface="Times New Roman"/>
              </a:rPr>
              <a:t>5. LEARNING</a:t>
            </a:r>
            <a:endParaRPr sz="2800">
              <a:latin typeface="Times New Roman"/>
              <a:ea typeface="Times New Roman"/>
              <a:cs typeface="Times New Roman"/>
              <a:sym typeface="Times New Roman"/>
            </a:endParaRPr>
          </a:p>
        </p:txBody>
      </p:sp>
      <p:sp>
        <p:nvSpPr>
          <p:cNvPr id="201" name="Google Shape;201;p9"/>
          <p:cNvSpPr txBox="1"/>
          <p:nvPr>
            <p:ph idx="12" type="sldNum"/>
          </p:nvPr>
        </p:nvSpPr>
        <p:spPr>
          <a:xfrm>
            <a:off x="8750400" y="4356225"/>
            <a:ext cx="393600" cy="393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grpSp>
        <p:nvGrpSpPr>
          <p:cNvPr id="202" name="Google Shape;202;p9"/>
          <p:cNvGrpSpPr/>
          <p:nvPr/>
        </p:nvGrpSpPr>
        <p:grpSpPr>
          <a:xfrm>
            <a:off x="8214395" y="634895"/>
            <a:ext cx="310214" cy="323873"/>
            <a:chOff x="3294650" y="3652450"/>
            <a:chExt cx="388350" cy="405450"/>
          </a:xfrm>
        </p:grpSpPr>
        <p:sp>
          <p:nvSpPr>
            <p:cNvPr id="203" name="Google Shape;203;p9"/>
            <p:cNvSpPr/>
            <p:nvPr/>
          </p:nvSpPr>
          <p:spPr>
            <a:xfrm>
              <a:off x="3294650" y="3681775"/>
              <a:ext cx="376150" cy="376125"/>
            </a:xfrm>
            <a:custGeom>
              <a:rect b="b" l="l" r="r" t="t"/>
              <a:pathLst>
                <a:path extrusionOk="0" h="15045" w="15046">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9"/>
            <p:cNvSpPr/>
            <p:nvPr/>
          </p:nvSpPr>
          <p:spPr>
            <a:xfrm>
              <a:off x="3494925" y="3760525"/>
              <a:ext cx="188075" cy="97100"/>
            </a:xfrm>
            <a:custGeom>
              <a:rect b="b" l="l" r="r" t="t"/>
              <a:pathLst>
                <a:path extrusionOk="0" h="3884" w="7523">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9"/>
            <p:cNvSpPr/>
            <p:nvPr/>
          </p:nvSpPr>
          <p:spPr>
            <a:xfrm>
              <a:off x="3494925" y="3652450"/>
              <a:ext cx="161200" cy="188100"/>
            </a:xfrm>
            <a:custGeom>
              <a:rect b="b" l="l" r="r" t="t"/>
              <a:pathLst>
                <a:path extrusionOk="0" h="7524" w="6448">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6" name="Google Shape;206;p9"/>
          <p:cNvSpPr txBox="1"/>
          <p:nvPr/>
        </p:nvSpPr>
        <p:spPr>
          <a:xfrm>
            <a:off x="1804600" y="1859075"/>
            <a:ext cx="64098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p:txBody>
      </p:sp>
      <p:pic>
        <p:nvPicPr>
          <p:cNvPr id="207" name="Google Shape;207;p9"/>
          <p:cNvPicPr preferRelativeResize="0"/>
          <p:nvPr/>
        </p:nvPicPr>
        <p:blipFill>
          <a:blip r:embed="rId4">
            <a:alphaModFix/>
          </a:blip>
          <a:stretch>
            <a:fillRect/>
          </a:stretch>
        </p:blipFill>
        <p:spPr>
          <a:xfrm>
            <a:off x="1415450" y="1472550"/>
            <a:ext cx="7664374" cy="3328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asset template">
  <a:themeElements>
    <a:clrScheme name="Custom 347">
      <a:dk1>
        <a:srgbClr val="434343"/>
      </a:dk1>
      <a:lt1>
        <a:srgbClr val="FFFFFF"/>
      </a:lt1>
      <a:dk2>
        <a:srgbClr val="D9D9D9"/>
      </a:dk2>
      <a:lt2>
        <a:srgbClr val="F1F1F1"/>
      </a:lt2>
      <a:accent1>
        <a:srgbClr val="FFB000"/>
      </a:accent1>
      <a:accent2>
        <a:srgbClr val="FFE19E"/>
      </a:accent2>
      <a:accent3>
        <a:srgbClr val="6D9EEB"/>
      </a:accent3>
      <a:accent4>
        <a:srgbClr val="C9DAF8"/>
      </a:accent4>
      <a:accent5>
        <a:srgbClr val="93C47D"/>
      </a:accent5>
      <a:accent6>
        <a:srgbClr val="D9EAD3"/>
      </a:accent6>
      <a:hlink>
        <a:srgbClr val="FF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