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0fc515b7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0fc515b7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0fc515b7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0fc515b7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0fc515b7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0fc515b7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0fc515b7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0fc515b7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0fc515b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0fc515b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0fc515b7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0fc515b7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0fc515b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0fc515b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95925" y="1104400"/>
            <a:ext cx="52332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WAVEGUIDE MAGIC TEE WITH WR650</a:t>
            </a:r>
            <a:endParaRPr b="1" sz="2400"/>
          </a:p>
        </p:txBody>
      </p:sp>
      <p:sp>
        <p:nvSpPr>
          <p:cNvPr id="135" name="Google Shape;135;p13"/>
          <p:cNvSpPr txBox="1"/>
          <p:nvPr>
            <p:ph idx="1" type="subTitle"/>
          </p:nvPr>
        </p:nvSpPr>
        <p:spPr>
          <a:xfrm>
            <a:off x="5083950" y="2763850"/>
            <a:ext cx="3470700" cy="1821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041"/>
              <a:t>Group - 08</a:t>
            </a:r>
            <a:endParaRPr sz="2041"/>
          </a:p>
          <a:p>
            <a:pPr indent="0" lvl="0" marL="0" rtl="0" algn="l">
              <a:spcBef>
                <a:spcPts val="0"/>
              </a:spcBef>
              <a:spcAft>
                <a:spcPts val="0"/>
              </a:spcAft>
              <a:buNone/>
            </a:pPr>
            <a:r>
              <a:t/>
            </a:r>
            <a:endParaRPr sz="1717"/>
          </a:p>
          <a:p>
            <a:pPr indent="0" lvl="0" marL="0" rtl="0" algn="l">
              <a:spcBef>
                <a:spcPts val="0"/>
              </a:spcBef>
              <a:spcAft>
                <a:spcPts val="0"/>
              </a:spcAft>
              <a:buNone/>
            </a:pPr>
            <a:r>
              <a:rPr lang="en" sz="1717"/>
              <a:t>           </a:t>
            </a:r>
            <a:r>
              <a:rPr lang="en" sz="1825"/>
              <a:t>AP20110020018_  Dattasai. R</a:t>
            </a:r>
            <a:endParaRPr sz="1825"/>
          </a:p>
          <a:p>
            <a:pPr indent="0" lvl="0" marL="0" rtl="0" algn="l">
              <a:spcBef>
                <a:spcPts val="0"/>
              </a:spcBef>
              <a:spcAft>
                <a:spcPts val="0"/>
              </a:spcAft>
              <a:buNone/>
            </a:pPr>
            <a:r>
              <a:rPr lang="en" sz="1825"/>
              <a:t>           AP20110020023_ Shanmukh. T.S</a:t>
            </a:r>
            <a:endParaRPr sz="1825"/>
          </a:p>
          <a:p>
            <a:pPr indent="0" lvl="0" marL="0" rtl="0" algn="l">
              <a:spcBef>
                <a:spcPts val="0"/>
              </a:spcBef>
              <a:spcAft>
                <a:spcPts val="0"/>
              </a:spcAft>
              <a:buNone/>
            </a:pPr>
            <a:r>
              <a:rPr lang="en" sz="1825"/>
              <a:t>           AP20110020004_ Syed Fazila</a:t>
            </a:r>
            <a:endParaRPr sz="1825"/>
          </a:p>
          <a:p>
            <a:pPr indent="0" lvl="0" marL="0" rtl="0" algn="l">
              <a:spcBef>
                <a:spcPts val="0"/>
              </a:spcBef>
              <a:spcAft>
                <a:spcPts val="0"/>
              </a:spcAft>
              <a:buNone/>
            </a:pPr>
            <a:r>
              <a:rPr lang="en" sz="1825"/>
              <a:t>           AP20110020039_ Devipriya.N</a:t>
            </a:r>
            <a:endParaRPr sz="1825"/>
          </a:p>
          <a:p>
            <a:pPr indent="0" lvl="0" marL="0" rtl="0" algn="l">
              <a:spcBef>
                <a:spcPts val="0"/>
              </a:spcBef>
              <a:spcAft>
                <a:spcPts val="0"/>
              </a:spcAft>
              <a:buNone/>
            </a:pPr>
            <a:r>
              <a:rPr lang="en" sz="1525"/>
              <a:t>        </a:t>
            </a:r>
            <a:endParaRPr sz="1525"/>
          </a:p>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520600" y="592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Magic Tee is a 3 DB coupler used in microwave systems. The magic tee comes from the way it prevents signals from propagating between certain ports under specific conditions. This allows it to be used as a duplexer; for instance , it can be used to isolate the transmitter and </a:t>
            </a:r>
            <a:r>
              <a:rPr lang="en" sz="1500"/>
              <a:t>receiver in a radar system while sharing the antenna. In practical examples, it is used to both isolate circuits and mix signals,  for instance in a rader.</a:t>
            </a:r>
            <a:endParaRPr sz="1500"/>
          </a:p>
          <a:p>
            <a:pPr indent="0" lvl="0" marL="0" rtl="0" algn="l">
              <a:spcBef>
                <a:spcPts val="1200"/>
              </a:spcBef>
              <a:spcAft>
                <a:spcPts val="1200"/>
              </a:spcAft>
              <a:buNone/>
            </a:pPr>
            <a:r>
              <a:rPr lang="en" sz="1500"/>
              <a:t>The Magic Tee is a combination of E and H plane tees. Arm 3 forms an H-plane tee with arms 1 and 2.  Arm 4 forms an E-plane tee with arms 1 and 2. Arms 1 and 2 called the collinear arms. Port 3 is called the H-port. Port 4 is called the E-plane port.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DEVICE BACKGROUND</a:t>
            </a:r>
            <a:endParaRPr b="1"/>
          </a:p>
        </p:txBody>
      </p:sp>
      <p:sp>
        <p:nvSpPr>
          <p:cNvPr id="147" name="Google Shape;147;p15"/>
          <p:cNvSpPr txBox="1"/>
          <p:nvPr>
            <p:ph idx="1" type="body"/>
          </p:nvPr>
        </p:nvSpPr>
        <p:spPr>
          <a:xfrm>
            <a:off x="790200" y="1567550"/>
            <a:ext cx="7546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862050" y="1567550"/>
            <a:ext cx="7399150"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WORKING PRINCIPLE</a:t>
            </a:r>
            <a:endParaRPr b="1"/>
          </a:p>
        </p:txBody>
      </p:sp>
      <p:sp>
        <p:nvSpPr>
          <p:cNvPr id="154" name="Google Shape;154;p16"/>
          <p:cNvSpPr txBox="1"/>
          <p:nvPr>
            <p:ph idx="1" type="body"/>
          </p:nvPr>
        </p:nvSpPr>
        <p:spPr>
          <a:xfrm>
            <a:off x="1297500" y="1567550"/>
            <a:ext cx="70389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Magic tee(EH plane tee) is able to perform an </a:t>
            </a:r>
            <a:r>
              <a:rPr lang="en" sz="1500"/>
              <a:t>apparently</a:t>
            </a:r>
            <a:r>
              <a:rPr lang="en" sz="1500"/>
              <a:t> magical function, which is to allow for energy going into the E and H plane ports to be divided between the two collinear ports while isolating the E </a:t>
            </a:r>
            <a:r>
              <a:rPr lang="en" sz="1500"/>
              <a:t>and</a:t>
            </a:r>
            <a:r>
              <a:rPr lang="en" sz="1500"/>
              <a:t> h plane ports and the two collinear ports from each other. </a:t>
            </a:r>
            <a:endParaRPr sz="1500"/>
          </a:p>
          <a:p>
            <a:pPr indent="0" lvl="0" marL="0" rtl="0" algn="l">
              <a:spcBef>
                <a:spcPts val="1200"/>
              </a:spcBef>
              <a:spcAft>
                <a:spcPts val="1200"/>
              </a:spcAft>
              <a:buNone/>
            </a:pPr>
            <a:r>
              <a:rPr lang="en" sz="1500"/>
              <a:t>Different than other power dividers or couplers, The magic-tee performs different functions at the E plane and H plane ports. The H plane port will </a:t>
            </a:r>
            <a:r>
              <a:rPr lang="en" sz="1500"/>
              <a:t>present</a:t>
            </a:r>
            <a:r>
              <a:rPr lang="en" sz="1500"/>
              <a:t> the same phase at both collinear ports, The E plane port present 180 degree phase referenced to the different collinear ports. This function of a </a:t>
            </a:r>
            <a:r>
              <a:rPr lang="en" sz="1500"/>
              <a:t>magic</a:t>
            </a:r>
            <a:r>
              <a:rPr lang="en" sz="1500"/>
              <a:t> tee is also symmetric, And it will split the energy going into  a collinear port to both the E and H plane port. Hence, signals going into the collinear ports will be simultaneously divided, symmed at the H plane port, and differenced at the E plane port.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APPLICATIONS</a:t>
            </a:r>
            <a:endParaRPr b="1"/>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800"/>
              <a:t>Magic Tee can be used </a:t>
            </a:r>
            <a:r>
              <a:rPr b="1" lang="en" sz="2000"/>
              <a:t>to measure impedance </a:t>
            </a:r>
            <a:r>
              <a:rPr lang="en" sz="1800"/>
              <a:t>by connecting a null detector to the E plane port.</a:t>
            </a:r>
            <a:endParaRPr sz="1800"/>
          </a:p>
          <a:p>
            <a:pPr indent="-342900" lvl="0" marL="457200" rtl="0" algn="l">
              <a:spcBef>
                <a:spcPts val="0"/>
              </a:spcBef>
              <a:spcAft>
                <a:spcPts val="0"/>
              </a:spcAft>
              <a:buSzPts val="1800"/>
              <a:buChar char="●"/>
            </a:pPr>
            <a:r>
              <a:rPr lang="en" sz="1800"/>
              <a:t>Magic Tee is used as duplexer.</a:t>
            </a:r>
            <a:endParaRPr sz="1800"/>
          </a:p>
          <a:p>
            <a:pPr indent="-342900" lvl="0" marL="457200" rtl="0" algn="l">
              <a:spcBef>
                <a:spcPts val="0"/>
              </a:spcBef>
              <a:spcAft>
                <a:spcPts val="0"/>
              </a:spcAft>
              <a:buSzPts val="1800"/>
              <a:buChar char="●"/>
            </a:pPr>
            <a:r>
              <a:rPr lang="en" sz="1800"/>
              <a:t>Magic Tee is used as mixer.</a:t>
            </a:r>
            <a:endParaRPr sz="1800"/>
          </a:p>
          <a:p>
            <a:pPr indent="-342900" lvl="0" marL="457200" rtl="0" algn="l">
              <a:spcBef>
                <a:spcPts val="0"/>
              </a:spcBef>
              <a:spcAft>
                <a:spcPts val="0"/>
              </a:spcAft>
              <a:buSzPts val="1800"/>
              <a:buChar char="●"/>
            </a:pPr>
            <a:r>
              <a:rPr lang="en" sz="1800"/>
              <a:t>Magic Tee junction is also called as Microwave Bridge, Microwave discriminator.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STUDY RESULTS</a:t>
            </a:r>
            <a:endParaRPr b="1"/>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this Magic Tee we got the combination of E and H plane tees parameters.</a:t>
            </a:r>
            <a:endParaRPr sz="1600"/>
          </a:p>
          <a:p>
            <a:pPr indent="-330200" lvl="0" marL="457200" rtl="0" algn="l">
              <a:spcBef>
                <a:spcPts val="0"/>
              </a:spcBef>
              <a:spcAft>
                <a:spcPts val="0"/>
              </a:spcAft>
              <a:buSzPts val="1600"/>
              <a:buChar char="●"/>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So, finally the conclusion is  the isolation between the E plane and H plane ports is wide band and is as perfect as is the symmetric of the device. The isolation between the collinear ports is however limited by the performance of the matching structure.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0"/>
          <p:cNvSpPr txBox="1"/>
          <p:nvPr>
            <p:ph idx="1" type="body"/>
          </p:nvPr>
        </p:nvSpPr>
        <p:spPr>
          <a:xfrm>
            <a:off x="1297500" y="334625"/>
            <a:ext cx="7038900" cy="41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            </a:t>
            </a:r>
            <a:endParaRPr sz="4800"/>
          </a:p>
          <a:p>
            <a:pPr indent="0" lvl="0" marL="0" rtl="0" algn="l">
              <a:spcBef>
                <a:spcPts val="1200"/>
              </a:spcBef>
              <a:spcAft>
                <a:spcPts val="0"/>
              </a:spcAft>
              <a:buNone/>
            </a:pPr>
            <a:r>
              <a:t/>
            </a:r>
            <a:endParaRPr sz="4800"/>
          </a:p>
          <a:p>
            <a:pPr indent="0" lvl="0" marL="0" rtl="0" algn="l">
              <a:spcBef>
                <a:spcPts val="1200"/>
              </a:spcBef>
              <a:spcAft>
                <a:spcPts val="1200"/>
              </a:spcAft>
              <a:buNone/>
            </a:pPr>
            <a:r>
              <a:rPr lang="en" sz="4800"/>
              <a:t>            </a:t>
            </a: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