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" y="-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DELL\Documents\excel%20data%20base%20devi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data base devii.xlsx]Sheet2!PivotTable1</c:name>
    <c:fmtId val="21"/>
  </c:pivotSource>
  <c:chart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cat>
            <c:strRef>
              <c:f>Sheet2!$A$5:$A$1071</c:f>
              <c:strCache>
                <c:ptCount val="1066"/>
                <c:pt idx="0">
                  <c:v>April</c:v>
                </c:pt>
                <c:pt idx="1">
                  <c:v>May</c:v>
                </c:pt>
                <c:pt idx="2">
                  <c:v>August</c:v>
                </c:pt>
                <c:pt idx="3">
                  <c:v>Aaron</c:v>
                </c:pt>
                <c:pt idx="4">
                  <c:v>Abagail</c:v>
                </c:pt>
                <c:pt idx="5">
                  <c:v>Abbigail</c:v>
                </c:pt>
                <c:pt idx="6">
                  <c:v>Abby</c:v>
                </c:pt>
                <c:pt idx="7">
                  <c:v>Abdellah</c:v>
                </c:pt>
                <c:pt idx="8">
                  <c:v>Abdullah</c:v>
                </c:pt>
                <c:pt idx="9">
                  <c:v>Abel</c:v>
                </c:pt>
                <c:pt idx="10">
                  <c:v>Abigayle</c:v>
                </c:pt>
                <c:pt idx="11">
                  <c:v>Ace</c:v>
                </c:pt>
                <c:pt idx="12">
                  <c:v>Adalyn</c:v>
                </c:pt>
                <c:pt idx="13">
                  <c:v>Adam</c:v>
                </c:pt>
                <c:pt idx="14">
                  <c:v>Addisyn</c:v>
                </c:pt>
                <c:pt idx="15">
                  <c:v>Addyson</c:v>
                </c:pt>
                <c:pt idx="16">
                  <c:v>Adeel</c:v>
                </c:pt>
                <c:pt idx="17">
                  <c:v>Adelaide</c:v>
                </c:pt>
                <c:pt idx="18">
                  <c:v>Adell</c:v>
                </c:pt>
                <c:pt idx="19">
                  <c:v>Aden</c:v>
                </c:pt>
                <c:pt idx="20">
                  <c:v>Adil</c:v>
                </c:pt>
                <c:pt idx="21">
                  <c:v>Adison</c:v>
                </c:pt>
                <c:pt idx="22">
                  <c:v>Adriana</c:v>
                </c:pt>
                <c:pt idx="23">
                  <c:v>Adrianna</c:v>
                </c:pt>
                <c:pt idx="24">
                  <c:v>Adrien</c:v>
                </c:pt>
                <c:pt idx="25">
                  <c:v>Adrienne J</c:v>
                </c:pt>
                <c:pt idx="26">
                  <c:v>Ahmed</c:v>
                </c:pt>
                <c:pt idx="27">
                  <c:v>Aiden</c:v>
                </c:pt>
                <c:pt idx="28">
                  <c:v>Aidyn</c:v>
                </c:pt>
                <c:pt idx="29">
                  <c:v>Aileen</c:v>
                </c:pt>
                <c:pt idx="30">
                  <c:v>Aimee</c:v>
                </c:pt>
                <c:pt idx="31">
                  <c:v>Alain</c:v>
                </c:pt>
                <c:pt idx="32">
                  <c:v>Alaina</c:v>
                </c:pt>
                <c:pt idx="33">
                  <c:v>Alan</c:v>
                </c:pt>
                <c:pt idx="34">
                  <c:v>Alana</c:v>
                </c:pt>
                <c:pt idx="35">
                  <c:v>Alani</c:v>
                </c:pt>
                <c:pt idx="36">
                  <c:v>Alanna</c:v>
                </c:pt>
                <c:pt idx="37">
                  <c:v>Alannah</c:v>
                </c:pt>
                <c:pt idx="38">
                  <c:v>Alayna</c:v>
                </c:pt>
                <c:pt idx="39">
                  <c:v>Aldo</c:v>
                </c:pt>
                <c:pt idx="40">
                  <c:v>Alejandra</c:v>
                </c:pt>
                <c:pt idx="41">
                  <c:v>Alena</c:v>
                </c:pt>
                <c:pt idx="42">
                  <c:v>Alessandra</c:v>
                </c:pt>
                <c:pt idx="43">
                  <c:v>Alessandro</c:v>
                </c:pt>
                <c:pt idx="44">
                  <c:v>Alex</c:v>
                </c:pt>
                <c:pt idx="45">
                  <c:v>Alexandra</c:v>
                </c:pt>
                <c:pt idx="46">
                  <c:v>Alexia</c:v>
                </c:pt>
                <c:pt idx="47">
                  <c:v>Alexis</c:v>
                </c:pt>
                <c:pt idx="48">
                  <c:v>Alexus</c:v>
                </c:pt>
                <c:pt idx="49">
                  <c:v>Alexzander</c:v>
                </c:pt>
                <c:pt idx="50">
                  <c:v>Alfred</c:v>
                </c:pt>
                <c:pt idx="51">
                  <c:v>Ali</c:v>
                </c:pt>
                <c:pt idx="52">
                  <c:v>Aliana</c:v>
                </c:pt>
                <c:pt idx="53">
                  <c:v>Alice</c:v>
                </c:pt>
                <c:pt idx="54">
                  <c:v>Alijah</c:v>
                </c:pt>
                <c:pt idx="55">
                  <c:v>Alina</c:v>
                </c:pt>
                <c:pt idx="56">
                  <c:v>Alison</c:v>
                </c:pt>
                <c:pt idx="57">
                  <c:v>Aliya</c:v>
                </c:pt>
                <c:pt idx="58">
                  <c:v>Aliyah</c:v>
                </c:pt>
                <c:pt idx="59">
                  <c:v>Allison</c:v>
                </c:pt>
                <c:pt idx="60">
                  <c:v>Ally</c:v>
                </c:pt>
                <c:pt idx="61">
                  <c:v>Allyson</c:v>
                </c:pt>
                <c:pt idx="62">
                  <c:v>Alma</c:v>
                </c:pt>
                <c:pt idx="63">
                  <c:v>Amanda</c:v>
                </c:pt>
                <c:pt idx="64">
                  <c:v>Amara</c:v>
                </c:pt>
                <c:pt idx="65">
                  <c:v>Amare</c:v>
                </c:pt>
                <c:pt idx="66">
                  <c:v>Amari</c:v>
                </c:pt>
                <c:pt idx="67">
                  <c:v>Amelia</c:v>
                </c:pt>
                <c:pt idx="68">
                  <c:v>Amiah</c:v>
                </c:pt>
                <c:pt idx="69">
                  <c:v>Amir</c:v>
                </c:pt>
                <c:pt idx="70">
                  <c:v>Amirah</c:v>
                </c:pt>
                <c:pt idx="71">
                  <c:v>Amiya</c:v>
                </c:pt>
                <c:pt idx="72">
                  <c:v>Amy</c:v>
                </c:pt>
                <c:pt idx="73">
                  <c:v>Amya</c:v>
                </c:pt>
                <c:pt idx="74">
                  <c:v>Ana</c:v>
                </c:pt>
                <c:pt idx="75">
                  <c:v>Anabel</c:v>
                </c:pt>
                <c:pt idx="76">
                  <c:v>Anahi</c:v>
                </c:pt>
                <c:pt idx="77">
                  <c:v>Anastasia</c:v>
                </c:pt>
                <c:pt idx="78">
                  <c:v>Anaya</c:v>
                </c:pt>
                <c:pt idx="79">
                  <c:v>Andre</c:v>
                </c:pt>
                <c:pt idx="80">
                  <c:v>Andrea</c:v>
                </c:pt>
                <c:pt idx="81">
                  <c:v>Andrew</c:v>
                </c:pt>
                <c:pt idx="82">
                  <c:v>Angela</c:v>
                </c:pt>
                <c:pt idx="83">
                  <c:v>Angelica</c:v>
                </c:pt>
                <c:pt idx="84">
                  <c:v>Angeline</c:v>
                </c:pt>
                <c:pt idx="85">
                  <c:v>Angelique</c:v>
                </c:pt>
                <c:pt idx="86">
                  <c:v>Angelo</c:v>
                </c:pt>
                <c:pt idx="87">
                  <c:v>Anika</c:v>
                </c:pt>
                <c:pt idx="88">
                  <c:v>Anita</c:v>
                </c:pt>
                <c:pt idx="89">
                  <c:v>Ann</c:v>
                </c:pt>
                <c:pt idx="90">
                  <c:v>Anna</c:v>
                </c:pt>
                <c:pt idx="91">
                  <c:v>Annabel</c:v>
                </c:pt>
                <c:pt idx="92">
                  <c:v>Annalise</c:v>
                </c:pt>
                <c:pt idx="93">
                  <c:v>Annie</c:v>
                </c:pt>
                <c:pt idx="94">
                  <c:v>Ansley</c:v>
                </c:pt>
                <c:pt idx="95">
                  <c:v>Anthony</c:v>
                </c:pt>
                <c:pt idx="96">
                  <c:v>Antoine</c:v>
                </c:pt>
                <c:pt idx="97">
                  <c:v>Antonio</c:v>
                </c:pt>
                <c:pt idx="98">
                  <c:v>Antwan</c:v>
                </c:pt>
                <c:pt idx="99">
                  <c:v>Anya</c:v>
                </c:pt>
                <c:pt idx="100">
                  <c:v>Arabella</c:v>
                </c:pt>
                <c:pt idx="101">
                  <c:v>Araceli</c:v>
                </c:pt>
                <c:pt idx="102">
                  <c:v>Aracely</c:v>
                </c:pt>
                <c:pt idx="103">
                  <c:v>Areli</c:v>
                </c:pt>
                <c:pt idx="104">
                  <c:v>Arely</c:v>
                </c:pt>
                <c:pt idx="105">
                  <c:v>Arianna</c:v>
                </c:pt>
                <c:pt idx="106">
                  <c:v>Ariel</c:v>
                </c:pt>
                <c:pt idx="107">
                  <c:v>Arielle</c:v>
                </c:pt>
                <c:pt idx="108">
                  <c:v>Arjun</c:v>
                </c:pt>
                <c:pt idx="109">
                  <c:v>Armani</c:v>
                </c:pt>
                <c:pt idx="110">
                  <c:v>Aron</c:v>
                </c:pt>
                <c:pt idx="111">
                  <c:v>Arthur</c:v>
                </c:pt>
                <c:pt idx="112">
                  <c:v>Aryanna</c:v>
                </c:pt>
                <c:pt idx="113">
                  <c:v>Ashanti</c:v>
                </c:pt>
                <c:pt idx="114">
                  <c:v>Asher</c:v>
                </c:pt>
                <c:pt idx="115">
                  <c:v>Ashley</c:v>
                </c:pt>
                <c:pt idx="116">
                  <c:v>Asia</c:v>
                </c:pt>
                <c:pt idx="117">
                  <c:v>Aspen</c:v>
                </c:pt>
                <c:pt idx="118">
                  <c:v>Athena</c:v>
                </c:pt>
                <c:pt idx="119">
                  <c:v>Atticus</c:v>
                </c:pt>
                <c:pt idx="120">
                  <c:v>Aubree</c:v>
                </c:pt>
                <c:pt idx="121">
                  <c:v>Audrina</c:v>
                </c:pt>
                <c:pt idx="122">
                  <c:v>Augustus</c:v>
                </c:pt>
                <c:pt idx="123">
                  <c:v>Aurora</c:v>
                </c:pt>
                <c:pt idx="124">
                  <c:v>Ava</c:v>
                </c:pt>
                <c:pt idx="125">
                  <c:v>Averi</c:v>
                </c:pt>
                <c:pt idx="126">
                  <c:v>Axel</c:v>
                </c:pt>
                <c:pt idx="127">
                  <c:v>Ayanna</c:v>
                </c:pt>
                <c:pt idx="128">
                  <c:v>Aydan</c:v>
                </c:pt>
                <c:pt idx="129">
                  <c:v>Ayden</c:v>
                </c:pt>
                <c:pt idx="130">
                  <c:v>Aydin</c:v>
                </c:pt>
                <c:pt idx="131">
                  <c:v>Ayla</c:v>
                </c:pt>
                <c:pt idx="132">
                  <c:v>Azul</c:v>
                </c:pt>
                <c:pt idx="133">
                  <c:v>Barbara</c:v>
                </c:pt>
                <c:pt idx="134">
                  <c:v>Baron</c:v>
                </c:pt>
                <c:pt idx="135">
                  <c:v>Barrett</c:v>
                </c:pt>
                <c:pt idx="136">
                  <c:v>Bartholemew</c:v>
                </c:pt>
                <c:pt idx="137">
                  <c:v>Baylee</c:v>
                </c:pt>
                <c:pt idx="138">
                  <c:v>Beatrice</c:v>
                </c:pt>
                <c:pt idx="139">
                  <c:v>Beau</c:v>
                </c:pt>
                <c:pt idx="140">
                  <c:v>Beckett</c:v>
                </c:pt>
                <c:pt idx="141">
                  <c:v>Belen</c:v>
                </c:pt>
                <c:pt idx="142">
                  <c:v>Benjamin</c:v>
                </c:pt>
                <c:pt idx="143">
                  <c:v>Bennett</c:v>
                </c:pt>
                <c:pt idx="144">
                  <c:v>Bethany</c:v>
                </c:pt>
                <c:pt idx="145">
                  <c:v>Betsy</c:v>
                </c:pt>
                <c:pt idx="146">
                  <c:v>Bianca</c:v>
                </c:pt>
                <c:pt idx="147">
                  <c:v>Binh</c:v>
                </c:pt>
                <c:pt idx="148">
                  <c:v>Blaine</c:v>
                </c:pt>
                <c:pt idx="149">
                  <c:v>Bobby</c:v>
                </c:pt>
                <c:pt idx="150">
                  <c:v>Bonalyn</c:v>
                </c:pt>
                <c:pt idx="151">
                  <c:v>Boston</c:v>
                </c:pt>
                <c:pt idx="152">
                  <c:v>Brad</c:v>
                </c:pt>
                <c:pt idx="153">
                  <c:v>Braden</c:v>
                </c:pt>
                <c:pt idx="154">
                  <c:v>Bradley J</c:v>
                </c:pt>
                <c:pt idx="155">
                  <c:v>Brady</c:v>
                </c:pt>
                <c:pt idx="156">
                  <c:v>Bradyn</c:v>
                </c:pt>
                <c:pt idx="157">
                  <c:v>Braeden</c:v>
                </c:pt>
                <c:pt idx="158">
                  <c:v>Braedon</c:v>
                </c:pt>
                <c:pt idx="159">
                  <c:v>Braiden</c:v>
                </c:pt>
                <c:pt idx="160">
                  <c:v>Branden</c:v>
                </c:pt>
                <c:pt idx="161">
                  <c:v>Brandon</c:v>
                </c:pt>
                <c:pt idx="162">
                  <c:v>Brannon</c:v>
                </c:pt>
                <c:pt idx="163">
                  <c:v>Braxton</c:v>
                </c:pt>
                <c:pt idx="164">
                  <c:v>Braylen</c:v>
                </c:pt>
                <c:pt idx="165">
                  <c:v>Breanna</c:v>
                </c:pt>
                <c:pt idx="166">
                  <c:v>Brenden</c:v>
                </c:pt>
                <c:pt idx="167">
                  <c:v>Brendon</c:v>
                </c:pt>
                <c:pt idx="168">
                  <c:v>Brenna</c:v>
                </c:pt>
                <c:pt idx="169">
                  <c:v>Brent</c:v>
                </c:pt>
                <c:pt idx="170">
                  <c:v>Brenton</c:v>
                </c:pt>
                <c:pt idx="171">
                  <c:v>Brian</c:v>
                </c:pt>
                <c:pt idx="172">
                  <c:v>Briana</c:v>
                </c:pt>
                <c:pt idx="173">
                  <c:v>Brice</c:v>
                </c:pt>
                <c:pt idx="174">
                  <c:v>Bridger</c:v>
                </c:pt>
                <c:pt idx="175">
                  <c:v>Bridget</c:v>
                </c:pt>
                <c:pt idx="176">
                  <c:v>Brigit</c:v>
                </c:pt>
                <c:pt idx="177">
                  <c:v>Briley</c:v>
                </c:pt>
                <c:pt idx="178">
                  <c:v>Britney</c:v>
                </c:pt>
                <c:pt idx="179">
                  <c:v>Brody</c:v>
                </c:pt>
                <c:pt idx="180">
                  <c:v>Bronson</c:v>
                </c:pt>
                <c:pt idx="181">
                  <c:v>Brooklyn</c:v>
                </c:pt>
                <c:pt idx="182">
                  <c:v>Brooks</c:v>
                </c:pt>
                <c:pt idx="183">
                  <c:v>Bryanna</c:v>
                </c:pt>
                <c:pt idx="184">
                  <c:v>Bryant</c:v>
                </c:pt>
                <c:pt idx="185">
                  <c:v>Brynlee</c:v>
                </c:pt>
                <c:pt idx="186">
                  <c:v>Brynn</c:v>
                </c:pt>
                <c:pt idx="187">
                  <c:v>Bryson</c:v>
                </c:pt>
                <c:pt idx="188">
                  <c:v>Cade</c:v>
                </c:pt>
                <c:pt idx="189">
                  <c:v>Caiden</c:v>
                </c:pt>
                <c:pt idx="190">
                  <c:v>Caitrin</c:v>
                </c:pt>
                <c:pt idx="191">
                  <c:v>Cale</c:v>
                </c:pt>
                <c:pt idx="192">
                  <c:v>Caleb</c:v>
                </c:pt>
                <c:pt idx="193">
                  <c:v>Callum</c:v>
                </c:pt>
                <c:pt idx="194">
                  <c:v>Calvin</c:v>
                </c:pt>
                <c:pt idx="195">
                  <c:v>Camden</c:v>
                </c:pt>
                <c:pt idx="196">
                  <c:v>Camila</c:v>
                </c:pt>
                <c:pt idx="197">
                  <c:v>Camille</c:v>
                </c:pt>
                <c:pt idx="198">
                  <c:v>Camron</c:v>
                </c:pt>
                <c:pt idx="199">
                  <c:v>Camryn</c:v>
                </c:pt>
                <c:pt idx="200">
                  <c:v>Carl</c:v>
                </c:pt>
                <c:pt idx="201">
                  <c:v>Carla</c:v>
                </c:pt>
                <c:pt idx="202">
                  <c:v>Carlee</c:v>
                </c:pt>
                <c:pt idx="203">
                  <c:v>Carleigh</c:v>
                </c:pt>
                <c:pt idx="204">
                  <c:v>Carley</c:v>
                </c:pt>
                <c:pt idx="205">
                  <c:v>Carlie</c:v>
                </c:pt>
                <c:pt idx="206">
                  <c:v>Carlo</c:v>
                </c:pt>
                <c:pt idx="207">
                  <c:v>Carlos</c:v>
                </c:pt>
                <c:pt idx="208">
                  <c:v>Carly</c:v>
                </c:pt>
                <c:pt idx="209">
                  <c:v>Carmelo</c:v>
                </c:pt>
                <c:pt idx="210">
                  <c:v>Carmen</c:v>
                </c:pt>
                <c:pt idx="211">
                  <c:v>Caroline</c:v>
                </c:pt>
                <c:pt idx="212">
                  <c:v>Carolyn</c:v>
                </c:pt>
                <c:pt idx="213">
                  <c:v>Carsen</c:v>
                </c:pt>
                <c:pt idx="214">
                  <c:v>Carter</c:v>
                </c:pt>
                <c:pt idx="215">
                  <c:v>Case</c:v>
                </c:pt>
                <c:pt idx="216">
                  <c:v>Casey</c:v>
                </c:pt>
                <c:pt idx="217">
                  <c:v>Cason</c:v>
                </c:pt>
                <c:pt idx="218">
                  <c:v>Cassidy</c:v>
                </c:pt>
                <c:pt idx="219">
                  <c:v>Catherine</c:v>
                </c:pt>
                <c:pt idx="220">
                  <c:v>Caylee</c:v>
                </c:pt>
                <c:pt idx="221">
                  <c:v>Celeste</c:v>
                </c:pt>
                <c:pt idx="222">
                  <c:v>Celia</c:v>
                </c:pt>
                <c:pt idx="223">
                  <c:v>Cesar</c:v>
                </c:pt>
                <c:pt idx="224">
                  <c:v>Chaim</c:v>
                </c:pt>
                <c:pt idx="225">
                  <c:v>Chana</c:v>
                </c:pt>
                <c:pt idx="226">
                  <c:v>Chance</c:v>
                </c:pt>
                <c:pt idx="227">
                  <c:v>Charity</c:v>
                </c:pt>
                <c:pt idx="228">
                  <c:v>Charlee</c:v>
                </c:pt>
                <c:pt idx="229">
                  <c:v>Charles</c:v>
                </c:pt>
                <c:pt idx="230">
                  <c:v>Charlie</c:v>
                </c:pt>
                <c:pt idx="231">
                  <c:v>Charlize</c:v>
                </c:pt>
                <c:pt idx="232">
                  <c:v>Chase</c:v>
                </c:pt>
                <c:pt idx="233">
                  <c:v>Chasity</c:v>
                </c:pt>
                <c:pt idx="234">
                  <c:v>Chaya</c:v>
                </c:pt>
                <c:pt idx="235">
                  <c:v>Cheyanne</c:v>
                </c:pt>
                <c:pt idx="236">
                  <c:v>Cheyenne</c:v>
                </c:pt>
                <c:pt idx="237">
                  <c:v>Chris</c:v>
                </c:pt>
                <c:pt idx="238">
                  <c:v>Christina</c:v>
                </c:pt>
                <c:pt idx="239">
                  <c:v>Christine</c:v>
                </c:pt>
                <c:pt idx="240">
                  <c:v>Ciara</c:v>
                </c:pt>
                <c:pt idx="241">
                  <c:v>Claire</c:v>
                </c:pt>
                <c:pt idx="242">
                  <c:v>Clara</c:v>
                </c:pt>
                <c:pt idx="243">
                  <c:v>Clare</c:v>
                </c:pt>
                <c:pt idx="244">
                  <c:v>Clarissa</c:v>
                </c:pt>
                <c:pt idx="245">
                  <c:v>Clark</c:v>
                </c:pt>
                <c:pt idx="246">
                  <c:v>Claudia</c:v>
                </c:pt>
                <c:pt idx="247">
                  <c:v>Claudia N</c:v>
                </c:pt>
                <c:pt idx="248">
                  <c:v>Clayton</c:v>
                </c:pt>
                <c:pt idx="249">
                  <c:v>Clinton</c:v>
                </c:pt>
                <c:pt idx="250">
                  <c:v>Coby</c:v>
                </c:pt>
                <c:pt idx="251">
                  <c:v>Cody</c:v>
                </c:pt>
                <c:pt idx="252">
                  <c:v>Colby</c:v>
                </c:pt>
                <c:pt idx="253">
                  <c:v>Colin</c:v>
                </c:pt>
                <c:pt idx="254">
                  <c:v>Colton</c:v>
                </c:pt>
                <c:pt idx="255">
                  <c:v>Connor</c:v>
                </c:pt>
                <c:pt idx="256">
                  <c:v>Conrad</c:v>
                </c:pt>
                <c:pt idx="257">
                  <c:v>Cora</c:v>
                </c:pt>
                <c:pt idx="258">
                  <c:v>Corey</c:v>
                </c:pt>
                <c:pt idx="259">
                  <c:v>Corinne</c:v>
                </c:pt>
                <c:pt idx="260">
                  <c:v>Cortez</c:v>
                </c:pt>
                <c:pt idx="261">
                  <c:v>Cory</c:v>
                </c:pt>
                <c:pt idx="262">
                  <c:v>Cristal</c:v>
                </c:pt>
                <c:pt idx="263">
                  <c:v>Cristian</c:v>
                </c:pt>
                <c:pt idx="264">
                  <c:v>Cristofer</c:v>
                </c:pt>
                <c:pt idx="265">
                  <c:v>Cruz</c:v>
                </c:pt>
                <c:pt idx="266">
                  <c:v>Crystal</c:v>
                </c:pt>
                <c:pt idx="267">
                  <c:v>Cullen</c:v>
                </c:pt>
                <c:pt idx="268">
                  <c:v>Dakota</c:v>
                </c:pt>
                <c:pt idx="269">
                  <c:v>Dallas</c:v>
                </c:pt>
                <c:pt idx="270">
                  <c:v>Dalton</c:v>
                </c:pt>
                <c:pt idx="271">
                  <c:v>Damari</c:v>
                </c:pt>
                <c:pt idx="272">
                  <c:v>Damarion</c:v>
                </c:pt>
                <c:pt idx="273">
                  <c:v>Damaris</c:v>
                </c:pt>
                <c:pt idx="274">
                  <c:v>Damian</c:v>
                </c:pt>
                <c:pt idx="275">
                  <c:v>Damien</c:v>
                </c:pt>
                <c:pt idx="276">
                  <c:v>Dane</c:v>
                </c:pt>
                <c:pt idx="277">
                  <c:v>Dangelo</c:v>
                </c:pt>
                <c:pt idx="278">
                  <c:v>Dania</c:v>
                </c:pt>
                <c:pt idx="279">
                  <c:v>Daniel</c:v>
                </c:pt>
                <c:pt idx="280">
                  <c:v>Danielle</c:v>
                </c:pt>
                <c:pt idx="281">
                  <c:v>Danika</c:v>
                </c:pt>
                <c:pt idx="282">
                  <c:v>Dante</c:v>
                </c:pt>
                <c:pt idx="283">
                  <c:v>Darian</c:v>
                </c:pt>
                <c:pt idx="284">
                  <c:v>Darien</c:v>
                </c:pt>
                <c:pt idx="285">
                  <c:v>Dario</c:v>
                </c:pt>
                <c:pt idx="286">
                  <c:v>Darius</c:v>
                </c:pt>
                <c:pt idx="287">
                  <c:v>Darnell</c:v>
                </c:pt>
                <c:pt idx="288">
                  <c:v>Darrell</c:v>
                </c:pt>
                <c:pt idx="289">
                  <c:v>Darryl</c:v>
                </c:pt>
                <c:pt idx="290">
                  <c:v>Darwin</c:v>
                </c:pt>
                <c:pt idx="291">
                  <c:v>Dashawn</c:v>
                </c:pt>
                <c:pt idx="292">
                  <c:v>David</c:v>
                </c:pt>
                <c:pt idx="293">
                  <c:v>Davin</c:v>
                </c:pt>
                <c:pt idx="294">
                  <c:v>Davion</c:v>
                </c:pt>
                <c:pt idx="295">
                  <c:v>Davis</c:v>
                </c:pt>
                <c:pt idx="296">
                  <c:v>Dawson</c:v>
                </c:pt>
                <c:pt idx="297">
                  <c:v>Dayana</c:v>
                </c:pt>
                <c:pt idx="298">
                  <c:v>Dean</c:v>
                </c:pt>
                <c:pt idx="299">
                  <c:v>Deandre</c:v>
                </c:pt>
                <c:pt idx="300">
                  <c:v>Deanna</c:v>
                </c:pt>
                <c:pt idx="301">
                  <c:v>Debbie</c:v>
                </c:pt>
                <c:pt idx="302">
                  <c:v>Deborah</c:v>
                </c:pt>
                <c:pt idx="303">
                  <c:v>Debra</c:v>
                </c:pt>
                <c:pt idx="304">
                  <c:v>Deegan</c:v>
                </c:pt>
                <c:pt idx="305">
                  <c:v>Delaney</c:v>
                </c:pt>
                <c:pt idx="306">
                  <c:v>Demarcus</c:v>
                </c:pt>
                <c:pt idx="307">
                  <c:v>Demarion</c:v>
                </c:pt>
                <c:pt idx="308">
                  <c:v>Denise</c:v>
                </c:pt>
                <c:pt idx="309">
                  <c:v>Dereon</c:v>
                </c:pt>
                <c:pt idx="310">
                  <c:v>Derick</c:v>
                </c:pt>
                <c:pt idx="311">
                  <c:v>Deshawn</c:v>
                </c:pt>
                <c:pt idx="312">
                  <c:v>Destiney</c:v>
                </c:pt>
                <c:pt idx="313">
                  <c:v>Destiny</c:v>
                </c:pt>
                <c:pt idx="314">
                  <c:v>Devan</c:v>
                </c:pt>
                <c:pt idx="315">
                  <c:v>Deven</c:v>
                </c:pt>
                <c:pt idx="316">
                  <c:v>Devon</c:v>
                </c:pt>
                <c:pt idx="317">
                  <c:v>Dexter</c:v>
                </c:pt>
                <c:pt idx="318">
                  <c:v>Dheepa</c:v>
                </c:pt>
                <c:pt idx="319">
                  <c:v>Diana</c:v>
                </c:pt>
                <c:pt idx="320">
                  <c:v>Diego</c:v>
                </c:pt>
                <c:pt idx="321">
                  <c:v>Dillon</c:v>
                </c:pt>
                <c:pt idx="322">
                  <c:v>Dominik</c:v>
                </c:pt>
                <c:pt idx="323">
                  <c:v>Donald</c:v>
                </c:pt>
                <c:pt idx="324">
                  <c:v>Donna</c:v>
                </c:pt>
                <c:pt idx="325">
                  <c:v>Donysha</c:v>
                </c:pt>
                <c:pt idx="326">
                  <c:v>Dorian</c:v>
                </c:pt>
                <c:pt idx="327">
                  <c:v>Drake</c:v>
                </c:pt>
                <c:pt idx="328">
                  <c:v>Draven</c:v>
                </c:pt>
                <c:pt idx="329">
                  <c:v>Dylan</c:v>
                </c:pt>
                <c:pt idx="330">
                  <c:v>Ean</c:v>
                </c:pt>
                <c:pt idx="331">
                  <c:v>Easton</c:v>
                </c:pt>
                <c:pt idx="332">
                  <c:v>Ebonee</c:v>
                </c:pt>
                <c:pt idx="333">
                  <c:v>Eddie</c:v>
                </c:pt>
                <c:pt idx="334">
                  <c:v>Eden</c:v>
                </c:pt>
                <c:pt idx="335">
                  <c:v>Edgar</c:v>
                </c:pt>
                <c:pt idx="336">
                  <c:v>Edward</c:v>
                </c:pt>
                <c:pt idx="337">
                  <c:v>Eileen</c:v>
                </c:pt>
                <c:pt idx="338">
                  <c:v>Elaine</c:v>
                </c:pt>
                <c:pt idx="339">
                  <c:v>Eli</c:v>
                </c:pt>
                <c:pt idx="340">
                  <c:v>Eliana</c:v>
                </c:pt>
                <c:pt idx="341">
                  <c:v>Elianna</c:v>
                </c:pt>
                <c:pt idx="342">
                  <c:v>Eliezer</c:v>
                </c:pt>
                <c:pt idx="343">
                  <c:v>Elijah</c:v>
                </c:pt>
                <c:pt idx="344">
                  <c:v>Elisa</c:v>
                </c:pt>
                <c:pt idx="345">
                  <c:v>Elise</c:v>
                </c:pt>
                <c:pt idx="346">
                  <c:v>Eliza</c:v>
                </c:pt>
                <c:pt idx="347">
                  <c:v>Elizabeth</c:v>
                </c:pt>
                <c:pt idx="348">
                  <c:v>Elle</c:v>
                </c:pt>
                <c:pt idx="349">
                  <c:v>Elliana</c:v>
                </c:pt>
                <c:pt idx="350">
                  <c:v>Ellie</c:v>
                </c:pt>
                <c:pt idx="351">
                  <c:v>Elliot</c:v>
                </c:pt>
                <c:pt idx="352">
                  <c:v>Elliott</c:v>
                </c:pt>
                <c:pt idx="353">
                  <c:v>Ellis</c:v>
                </c:pt>
                <c:pt idx="354">
                  <c:v>Elsa</c:v>
                </c:pt>
                <c:pt idx="355">
                  <c:v>Elvis</c:v>
                </c:pt>
                <c:pt idx="356">
                  <c:v>Elyse</c:v>
                </c:pt>
                <c:pt idx="357">
                  <c:v>Emanuel</c:v>
                </c:pt>
                <c:pt idx="358">
                  <c:v>Emerson</c:v>
                </c:pt>
                <c:pt idx="359">
                  <c:v>Emery</c:v>
                </c:pt>
                <c:pt idx="360">
                  <c:v>Emilee</c:v>
                </c:pt>
                <c:pt idx="361">
                  <c:v>Emiliano</c:v>
                </c:pt>
                <c:pt idx="362">
                  <c:v>Emilie</c:v>
                </c:pt>
                <c:pt idx="363">
                  <c:v>Emilio</c:v>
                </c:pt>
                <c:pt idx="364">
                  <c:v>Emily</c:v>
                </c:pt>
                <c:pt idx="365">
                  <c:v>Emmalee</c:v>
                </c:pt>
                <c:pt idx="366">
                  <c:v>Emmanuel</c:v>
                </c:pt>
                <c:pt idx="367">
                  <c:v>Emmett</c:v>
                </c:pt>
                <c:pt idx="368">
                  <c:v>Enola</c:v>
                </c:pt>
                <c:pt idx="369">
                  <c:v>Enrico</c:v>
                </c:pt>
                <c:pt idx="370">
                  <c:v>Erasumus</c:v>
                </c:pt>
                <c:pt idx="371">
                  <c:v>Eric</c:v>
                </c:pt>
                <c:pt idx="372">
                  <c:v>Erica</c:v>
                </c:pt>
                <c:pt idx="373">
                  <c:v>Erick</c:v>
                </c:pt>
                <c:pt idx="374">
                  <c:v>Erik</c:v>
                </c:pt>
                <c:pt idx="375">
                  <c:v>Erika</c:v>
                </c:pt>
                <c:pt idx="376">
                  <c:v>Erin</c:v>
                </c:pt>
                <c:pt idx="377">
                  <c:v>Ernest</c:v>
                </c:pt>
                <c:pt idx="378">
                  <c:v>Ernesto</c:v>
                </c:pt>
                <c:pt idx="379">
                  <c:v>Esperanza</c:v>
                </c:pt>
                <c:pt idx="380">
                  <c:v>Essence</c:v>
                </c:pt>
                <c:pt idx="381">
                  <c:v>Esteban</c:v>
                </c:pt>
                <c:pt idx="382">
                  <c:v>Ethan</c:v>
                </c:pt>
                <c:pt idx="383">
                  <c:v>Eugene</c:v>
                </c:pt>
                <c:pt idx="384">
                  <c:v>Evangeline</c:v>
                </c:pt>
                <c:pt idx="385">
                  <c:v>Eve</c:v>
                </c:pt>
                <c:pt idx="386">
                  <c:v>Evelin</c:v>
                </c:pt>
                <c:pt idx="387">
                  <c:v>Everett</c:v>
                </c:pt>
                <c:pt idx="388">
                  <c:v>Evie</c:v>
                </c:pt>
                <c:pt idx="389">
                  <c:v>Fabian</c:v>
                </c:pt>
                <c:pt idx="390">
                  <c:v>Faith</c:v>
                </c:pt>
                <c:pt idx="391">
                  <c:v>Fatima</c:v>
                </c:pt>
                <c:pt idx="392">
                  <c:v>Fernando</c:v>
                </c:pt>
                <c:pt idx="393">
                  <c:v>Fisher</c:v>
                </c:pt>
                <c:pt idx="394">
                  <c:v>Fletcher</c:v>
                </c:pt>
                <c:pt idx="395">
                  <c:v>Francesco A</c:v>
                </c:pt>
                <c:pt idx="396">
                  <c:v>Francisco</c:v>
                </c:pt>
                <c:pt idx="397">
                  <c:v>Frankie</c:v>
                </c:pt>
                <c:pt idx="398">
                  <c:v>Frida</c:v>
                </c:pt>
                <c:pt idx="399">
                  <c:v>Gabriel</c:v>
                </c:pt>
                <c:pt idx="400">
                  <c:v>Gabriella</c:v>
                </c:pt>
                <c:pt idx="401">
                  <c:v>Gabrielle</c:v>
                </c:pt>
                <c:pt idx="402">
                  <c:v>Gage</c:v>
                </c:pt>
                <c:pt idx="403">
                  <c:v>Gaige</c:v>
                </c:pt>
                <c:pt idx="404">
                  <c:v>Garrett</c:v>
                </c:pt>
                <c:pt idx="405">
                  <c:v>Genesis</c:v>
                </c:pt>
                <c:pt idx="406">
                  <c:v>George</c:v>
                </c:pt>
                <c:pt idx="407">
                  <c:v>Gerald</c:v>
                </c:pt>
                <c:pt idx="408">
                  <c:v>Gerardo</c:v>
                </c:pt>
                <c:pt idx="409">
                  <c:v>German</c:v>
                </c:pt>
                <c:pt idx="410">
                  <c:v>Gia</c:v>
                </c:pt>
                <c:pt idx="411">
                  <c:v>Giada</c:v>
                </c:pt>
                <c:pt idx="412">
                  <c:v>Giana</c:v>
                </c:pt>
                <c:pt idx="413">
                  <c:v>Giancarlo</c:v>
                </c:pt>
                <c:pt idx="414">
                  <c:v>Gianna</c:v>
                </c:pt>
                <c:pt idx="415">
                  <c:v>Gideon</c:v>
                </c:pt>
                <c:pt idx="416">
                  <c:v>Gilbert</c:v>
                </c:pt>
                <c:pt idx="417">
                  <c:v>Gillian</c:v>
                </c:pt>
                <c:pt idx="418">
                  <c:v>Giovanni</c:v>
                </c:pt>
                <c:pt idx="419">
                  <c:v>Giselle</c:v>
                </c:pt>
                <c:pt idx="420">
                  <c:v>Gisselle</c:v>
                </c:pt>
                <c:pt idx="421">
                  <c:v>Gloria</c:v>
                </c:pt>
                <c:pt idx="422">
                  <c:v>Gracelyn</c:v>
                </c:pt>
                <c:pt idx="423">
                  <c:v>Grant</c:v>
                </c:pt>
                <c:pt idx="424">
                  <c:v>Greta</c:v>
                </c:pt>
                <c:pt idx="425">
                  <c:v>Gretchen</c:v>
                </c:pt>
                <c:pt idx="426">
                  <c:v>Guillermo</c:v>
                </c:pt>
                <c:pt idx="427">
                  <c:v>Gunnar</c:v>
                </c:pt>
                <c:pt idx="428">
                  <c:v>Gustavo</c:v>
                </c:pt>
                <c:pt idx="429">
                  <c:v>Gwendolyn</c:v>
                </c:pt>
                <c:pt idx="430">
                  <c:v>Hadassah</c:v>
                </c:pt>
                <c:pt idx="431">
                  <c:v>Hailee</c:v>
                </c:pt>
                <c:pt idx="432">
                  <c:v>Hailey</c:v>
                </c:pt>
                <c:pt idx="433">
                  <c:v>Haleigh</c:v>
                </c:pt>
                <c:pt idx="434">
                  <c:v>Haley</c:v>
                </c:pt>
                <c:pt idx="435">
                  <c:v>Halle</c:v>
                </c:pt>
                <c:pt idx="436">
                  <c:v>Hallie</c:v>
                </c:pt>
                <c:pt idx="437">
                  <c:v>Hamish</c:v>
                </c:pt>
                <c:pt idx="438">
                  <c:v>Hana</c:v>
                </c:pt>
                <c:pt idx="439">
                  <c:v>Hang T</c:v>
                </c:pt>
                <c:pt idx="440">
                  <c:v>Harley</c:v>
                </c:pt>
                <c:pt idx="441">
                  <c:v>Harold</c:v>
                </c:pt>
                <c:pt idx="442">
                  <c:v>Harper</c:v>
                </c:pt>
                <c:pt idx="443">
                  <c:v>Harrison</c:v>
                </c:pt>
                <c:pt idx="444">
                  <c:v>Hayden</c:v>
                </c:pt>
                <c:pt idx="445">
                  <c:v>Hayley</c:v>
                </c:pt>
                <c:pt idx="446">
                  <c:v>Haylie</c:v>
                </c:pt>
                <c:pt idx="447">
                  <c:v>Hazel</c:v>
                </c:pt>
                <c:pt idx="448">
                  <c:v>Heath</c:v>
                </c:pt>
                <c:pt idx="449">
                  <c:v>Heaven</c:v>
                </c:pt>
                <c:pt idx="450">
                  <c:v>Hector</c:v>
                </c:pt>
                <c:pt idx="451">
                  <c:v>Heidi</c:v>
                </c:pt>
                <c:pt idx="452">
                  <c:v>Helena</c:v>
                </c:pt>
                <c:pt idx="453">
                  <c:v>Henry</c:v>
                </c:pt>
                <c:pt idx="454">
                  <c:v>Hezekiah</c:v>
                </c:pt>
                <c:pt idx="455">
                  <c:v>Houston</c:v>
                </c:pt>
                <c:pt idx="456">
                  <c:v>Hugo</c:v>
                </c:pt>
                <c:pt idx="457">
                  <c:v>Humberto</c:v>
                </c:pt>
                <c:pt idx="458">
                  <c:v>Ian</c:v>
                </c:pt>
                <c:pt idx="459">
                  <c:v>Ignacio</c:v>
                </c:pt>
                <c:pt idx="460">
                  <c:v>India</c:v>
                </c:pt>
                <c:pt idx="461">
                  <c:v>Ingrid</c:v>
                </c:pt>
                <c:pt idx="462">
                  <c:v>Irene</c:v>
                </c:pt>
                <c:pt idx="463">
                  <c:v>Iris</c:v>
                </c:pt>
                <c:pt idx="464">
                  <c:v>Isabel</c:v>
                </c:pt>
                <c:pt idx="465">
                  <c:v>Isabell</c:v>
                </c:pt>
                <c:pt idx="466">
                  <c:v>Isabella</c:v>
                </c:pt>
                <c:pt idx="467">
                  <c:v>Isabelle</c:v>
                </c:pt>
                <c:pt idx="468">
                  <c:v>Ishaan</c:v>
                </c:pt>
                <c:pt idx="469">
                  <c:v>Isis</c:v>
                </c:pt>
                <c:pt idx="470">
                  <c:v>Isla</c:v>
                </c:pt>
                <c:pt idx="471">
                  <c:v>Ivan</c:v>
                </c:pt>
                <c:pt idx="472">
                  <c:v>Iyana</c:v>
                </c:pt>
                <c:pt idx="473">
                  <c:v>Izabella</c:v>
                </c:pt>
                <c:pt idx="474">
                  <c:v>Izaiah</c:v>
                </c:pt>
                <c:pt idx="475">
                  <c:v>Jabari</c:v>
                </c:pt>
                <c:pt idx="476">
                  <c:v>Jace</c:v>
                </c:pt>
                <c:pt idx="477">
                  <c:v>Jacey</c:v>
                </c:pt>
                <c:pt idx="478">
                  <c:v>Jacoby</c:v>
                </c:pt>
                <c:pt idx="479">
                  <c:v>Jacqueline</c:v>
                </c:pt>
                <c:pt idx="480">
                  <c:v>Jacquelyn</c:v>
                </c:pt>
                <c:pt idx="481">
                  <c:v>Jaden</c:v>
                </c:pt>
                <c:pt idx="482">
                  <c:v>Jaelynn</c:v>
                </c:pt>
                <c:pt idx="483">
                  <c:v>Jagger</c:v>
                </c:pt>
                <c:pt idx="484">
                  <c:v>Jaida</c:v>
                </c:pt>
                <c:pt idx="485">
                  <c:v>Jaidyn</c:v>
                </c:pt>
                <c:pt idx="486">
                  <c:v>Jaime</c:v>
                </c:pt>
                <c:pt idx="487">
                  <c:v>Jair</c:v>
                </c:pt>
                <c:pt idx="488">
                  <c:v>Jairo</c:v>
                </c:pt>
                <c:pt idx="489">
                  <c:v>Jakayla</c:v>
                </c:pt>
                <c:pt idx="490">
                  <c:v>Jakobe</c:v>
                </c:pt>
                <c:pt idx="491">
                  <c:v>Jaliyah</c:v>
                </c:pt>
                <c:pt idx="492">
                  <c:v>Jamarion</c:v>
                </c:pt>
                <c:pt idx="493">
                  <c:v>James</c:v>
                </c:pt>
                <c:pt idx="494">
                  <c:v>Jameson</c:v>
                </c:pt>
                <c:pt idx="495">
                  <c:v>Janessa</c:v>
                </c:pt>
                <c:pt idx="496">
                  <c:v>Janet</c:v>
                </c:pt>
                <c:pt idx="497">
                  <c:v>Jaqueline</c:v>
                </c:pt>
                <c:pt idx="498">
                  <c:v>Jaron</c:v>
                </c:pt>
                <c:pt idx="499">
                  <c:v>Jase</c:v>
                </c:pt>
                <c:pt idx="500">
                  <c:v>Jasmine</c:v>
                </c:pt>
                <c:pt idx="501">
                  <c:v>Jason</c:v>
                </c:pt>
                <c:pt idx="502">
                  <c:v>Jasper</c:v>
                </c:pt>
                <c:pt idx="503">
                  <c:v>Javon</c:v>
                </c:pt>
                <c:pt idx="504">
                  <c:v>Jaxson</c:v>
                </c:pt>
                <c:pt idx="505">
                  <c:v>Jaycee</c:v>
                </c:pt>
                <c:pt idx="506">
                  <c:v>Jayda</c:v>
                </c:pt>
                <c:pt idx="507">
                  <c:v>Jayden</c:v>
                </c:pt>
                <c:pt idx="508">
                  <c:v>Jaydon</c:v>
                </c:pt>
                <c:pt idx="509">
                  <c:v>Jaylee</c:v>
                </c:pt>
                <c:pt idx="510">
                  <c:v>Jayleen</c:v>
                </c:pt>
                <c:pt idx="511">
                  <c:v>Jaylen</c:v>
                </c:pt>
                <c:pt idx="512">
                  <c:v>Jaylene</c:v>
                </c:pt>
                <c:pt idx="513">
                  <c:v>Jaylyn</c:v>
                </c:pt>
                <c:pt idx="514">
                  <c:v>Jayvon</c:v>
                </c:pt>
                <c:pt idx="515">
                  <c:v>Jazlene</c:v>
                </c:pt>
                <c:pt idx="516">
                  <c:v>Jean</c:v>
                </c:pt>
                <c:pt idx="517">
                  <c:v>Jeanette</c:v>
                </c:pt>
                <c:pt idx="518">
                  <c:v>Jefferson</c:v>
                </c:pt>
                <c:pt idx="519">
                  <c:v>Jeffery</c:v>
                </c:pt>
                <c:pt idx="520">
                  <c:v>Jenna</c:v>
                </c:pt>
                <c:pt idx="521">
                  <c:v>Jennifer</c:v>
                </c:pt>
                <c:pt idx="522">
                  <c:v>Jensen</c:v>
                </c:pt>
                <c:pt idx="523">
                  <c:v>Jeramiah</c:v>
                </c:pt>
                <c:pt idx="524">
                  <c:v>Jerimiah</c:v>
                </c:pt>
                <c:pt idx="525">
                  <c:v>Jerome</c:v>
                </c:pt>
                <c:pt idx="526">
                  <c:v>Jessica</c:v>
                </c:pt>
                <c:pt idx="527">
                  <c:v>Jessie</c:v>
                </c:pt>
                <c:pt idx="528">
                  <c:v>Jett</c:v>
                </c:pt>
                <c:pt idx="529">
                  <c:v>Jewel</c:v>
                </c:pt>
                <c:pt idx="530">
                  <c:v>Joanna</c:v>
                </c:pt>
                <c:pt idx="531">
                  <c:v>Joaquin</c:v>
                </c:pt>
                <c:pt idx="532">
                  <c:v>Jocelyn</c:v>
                </c:pt>
                <c:pt idx="533">
                  <c:v>Joe</c:v>
                </c:pt>
                <c:pt idx="534">
                  <c:v>Joel</c:v>
                </c:pt>
                <c:pt idx="535">
                  <c:v>John</c:v>
                </c:pt>
                <c:pt idx="536">
                  <c:v>Johnathan</c:v>
                </c:pt>
                <c:pt idx="537">
                  <c:v>Johnathon</c:v>
                </c:pt>
                <c:pt idx="538">
                  <c:v>Johnny</c:v>
                </c:pt>
                <c:pt idx="539">
                  <c:v>Jonas</c:v>
                </c:pt>
                <c:pt idx="540">
                  <c:v>Jonathan R</c:v>
                </c:pt>
                <c:pt idx="541">
                  <c:v>Jonathon</c:v>
                </c:pt>
                <c:pt idx="542">
                  <c:v>Jordan</c:v>
                </c:pt>
                <c:pt idx="543">
                  <c:v>Jordin</c:v>
                </c:pt>
                <c:pt idx="544">
                  <c:v>Jordon</c:v>
                </c:pt>
                <c:pt idx="545">
                  <c:v>Jordyn</c:v>
                </c:pt>
                <c:pt idx="546">
                  <c:v>Jose</c:v>
                </c:pt>
                <c:pt idx="547">
                  <c:v>Joselyn</c:v>
                </c:pt>
                <c:pt idx="548">
                  <c:v>Joseph</c:v>
                </c:pt>
                <c:pt idx="549">
                  <c:v>Josie</c:v>
                </c:pt>
                <c:pt idx="550">
                  <c:v>Josue</c:v>
                </c:pt>
                <c:pt idx="551">
                  <c:v>Judith</c:v>
                </c:pt>
                <c:pt idx="552">
                  <c:v>Judy</c:v>
                </c:pt>
                <c:pt idx="553">
                  <c:v>Julia</c:v>
                </c:pt>
                <c:pt idx="554">
                  <c:v>Juliana</c:v>
                </c:pt>
                <c:pt idx="555">
                  <c:v>Julie</c:v>
                </c:pt>
                <c:pt idx="556">
                  <c:v>Julien</c:v>
                </c:pt>
                <c:pt idx="557">
                  <c:v>Juliette</c:v>
                </c:pt>
                <c:pt idx="558">
                  <c:v>Jumil</c:v>
                </c:pt>
                <c:pt idx="559">
                  <c:v>Junior</c:v>
                </c:pt>
                <c:pt idx="560">
                  <c:v>Justice</c:v>
                </c:pt>
                <c:pt idx="561">
                  <c:v>Jyoti</c:v>
                </c:pt>
                <c:pt idx="562">
                  <c:v>Kaden</c:v>
                </c:pt>
                <c:pt idx="563">
                  <c:v>Kadence</c:v>
                </c:pt>
                <c:pt idx="564">
                  <c:v>Kadin</c:v>
                </c:pt>
                <c:pt idx="565">
                  <c:v>Kadyn</c:v>
                </c:pt>
                <c:pt idx="566">
                  <c:v>Kaeden</c:v>
                </c:pt>
                <c:pt idx="567">
                  <c:v>Kael</c:v>
                </c:pt>
                <c:pt idx="568">
                  <c:v>Kai</c:v>
                </c:pt>
                <c:pt idx="569">
                  <c:v>Kaiden</c:v>
                </c:pt>
                <c:pt idx="570">
                  <c:v>Kaila</c:v>
                </c:pt>
                <c:pt idx="571">
                  <c:v>Kailee</c:v>
                </c:pt>
                <c:pt idx="572">
                  <c:v>Kaitlynn</c:v>
                </c:pt>
                <c:pt idx="573">
                  <c:v>Kaiya</c:v>
                </c:pt>
                <c:pt idx="574">
                  <c:v>Kale</c:v>
                </c:pt>
                <c:pt idx="575">
                  <c:v>Kaleigh</c:v>
                </c:pt>
                <c:pt idx="576">
                  <c:v>Kali</c:v>
                </c:pt>
                <c:pt idx="577">
                  <c:v>Kamari</c:v>
                </c:pt>
                <c:pt idx="578">
                  <c:v>Kamden</c:v>
                </c:pt>
                <c:pt idx="579">
                  <c:v>Kamila</c:v>
                </c:pt>
                <c:pt idx="580">
                  <c:v>Kamrin</c:v>
                </c:pt>
                <c:pt idx="581">
                  <c:v>Kamron</c:v>
                </c:pt>
                <c:pt idx="582">
                  <c:v>Kamryn</c:v>
                </c:pt>
                <c:pt idx="583">
                  <c:v>Kane</c:v>
                </c:pt>
                <c:pt idx="584">
                  <c:v>Kara</c:v>
                </c:pt>
                <c:pt idx="585">
                  <c:v>Karissa</c:v>
                </c:pt>
                <c:pt idx="586">
                  <c:v>Karla</c:v>
                </c:pt>
                <c:pt idx="587">
                  <c:v>Karley</c:v>
                </c:pt>
                <c:pt idx="588">
                  <c:v>Karli</c:v>
                </c:pt>
                <c:pt idx="589">
                  <c:v>Karlie</c:v>
                </c:pt>
                <c:pt idx="590">
                  <c:v>Karma</c:v>
                </c:pt>
                <c:pt idx="591">
                  <c:v>Karter</c:v>
                </c:pt>
                <c:pt idx="592">
                  <c:v>Kasey</c:v>
                </c:pt>
                <c:pt idx="593">
                  <c:v>Kason</c:v>
                </c:pt>
                <c:pt idx="594">
                  <c:v>Katelyn</c:v>
                </c:pt>
                <c:pt idx="595">
                  <c:v>Katie</c:v>
                </c:pt>
                <c:pt idx="596">
                  <c:v>Katrina</c:v>
                </c:pt>
                <c:pt idx="597">
                  <c:v>Kayden</c:v>
                </c:pt>
                <c:pt idx="598">
                  <c:v>Kayla</c:v>
                </c:pt>
                <c:pt idx="599">
                  <c:v>Kaylah</c:v>
                </c:pt>
                <c:pt idx="600">
                  <c:v>Kaylee</c:v>
                </c:pt>
                <c:pt idx="601">
                  <c:v>Kaylen</c:v>
                </c:pt>
                <c:pt idx="602">
                  <c:v>Kayley</c:v>
                </c:pt>
                <c:pt idx="603">
                  <c:v>Kaylie</c:v>
                </c:pt>
                <c:pt idx="604">
                  <c:v>Kaylin</c:v>
                </c:pt>
                <c:pt idx="605">
                  <c:v>Kaylyn</c:v>
                </c:pt>
                <c:pt idx="606">
                  <c:v>Kaylynn</c:v>
                </c:pt>
                <c:pt idx="607">
                  <c:v>Keith</c:v>
                </c:pt>
                <c:pt idx="608">
                  <c:v>Kellen</c:v>
                </c:pt>
                <c:pt idx="609">
                  <c:v>Kelley</c:v>
                </c:pt>
                <c:pt idx="610">
                  <c:v>Kelly</c:v>
                </c:pt>
                <c:pt idx="611">
                  <c:v>Kelvin</c:v>
                </c:pt>
                <c:pt idx="612">
                  <c:v>Kendal</c:v>
                </c:pt>
                <c:pt idx="613">
                  <c:v>Kendall</c:v>
                </c:pt>
                <c:pt idx="614">
                  <c:v>Kendra</c:v>
                </c:pt>
                <c:pt idx="615">
                  <c:v>Kendrick</c:v>
                </c:pt>
                <c:pt idx="616">
                  <c:v>Kennedi</c:v>
                </c:pt>
                <c:pt idx="617">
                  <c:v>Kennedy</c:v>
                </c:pt>
                <c:pt idx="618">
                  <c:v>Kenneth</c:v>
                </c:pt>
                <c:pt idx="619">
                  <c:v>Kenya</c:v>
                </c:pt>
                <c:pt idx="620">
                  <c:v>Kenzie</c:v>
                </c:pt>
                <c:pt idx="621">
                  <c:v>Keon</c:v>
                </c:pt>
                <c:pt idx="622">
                  <c:v>Keshawn</c:v>
                </c:pt>
                <c:pt idx="623">
                  <c:v>Ketsia</c:v>
                </c:pt>
                <c:pt idx="624">
                  <c:v>Keyla</c:v>
                </c:pt>
                <c:pt idx="625">
                  <c:v>Keyon</c:v>
                </c:pt>
                <c:pt idx="626">
                  <c:v>Kianna</c:v>
                </c:pt>
                <c:pt idx="627">
                  <c:v>Kiara</c:v>
                </c:pt>
                <c:pt idx="628">
                  <c:v>Kiersten</c:v>
                </c:pt>
                <c:pt idx="629">
                  <c:v>Kiley</c:v>
                </c:pt>
                <c:pt idx="630">
                  <c:v>Kimberly</c:v>
                </c:pt>
                <c:pt idx="631">
                  <c:v>Kinley</c:v>
                </c:pt>
                <c:pt idx="632">
                  <c:v>Kinsley</c:v>
                </c:pt>
                <c:pt idx="633">
                  <c:v>Kira</c:v>
                </c:pt>
                <c:pt idx="634">
                  <c:v>Kobe</c:v>
                </c:pt>
                <c:pt idx="635">
                  <c:v>Kody</c:v>
                </c:pt>
                <c:pt idx="636">
                  <c:v>Kolby</c:v>
                </c:pt>
                <c:pt idx="637">
                  <c:v>Kole</c:v>
                </c:pt>
                <c:pt idx="638">
                  <c:v>Kolten</c:v>
                </c:pt>
                <c:pt idx="639">
                  <c:v>Kolton</c:v>
                </c:pt>
                <c:pt idx="640">
                  <c:v>Konner</c:v>
                </c:pt>
                <c:pt idx="641">
                  <c:v>Korbin</c:v>
                </c:pt>
                <c:pt idx="642">
                  <c:v>Kristen</c:v>
                </c:pt>
                <c:pt idx="643">
                  <c:v>Kristin</c:v>
                </c:pt>
                <c:pt idx="644">
                  <c:v>Krystal</c:v>
                </c:pt>
                <c:pt idx="645">
                  <c:v>Kyan</c:v>
                </c:pt>
                <c:pt idx="646">
                  <c:v>Kyla</c:v>
                </c:pt>
                <c:pt idx="647">
                  <c:v>Kyle</c:v>
                </c:pt>
                <c:pt idx="648">
                  <c:v>Kyleigh</c:v>
                </c:pt>
                <c:pt idx="649">
                  <c:v>Kyler</c:v>
                </c:pt>
                <c:pt idx="650">
                  <c:v>Kylie</c:v>
                </c:pt>
                <c:pt idx="651">
                  <c:v>Kyra</c:v>
                </c:pt>
                <c:pt idx="652">
                  <c:v>Laci</c:v>
                </c:pt>
                <c:pt idx="653">
                  <c:v>Laila</c:v>
                </c:pt>
                <c:pt idx="654">
                  <c:v>Lailah</c:v>
                </c:pt>
                <c:pt idx="655">
                  <c:v>Lainey</c:v>
                </c:pt>
                <c:pt idx="656">
                  <c:v>Lamar</c:v>
                </c:pt>
                <c:pt idx="657">
                  <c:v>Lamont</c:v>
                </c:pt>
                <c:pt idx="658">
                  <c:v>Lance</c:v>
                </c:pt>
                <c:pt idx="659">
                  <c:v>Landen</c:v>
                </c:pt>
                <c:pt idx="660">
                  <c:v>Landin</c:v>
                </c:pt>
                <c:pt idx="661">
                  <c:v>Landyn</c:v>
                </c:pt>
                <c:pt idx="662">
                  <c:v>Lane</c:v>
                </c:pt>
                <c:pt idx="663">
                  <c:v>Larissa</c:v>
                </c:pt>
                <c:pt idx="664">
                  <c:v>Larry</c:v>
                </c:pt>
                <c:pt idx="665">
                  <c:v>Latia</c:v>
                </c:pt>
                <c:pt idx="666">
                  <c:v>Laurel</c:v>
                </c:pt>
                <c:pt idx="667">
                  <c:v>Lauren</c:v>
                </c:pt>
                <c:pt idx="668">
                  <c:v>Lauryn</c:v>
                </c:pt>
                <c:pt idx="669">
                  <c:v>Lawrence</c:v>
                </c:pt>
                <c:pt idx="670">
                  <c:v>Layla</c:v>
                </c:pt>
                <c:pt idx="671">
                  <c:v>Layton</c:v>
                </c:pt>
                <c:pt idx="672">
                  <c:v>Lei-Ming</c:v>
                </c:pt>
                <c:pt idx="673">
                  <c:v>Leland</c:v>
                </c:pt>
                <c:pt idx="674">
                  <c:v>Lenora</c:v>
                </c:pt>
                <c:pt idx="675">
                  <c:v>Leonel</c:v>
                </c:pt>
                <c:pt idx="676">
                  <c:v>Leonidas</c:v>
                </c:pt>
                <c:pt idx="677">
                  <c:v>Leroy</c:v>
                </c:pt>
                <c:pt idx="678">
                  <c:v>Leslie</c:v>
                </c:pt>
                <c:pt idx="679">
                  <c:v>Levi</c:v>
                </c:pt>
                <c:pt idx="680">
                  <c:v>Leyla</c:v>
                </c:pt>
                <c:pt idx="681">
                  <c:v>Liam</c:v>
                </c:pt>
                <c:pt idx="682">
                  <c:v>Liberty</c:v>
                </c:pt>
                <c:pt idx="683">
                  <c:v>Lilian</c:v>
                </c:pt>
                <c:pt idx="684">
                  <c:v>Lilianna</c:v>
                </c:pt>
                <c:pt idx="685">
                  <c:v>Lillian</c:v>
                </c:pt>
                <c:pt idx="686">
                  <c:v>Lilliana</c:v>
                </c:pt>
                <c:pt idx="687">
                  <c:v>Lillianna</c:v>
                </c:pt>
                <c:pt idx="688">
                  <c:v>Lillie</c:v>
                </c:pt>
                <c:pt idx="689">
                  <c:v>Lilly</c:v>
                </c:pt>
                <c:pt idx="690">
                  <c:v>Lily</c:v>
                </c:pt>
                <c:pt idx="691">
                  <c:v>Lincoln</c:v>
                </c:pt>
                <c:pt idx="692">
                  <c:v>Linda</c:v>
                </c:pt>
                <c:pt idx="693">
                  <c:v>Lindsay</c:v>
                </c:pt>
                <c:pt idx="694">
                  <c:v>Lisa</c:v>
                </c:pt>
                <c:pt idx="695">
                  <c:v>Litzy</c:v>
                </c:pt>
                <c:pt idx="696">
                  <c:v>Lizeth</c:v>
                </c:pt>
                <c:pt idx="697">
                  <c:v>Lola</c:v>
                </c:pt>
                <c:pt idx="698">
                  <c:v>London</c:v>
                </c:pt>
                <c:pt idx="699">
                  <c:v>Londyn</c:v>
                </c:pt>
                <c:pt idx="700">
                  <c:v>Lorelei</c:v>
                </c:pt>
                <c:pt idx="701">
                  <c:v>Lorena</c:v>
                </c:pt>
                <c:pt idx="702">
                  <c:v>Lucia</c:v>
                </c:pt>
                <c:pt idx="703">
                  <c:v>Lucian</c:v>
                </c:pt>
                <c:pt idx="704">
                  <c:v>Luciana</c:v>
                </c:pt>
                <c:pt idx="705">
                  <c:v>Lukas</c:v>
                </c:pt>
                <c:pt idx="706">
                  <c:v>Luz</c:v>
                </c:pt>
                <c:pt idx="707">
                  <c:v>Lyla</c:v>
                </c:pt>
                <c:pt idx="708">
                  <c:v>Lyric</c:v>
                </c:pt>
                <c:pt idx="709">
                  <c:v>Macey</c:v>
                </c:pt>
                <c:pt idx="710">
                  <c:v>Maci</c:v>
                </c:pt>
                <c:pt idx="711">
                  <c:v>Macy</c:v>
                </c:pt>
                <c:pt idx="712">
                  <c:v>Madden</c:v>
                </c:pt>
                <c:pt idx="713">
                  <c:v>Maddison</c:v>
                </c:pt>
                <c:pt idx="714">
                  <c:v>Madeleine</c:v>
                </c:pt>
                <c:pt idx="715">
                  <c:v>Madeline</c:v>
                </c:pt>
                <c:pt idx="716">
                  <c:v>Madelyn</c:v>
                </c:pt>
                <c:pt idx="717">
                  <c:v>Madyson</c:v>
                </c:pt>
                <c:pt idx="718">
                  <c:v>Maeve</c:v>
                </c:pt>
                <c:pt idx="719">
                  <c:v>Magdalena</c:v>
                </c:pt>
                <c:pt idx="720">
                  <c:v>Makai</c:v>
                </c:pt>
                <c:pt idx="721">
                  <c:v>Makaila</c:v>
                </c:pt>
                <c:pt idx="722">
                  <c:v>Makenna</c:v>
                </c:pt>
                <c:pt idx="723">
                  <c:v>Makenzie</c:v>
                </c:pt>
                <c:pt idx="724">
                  <c:v>Malachi</c:v>
                </c:pt>
                <c:pt idx="725">
                  <c:v>Malakai</c:v>
                </c:pt>
                <c:pt idx="726">
                  <c:v>Malia</c:v>
                </c:pt>
                <c:pt idx="727">
                  <c:v>Malik</c:v>
                </c:pt>
                <c:pt idx="728">
                  <c:v>Mallory</c:v>
                </c:pt>
                <c:pt idx="729">
                  <c:v>Manuel</c:v>
                </c:pt>
                <c:pt idx="730">
                  <c:v>Marc</c:v>
                </c:pt>
                <c:pt idx="731">
                  <c:v>Marcel</c:v>
                </c:pt>
                <c:pt idx="732">
                  <c:v>Marcelo</c:v>
                </c:pt>
                <c:pt idx="733">
                  <c:v>Marcos</c:v>
                </c:pt>
                <c:pt idx="734">
                  <c:v>Maria</c:v>
                </c:pt>
                <c:pt idx="735">
                  <c:v>Mariam</c:v>
                </c:pt>
                <c:pt idx="736">
                  <c:v>Mariana</c:v>
                </c:pt>
                <c:pt idx="737">
                  <c:v>Marianne</c:v>
                </c:pt>
                <c:pt idx="738">
                  <c:v>Maribel</c:v>
                </c:pt>
                <c:pt idx="739">
                  <c:v>Mariela</c:v>
                </c:pt>
                <c:pt idx="740">
                  <c:v>Marilyn</c:v>
                </c:pt>
                <c:pt idx="741">
                  <c:v>Marin</c:v>
                </c:pt>
                <c:pt idx="742">
                  <c:v>Mario</c:v>
                </c:pt>
                <c:pt idx="743">
                  <c:v>Marisa</c:v>
                </c:pt>
                <c:pt idx="744">
                  <c:v>Marisol</c:v>
                </c:pt>
                <c:pt idx="745">
                  <c:v>Marlee</c:v>
                </c:pt>
                <c:pt idx="746">
                  <c:v>Marlene</c:v>
                </c:pt>
                <c:pt idx="747">
                  <c:v>Marques</c:v>
                </c:pt>
                <c:pt idx="748">
                  <c:v>Marquis</c:v>
                </c:pt>
                <c:pt idx="749">
                  <c:v>Marshall</c:v>
                </c:pt>
                <c:pt idx="750">
                  <c:v>Martin</c:v>
                </c:pt>
                <c:pt idx="751">
                  <c:v>Marvin</c:v>
                </c:pt>
                <c:pt idx="752">
                  <c:v>Maryjane</c:v>
                </c:pt>
                <c:pt idx="753">
                  <c:v>Mason</c:v>
                </c:pt>
                <c:pt idx="754">
                  <c:v>Mathew</c:v>
                </c:pt>
                <c:pt idx="755">
                  <c:v>Mathias</c:v>
                </c:pt>
                <c:pt idx="756">
                  <c:v>Matias</c:v>
                </c:pt>
                <c:pt idx="757">
                  <c:v>Matilda</c:v>
                </c:pt>
                <c:pt idx="758">
                  <c:v>Matthew</c:v>
                </c:pt>
                <c:pt idx="759">
                  <c:v>Matthias</c:v>
                </c:pt>
                <c:pt idx="760">
                  <c:v>Mattie</c:v>
                </c:pt>
                <c:pt idx="761">
                  <c:v>Mauricio</c:v>
                </c:pt>
                <c:pt idx="762">
                  <c:v>Maverick</c:v>
                </c:pt>
                <c:pt idx="763">
                  <c:v>Maxim</c:v>
                </c:pt>
                <c:pt idx="764">
                  <c:v>Maximilian</c:v>
                </c:pt>
                <c:pt idx="765">
                  <c:v>Maximus</c:v>
                </c:pt>
                <c:pt idx="766">
                  <c:v>Maxwell</c:v>
                </c:pt>
                <c:pt idx="767">
                  <c:v>Maya</c:v>
                </c:pt>
                <c:pt idx="768">
                  <c:v>Mayra</c:v>
                </c:pt>
                <c:pt idx="769">
                  <c:v>Meadow</c:v>
                </c:pt>
                <c:pt idx="770">
                  <c:v>Megan</c:v>
                </c:pt>
                <c:pt idx="771">
                  <c:v>Mekhi</c:v>
                </c:pt>
                <c:pt idx="772">
                  <c:v>Melisa</c:v>
                </c:pt>
                <c:pt idx="773">
                  <c:v>Mia</c:v>
                </c:pt>
                <c:pt idx="774">
                  <c:v>Micah</c:v>
                </c:pt>
                <c:pt idx="775">
                  <c:v>Michael</c:v>
                </c:pt>
                <c:pt idx="776">
                  <c:v>Michaela</c:v>
                </c:pt>
                <c:pt idx="777">
                  <c:v>Micheal</c:v>
                </c:pt>
                <c:pt idx="778">
                  <c:v>Miguel</c:v>
                </c:pt>
                <c:pt idx="779">
                  <c:v>Milagros</c:v>
                </c:pt>
                <c:pt idx="780">
                  <c:v>Miles</c:v>
                </c:pt>
                <c:pt idx="781">
                  <c:v>Miley</c:v>
                </c:pt>
                <c:pt idx="782">
                  <c:v>Mina</c:v>
                </c:pt>
                <c:pt idx="783">
                  <c:v>Miranda</c:v>
                </c:pt>
                <c:pt idx="784">
                  <c:v>Mireya</c:v>
                </c:pt>
                <c:pt idx="785">
                  <c:v>Misael</c:v>
                </c:pt>
                <c:pt idx="786">
                  <c:v>Miya</c:v>
                </c:pt>
                <c:pt idx="787">
                  <c:v>Mohamed</c:v>
                </c:pt>
                <c:pt idx="788">
                  <c:v>Mohammed</c:v>
                </c:pt>
                <c:pt idx="789">
                  <c:v>Mollie</c:v>
                </c:pt>
                <c:pt idx="790">
                  <c:v>Molly</c:v>
                </c:pt>
                <c:pt idx="791">
                  <c:v>Monique</c:v>
                </c:pt>
                <c:pt idx="792">
                  <c:v>Monserrat</c:v>
                </c:pt>
                <c:pt idx="793">
                  <c:v>Morgan</c:v>
                </c:pt>
                <c:pt idx="794">
                  <c:v>Moriah</c:v>
                </c:pt>
                <c:pt idx="795">
                  <c:v>Moshe</c:v>
                </c:pt>
                <c:pt idx="796">
                  <c:v>Muhammad</c:v>
                </c:pt>
                <c:pt idx="797">
                  <c:v>Myah</c:v>
                </c:pt>
                <c:pt idx="798">
                  <c:v>Myla</c:v>
                </c:pt>
                <c:pt idx="799">
                  <c:v>Myles</c:v>
                </c:pt>
                <c:pt idx="800">
                  <c:v>Mylie</c:v>
                </c:pt>
                <c:pt idx="801">
                  <c:v>Nadia</c:v>
                </c:pt>
                <c:pt idx="802">
                  <c:v>Nan</c:v>
                </c:pt>
                <c:pt idx="803">
                  <c:v>Naomi</c:v>
                </c:pt>
                <c:pt idx="804">
                  <c:v>Natalia</c:v>
                </c:pt>
                <c:pt idx="805">
                  <c:v>Natalya</c:v>
                </c:pt>
                <c:pt idx="806">
                  <c:v>Natasha</c:v>
                </c:pt>
                <c:pt idx="807">
                  <c:v>Nathalia</c:v>
                </c:pt>
                <c:pt idx="808">
                  <c:v>Nathalie</c:v>
                </c:pt>
                <c:pt idx="809">
                  <c:v>Nathan</c:v>
                </c:pt>
                <c:pt idx="810">
                  <c:v>Nathanial</c:v>
                </c:pt>
                <c:pt idx="811">
                  <c:v>Nathen</c:v>
                </c:pt>
                <c:pt idx="812">
                  <c:v>Nayeli</c:v>
                </c:pt>
                <c:pt idx="813">
                  <c:v>Ned</c:v>
                </c:pt>
                <c:pt idx="814">
                  <c:v>Nehemiah</c:v>
                </c:pt>
                <c:pt idx="815">
                  <c:v>Neil</c:v>
                </c:pt>
                <c:pt idx="816">
                  <c:v>Nevaeh</c:v>
                </c:pt>
                <c:pt idx="817">
                  <c:v>Neveah</c:v>
                </c:pt>
                <c:pt idx="818">
                  <c:v>Nick</c:v>
                </c:pt>
                <c:pt idx="819">
                  <c:v>Nickolas</c:v>
                </c:pt>
                <c:pt idx="820">
                  <c:v>Nicole</c:v>
                </c:pt>
                <c:pt idx="821">
                  <c:v>Nikhil</c:v>
                </c:pt>
                <c:pt idx="822">
                  <c:v>Niko</c:v>
                </c:pt>
                <c:pt idx="823">
                  <c:v>Nilson</c:v>
                </c:pt>
                <c:pt idx="824">
                  <c:v>Nina</c:v>
                </c:pt>
                <c:pt idx="825">
                  <c:v>Noe</c:v>
                </c:pt>
                <c:pt idx="826">
                  <c:v>Noel</c:v>
                </c:pt>
                <c:pt idx="827">
                  <c:v>Noelle</c:v>
                </c:pt>
                <c:pt idx="828">
                  <c:v>Noemi</c:v>
                </c:pt>
                <c:pt idx="829">
                  <c:v>Nola</c:v>
                </c:pt>
                <c:pt idx="830">
                  <c:v>Nolan</c:v>
                </c:pt>
                <c:pt idx="831">
                  <c:v>Nyla</c:v>
                </c:pt>
                <c:pt idx="832">
                  <c:v>Octavio</c:v>
                </c:pt>
                <c:pt idx="833">
                  <c:v>Odin</c:v>
                </c:pt>
                <c:pt idx="834">
                  <c:v>Orlando</c:v>
                </c:pt>
                <c:pt idx="835">
                  <c:v>Oscar</c:v>
                </c:pt>
                <c:pt idx="836">
                  <c:v>Oswaldo</c:v>
                </c:pt>
                <c:pt idx="837">
                  <c:v>Owen</c:v>
                </c:pt>
                <c:pt idx="838">
                  <c:v>Pablo</c:v>
                </c:pt>
                <c:pt idx="839">
                  <c:v>Paola</c:v>
                </c:pt>
                <c:pt idx="840">
                  <c:v>Paris</c:v>
                </c:pt>
                <c:pt idx="841">
                  <c:v>Parker</c:v>
                </c:pt>
                <c:pt idx="842">
                  <c:v>Patience</c:v>
                </c:pt>
                <c:pt idx="843">
                  <c:v>Patrick</c:v>
                </c:pt>
                <c:pt idx="844">
                  <c:v>Paul</c:v>
                </c:pt>
                <c:pt idx="845">
                  <c:v>Paxton</c:v>
                </c:pt>
                <c:pt idx="846">
                  <c:v>Payten</c:v>
                </c:pt>
                <c:pt idx="847">
                  <c:v>Penelope</c:v>
                </c:pt>
                <c:pt idx="848">
                  <c:v>Perla</c:v>
                </c:pt>
                <c:pt idx="849">
                  <c:v>Peyton</c:v>
                </c:pt>
                <c:pt idx="850">
                  <c:v>Phil</c:v>
                </c:pt>
                <c:pt idx="851">
                  <c:v>Philip</c:v>
                </c:pt>
                <c:pt idx="852">
                  <c:v>Phoenix</c:v>
                </c:pt>
                <c:pt idx="853">
                  <c:v>Pierce</c:v>
                </c:pt>
                <c:pt idx="854">
                  <c:v>Pierre</c:v>
                </c:pt>
                <c:pt idx="855">
                  <c:v>Piper</c:v>
                </c:pt>
                <c:pt idx="856">
                  <c:v>Presley</c:v>
                </c:pt>
                <c:pt idx="857">
                  <c:v>Prince</c:v>
                </c:pt>
                <c:pt idx="858">
                  <c:v>Princess</c:v>
                </c:pt>
                <c:pt idx="859">
                  <c:v>Quentin</c:v>
                </c:pt>
                <c:pt idx="860">
                  <c:v>Quincy</c:v>
                </c:pt>
                <c:pt idx="861">
                  <c:v>Quinn</c:v>
                </c:pt>
                <c:pt idx="862">
                  <c:v>Rachael</c:v>
                </c:pt>
                <c:pt idx="863">
                  <c:v>Raegan</c:v>
                </c:pt>
                <c:pt idx="864">
                  <c:v>Raelynn</c:v>
                </c:pt>
                <c:pt idx="865">
                  <c:v>Rafael</c:v>
                </c:pt>
                <c:pt idx="866">
                  <c:v>Raina</c:v>
                </c:pt>
                <c:pt idx="867">
                  <c:v>Ralph</c:v>
                </c:pt>
                <c:pt idx="868">
                  <c:v>Ramiro</c:v>
                </c:pt>
                <c:pt idx="869">
                  <c:v>Ramon</c:v>
                </c:pt>
                <c:pt idx="870">
                  <c:v>Randall</c:v>
                </c:pt>
                <c:pt idx="871">
                  <c:v>Raphael</c:v>
                </c:pt>
                <c:pt idx="872">
                  <c:v>Raquel</c:v>
                </c:pt>
                <c:pt idx="873">
                  <c:v>Rashad</c:v>
                </c:pt>
                <c:pt idx="874">
                  <c:v>Rayan</c:v>
                </c:pt>
                <c:pt idx="875">
                  <c:v>Raymond</c:v>
                </c:pt>
                <c:pt idx="876">
                  <c:v>Rayna</c:v>
                </c:pt>
                <c:pt idx="877">
                  <c:v>Reagan</c:v>
                </c:pt>
                <c:pt idx="878">
                  <c:v>Rebecca</c:v>
                </c:pt>
                <c:pt idx="879">
                  <c:v>Rebekah</c:v>
                </c:pt>
                <c:pt idx="880">
                  <c:v>Reece</c:v>
                </c:pt>
                <c:pt idx="881">
                  <c:v>Reed</c:v>
                </c:pt>
                <c:pt idx="882">
                  <c:v>Reese</c:v>
                </c:pt>
                <c:pt idx="883">
                  <c:v>Regina</c:v>
                </c:pt>
                <c:pt idx="884">
                  <c:v>Reginald</c:v>
                </c:pt>
                <c:pt idx="885">
                  <c:v>Reilly</c:v>
                </c:pt>
                <c:pt idx="886">
                  <c:v>Rene</c:v>
                </c:pt>
                <c:pt idx="887">
                  <c:v>Renee</c:v>
                </c:pt>
                <c:pt idx="888">
                  <c:v>Reuben</c:v>
                </c:pt>
                <c:pt idx="889">
                  <c:v>Rey</c:v>
                </c:pt>
                <c:pt idx="890">
                  <c:v>Reyna</c:v>
                </c:pt>
                <c:pt idx="891">
                  <c:v>Rhett</c:v>
                </c:pt>
                <c:pt idx="892">
                  <c:v>Ricardo</c:v>
                </c:pt>
                <c:pt idx="893">
                  <c:v>Richard</c:v>
                </c:pt>
                <c:pt idx="894">
                  <c:v>Rigoberto</c:v>
                </c:pt>
                <c:pt idx="895">
                  <c:v>Robert</c:v>
                </c:pt>
                <c:pt idx="896">
                  <c:v>Roberto</c:v>
                </c:pt>
                <c:pt idx="897">
                  <c:v>Rocco</c:v>
                </c:pt>
                <c:pt idx="898">
                  <c:v>Rodolfo</c:v>
                </c:pt>
                <c:pt idx="899">
                  <c:v>Roger</c:v>
                </c:pt>
                <c:pt idx="900">
                  <c:v>Rohan</c:v>
                </c:pt>
                <c:pt idx="901">
                  <c:v>Roland</c:v>
                </c:pt>
                <c:pt idx="902">
                  <c:v>Ronald</c:v>
                </c:pt>
                <c:pt idx="903">
                  <c:v>Ronin</c:v>
                </c:pt>
                <c:pt idx="904">
                  <c:v>Ronnie</c:v>
                </c:pt>
                <c:pt idx="905">
                  <c:v>Rose</c:v>
                </c:pt>
                <c:pt idx="906">
                  <c:v>Rosemary</c:v>
                </c:pt>
                <c:pt idx="907">
                  <c:v>Ross</c:v>
                </c:pt>
                <c:pt idx="908">
                  <c:v>Roxana</c:v>
                </c:pt>
                <c:pt idx="909">
                  <c:v>Roy</c:v>
                </c:pt>
                <c:pt idx="910">
                  <c:v>Rubi</c:v>
                </c:pt>
                <c:pt idx="911">
                  <c:v>Ruth</c:v>
                </c:pt>
                <c:pt idx="912">
                  <c:v>Ryan</c:v>
                </c:pt>
                <c:pt idx="913">
                  <c:v>Ryker</c:v>
                </c:pt>
                <c:pt idx="914">
                  <c:v>Ryland</c:v>
                </c:pt>
                <c:pt idx="915">
                  <c:v>Rylee</c:v>
                </c:pt>
                <c:pt idx="916">
                  <c:v>Sabrina</c:v>
                </c:pt>
                <c:pt idx="917">
                  <c:v>Sade</c:v>
                </c:pt>
                <c:pt idx="918">
                  <c:v>Sage</c:v>
                </c:pt>
                <c:pt idx="919">
                  <c:v>Salvador</c:v>
                </c:pt>
                <c:pt idx="920">
                  <c:v>Salvatore</c:v>
                </c:pt>
                <c:pt idx="921">
                  <c:v>Samara</c:v>
                </c:pt>
                <c:pt idx="922">
                  <c:v>Samir</c:v>
                </c:pt>
                <c:pt idx="923">
                  <c:v>Samson</c:v>
                </c:pt>
                <c:pt idx="924">
                  <c:v>Samuel</c:v>
                </c:pt>
                <c:pt idx="925">
                  <c:v>Sanaa</c:v>
                </c:pt>
                <c:pt idx="926">
                  <c:v>Sanai</c:v>
                </c:pt>
                <c:pt idx="927">
                  <c:v>Sandra</c:v>
                </c:pt>
                <c:pt idx="928">
                  <c:v>Saniya</c:v>
                </c:pt>
                <c:pt idx="929">
                  <c:v>Saniyah</c:v>
                </c:pt>
                <c:pt idx="930">
                  <c:v>Sarah</c:v>
                </c:pt>
                <c:pt idx="931">
                  <c:v>Sarahi</c:v>
                </c:pt>
                <c:pt idx="932">
                  <c:v>Sarai</c:v>
                </c:pt>
                <c:pt idx="933">
                  <c:v>Sariah</c:v>
                </c:pt>
                <c:pt idx="934">
                  <c:v>Savanah</c:v>
                </c:pt>
                <c:pt idx="935">
                  <c:v>Savanna</c:v>
                </c:pt>
                <c:pt idx="936">
                  <c:v>Savion</c:v>
                </c:pt>
                <c:pt idx="937">
                  <c:v>Scott</c:v>
                </c:pt>
                <c:pt idx="938">
                  <c:v>Sean</c:v>
                </c:pt>
                <c:pt idx="939">
                  <c:v>Seffi</c:v>
                </c:pt>
                <c:pt idx="940">
                  <c:v>Selena</c:v>
                </c:pt>
                <c:pt idx="941">
                  <c:v>Selina</c:v>
                </c:pt>
                <c:pt idx="942">
                  <c:v>Semaj</c:v>
                </c:pt>
                <c:pt idx="943">
                  <c:v>Serenity</c:v>
                </c:pt>
                <c:pt idx="944">
                  <c:v>Seth</c:v>
                </c:pt>
                <c:pt idx="945">
                  <c:v>Shakira</c:v>
                </c:pt>
                <c:pt idx="946">
                  <c:v>Shamar</c:v>
                </c:pt>
                <c:pt idx="947">
                  <c:v>Shana</c:v>
                </c:pt>
                <c:pt idx="948">
                  <c:v>Shania</c:v>
                </c:pt>
                <c:pt idx="949">
                  <c:v>Shaniya</c:v>
                </c:pt>
                <c:pt idx="950">
                  <c:v>Shari</c:v>
                </c:pt>
                <c:pt idx="951">
                  <c:v>Sharlene</c:v>
                </c:pt>
                <c:pt idx="952">
                  <c:v>Sharon</c:v>
                </c:pt>
                <c:pt idx="953">
                  <c:v>Shaun</c:v>
                </c:pt>
                <c:pt idx="954">
                  <c:v>Shenice</c:v>
                </c:pt>
                <c:pt idx="955">
                  <c:v>Sherlyn</c:v>
                </c:pt>
                <c:pt idx="956">
                  <c:v>Shyanne</c:v>
                </c:pt>
                <c:pt idx="957">
                  <c:v>Sidney</c:v>
                </c:pt>
                <c:pt idx="958">
                  <c:v>Sierra</c:v>
                </c:pt>
                <c:pt idx="959">
                  <c:v>Simone</c:v>
                </c:pt>
                <c:pt idx="960">
                  <c:v>Sincere</c:v>
                </c:pt>
                <c:pt idx="961">
                  <c:v>Skye</c:v>
                </c:pt>
                <c:pt idx="962">
                  <c:v>Skyla</c:v>
                </c:pt>
                <c:pt idx="963">
                  <c:v>Skylar</c:v>
                </c:pt>
                <c:pt idx="964">
                  <c:v>Skyler</c:v>
                </c:pt>
                <c:pt idx="965">
                  <c:v>Slade</c:v>
                </c:pt>
                <c:pt idx="966">
                  <c:v>Sloane</c:v>
                </c:pt>
                <c:pt idx="967">
                  <c:v>Sneha</c:v>
                </c:pt>
                <c:pt idx="968">
                  <c:v>Sophie</c:v>
                </c:pt>
                <c:pt idx="969">
                  <c:v>Soren</c:v>
                </c:pt>
                <c:pt idx="970">
                  <c:v>Spencer</c:v>
                </c:pt>
                <c:pt idx="971">
                  <c:v>Stephanie</c:v>
                </c:pt>
                <c:pt idx="972">
                  <c:v>Stephany</c:v>
                </c:pt>
                <c:pt idx="973">
                  <c:v>Stephen</c:v>
                </c:pt>
                <c:pt idx="974">
                  <c:v>Summer</c:v>
                </c:pt>
                <c:pt idx="975">
                  <c:v>Susan</c:v>
                </c:pt>
                <c:pt idx="976">
                  <c:v>Sydney</c:v>
                </c:pt>
                <c:pt idx="977">
                  <c:v>Sylvia</c:v>
                </c:pt>
                <c:pt idx="978">
                  <c:v>Taisha</c:v>
                </c:pt>
                <c:pt idx="979">
                  <c:v>Talia</c:v>
                </c:pt>
                <c:pt idx="980">
                  <c:v>Taliyah</c:v>
                </c:pt>
                <c:pt idx="981">
                  <c:v>Tania</c:v>
                </c:pt>
                <c:pt idx="982">
                  <c:v>Taniya</c:v>
                </c:pt>
                <c:pt idx="983">
                  <c:v>Tanya</c:v>
                </c:pt>
                <c:pt idx="984">
                  <c:v>Tara</c:v>
                </c:pt>
                <c:pt idx="985">
                  <c:v>Taryn</c:v>
                </c:pt>
                <c:pt idx="986">
                  <c:v>Tatiana</c:v>
                </c:pt>
                <c:pt idx="987">
                  <c:v>Tatum</c:v>
                </c:pt>
                <c:pt idx="988">
                  <c:v>Tayana</c:v>
                </c:pt>
                <c:pt idx="989">
                  <c:v>Taylor</c:v>
                </c:pt>
                <c:pt idx="990">
                  <c:v>Teagan</c:v>
                </c:pt>
                <c:pt idx="991">
                  <c:v>Tessa</c:v>
                </c:pt>
                <c:pt idx="992">
                  <c:v>Thaddeus</c:v>
                </c:pt>
                <c:pt idx="993">
                  <c:v>Theodore</c:v>
                </c:pt>
                <c:pt idx="994">
                  <c:v>Thomas</c:v>
                </c:pt>
                <c:pt idx="995">
                  <c:v>Tia</c:v>
                </c:pt>
                <c:pt idx="996">
                  <c:v>Tiana</c:v>
                </c:pt>
                <c:pt idx="997">
                  <c:v>Tiara</c:v>
                </c:pt>
                <c:pt idx="998">
                  <c:v>Tiffany</c:v>
                </c:pt>
                <c:pt idx="999">
                  <c:v>Timothy</c:v>
                </c:pt>
                <c:pt idx="1000">
                  <c:v>Titus</c:v>
                </c:pt>
                <c:pt idx="1001">
                  <c:v>Tommy</c:v>
                </c:pt>
                <c:pt idx="1002">
                  <c:v>Tony</c:v>
                </c:pt>
                <c:pt idx="1003">
                  <c:v>Trace</c:v>
                </c:pt>
                <c:pt idx="1004">
                  <c:v>Travis</c:v>
                </c:pt>
                <c:pt idx="1005">
                  <c:v>Trent</c:v>
                </c:pt>
                <c:pt idx="1006">
                  <c:v>Trevin</c:v>
                </c:pt>
                <c:pt idx="1007">
                  <c:v>Trevon</c:v>
                </c:pt>
                <c:pt idx="1008">
                  <c:v>Trina</c:v>
                </c:pt>
                <c:pt idx="1009">
                  <c:v>Trinity</c:v>
                </c:pt>
                <c:pt idx="1010">
                  <c:v>Tripp</c:v>
                </c:pt>
                <c:pt idx="1011">
                  <c:v>Tristen</c:v>
                </c:pt>
                <c:pt idx="1012">
                  <c:v>Triston</c:v>
                </c:pt>
                <c:pt idx="1013">
                  <c:v>Trystan</c:v>
                </c:pt>
                <c:pt idx="1014">
                  <c:v>Tucker</c:v>
                </c:pt>
                <c:pt idx="1015">
                  <c:v>Turner</c:v>
                </c:pt>
                <c:pt idx="1016">
                  <c:v>Tyler</c:v>
                </c:pt>
                <c:pt idx="1017">
                  <c:v>Tyrell</c:v>
                </c:pt>
                <c:pt idx="1018">
                  <c:v>Tyrone</c:v>
                </c:pt>
                <c:pt idx="1019">
                  <c:v>Uriah</c:v>
                </c:pt>
                <c:pt idx="1020">
                  <c:v>Urijah</c:v>
                </c:pt>
                <c:pt idx="1021">
                  <c:v>Valentino</c:v>
                </c:pt>
                <c:pt idx="1022">
                  <c:v>Valeria</c:v>
                </c:pt>
                <c:pt idx="1023">
                  <c:v>Valerie</c:v>
                </c:pt>
                <c:pt idx="1024">
                  <c:v>Valery</c:v>
                </c:pt>
                <c:pt idx="1025">
                  <c:v>Vance</c:v>
                </c:pt>
                <c:pt idx="1026">
                  <c:v>Vaughn</c:v>
                </c:pt>
                <c:pt idx="1027">
                  <c:v>Veronica</c:v>
                </c:pt>
                <c:pt idx="1028">
                  <c:v>Vicente</c:v>
                </c:pt>
                <c:pt idx="1029">
                  <c:v>Victoria</c:v>
                </c:pt>
                <c:pt idx="1030">
                  <c:v>Vincent</c:v>
                </c:pt>
                <c:pt idx="1031">
                  <c:v>Violet</c:v>
                </c:pt>
                <c:pt idx="1032">
                  <c:v>Virginia</c:v>
                </c:pt>
                <c:pt idx="1033">
                  <c:v>Vivian</c:v>
                </c:pt>
                <c:pt idx="1034">
                  <c:v>Wade</c:v>
                </c:pt>
                <c:pt idx="1035">
                  <c:v>Wayne</c:v>
                </c:pt>
                <c:pt idx="1036">
                  <c:v>Weston</c:v>
                </c:pt>
                <c:pt idx="1037">
                  <c:v>William</c:v>
                </c:pt>
                <c:pt idx="1038">
                  <c:v>Willie</c:v>
                </c:pt>
                <c:pt idx="1039">
                  <c:v>Willow</c:v>
                </c:pt>
                <c:pt idx="1040">
                  <c:v>Wilson</c:v>
                </c:pt>
                <c:pt idx="1041">
                  <c:v>Wilson K</c:v>
                </c:pt>
                <c:pt idx="1042">
                  <c:v>Wyatt</c:v>
                </c:pt>
                <c:pt idx="1043">
                  <c:v>Xana</c:v>
                </c:pt>
                <c:pt idx="1044">
                  <c:v>Ximena</c:v>
                </c:pt>
                <c:pt idx="1045">
                  <c:v>Yadiel</c:v>
                </c:pt>
                <c:pt idx="1046">
                  <c:v>Yadira</c:v>
                </c:pt>
                <c:pt idx="1047">
                  <c:v>Yahir</c:v>
                </c:pt>
                <c:pt idx="1048">
                  <c:v>Yair</c:v>
                </c:pt>
                <c:pt idx="1049">
                  <c:v>Yamilet</c:v>
                </c:pt>
                <c:pt idx="1050">
                  <c:v>Yareli</c:v>
                </c:pt>
                <c:pt idx="1051">
                  <c:v>Yasmine</c:v>
                </c:pt>
                <c:pt idx="1052">
                  <c:v>Yen</c:v>
                </c:pt>
                <c:pt idx="1053">
                  <c:v>Yuliana</c:v>
                </c:pt>
                <c:pt idx="1054">
                  <c:v>Zackery</c:v>
                </c:pt>
                <c:pt idx="1055">
                  <c:v>Zander</c:v>
                </c:pt>
                <c:pt idx="1056">
                  <c:v>Zaniyah</c:v>
                </c:pt>
                <c:pt idx="1057">
                  <c:v>Zara</c:v>
                </c:pt>
                <c:pt idx="1058">
                  <c:v>Zariah</c:v>
                </c:pt>
                <c:pt idx="1059">
                  <c:v>Zavier</c:v>
                </c:pt>
                <c:pt idx="1060">
                  <c:v>Zayne</c:v>
                </c:pt>
                <c:pt idx="1061">
                  <c:v>Zechariah</c:v>
                </c:pt>
                <c:pt idx="1062">
                  <c:v>Zoe</c:v>
                </c:pt>
                <c:pt idx="1063">
                  <c:v>Zoey</c:v>
                </c:pt>
                <c:pt idx="1064">
                  <c:v>Zoie</c:v>
                </c:pt>
                <c:pt idx="1065">
                  <c:v>(blank)</c:v>
                </c:pt>
              </c:strCache>
            </c:strRef>
          </c:cat>
          <c:val>
            <c:numRef>
              <c:f>Sheet2!$B$5:$B$1071</c:f>
              <c:numCache>
                <c:formatCode>General</c:formatCode>
                <c:ptCount val="1066"/>
                <c:pt idx="6">
                  <c:v>3238</c:v>
                </c:pt>
                <c:pt idx="8">
                  <c:v>2218</c:v>
                </c:pt>
                <c:pt idx="9">
                  <c:v>3103</c:v>
                </c:pt>
                <c:pt idx="13">
                  <c:v>2694</c:v>
                </c:pt>
                <c:pt idx="14">
                  <c:v>3703</c:v>
                </c:pt>
                <c:pt idx="16">
                  <c:v>2752</c:v>
                </c:pt>
                <c:pt idx="24">
                  <c:v>2197</c:v>
                </c:pt>
                <c:pt idx="27">
                  <c:v>2214</c:v>
                </c:pt>
                <c:pt idx="28">
                  <c:v>2897</c:v>
                </c:pt>
                <c:pt idx="29">
                  <c:v>2242</c:v>
                </c:pt>
                <c:pt idx="30">
                  <c:v>2880</c:v>
                </c:pt>
                <c:pt idx="37">
                  <c:v>2572</c:v>
                </c:pt>
                <c:pt idx="44">
                  <c:v>2485</c:v>
                </c:pt>
                <c:pt idx="48">
                  <c:v>2413</c:v>
                </c:pt>
                <c:pt idx="50">
                  <c:v>3008</c:v>
                </c:pt>
                <c:pt idx="51">
                  <c:v>2499</c:v>
                </c:pt>
                <c:pt idx="52">
                  <c:v>2474</c:v>
                </c:pt>
                <c:pt idx="71">
                  <c:v>2612</c:v>
                </c:pt>
                <c:pt idx="74">
                  <c:v>2273</c:v>
                </c:pt>
                <c:pt idx="77">
                  <c:v>2473</c:v>
                </c:pt>
                <c:pt idx="79">
                  <c:v>3366</c:v>
                </c:pt>
                <c:pt idx="82">
                  <c:v>3576</c:v>
                </c:pt>
                <c:pt idx="85">
                  <c:v>5682</c:v>
                </c:pt>
                <c:pt idx="86">
                  <c:v>2790</c:v>
                </c:pt>
                <c:pt idx="87">
                  <c:v>2780</c:v>
                </c:pt>
                <c:pt idx="90">
                  <c:v>3065</c:v>
                </c:pt>
                <c:pt idx="94">
                  <c:v>2157</c:v>
                </c:pt>
                <c:pt idx="98">
                  <c:v>3181</c:v>
                </c:pt>
                <c:pt idx="111">
                  <c:v>2155</c:v>
                </c:pt>
                <c:pt idx="117">
                  <c:v>2324</c:v>
                </c:pt>
                <c:pt idx="122">
                  <c:v>3582</c:v>
                </c:pt>
                <c:pt idx="123">
                  <c:v>2812</c:v>
                </c:pt>
                <c:pt idx="125">
                  <c:v>3726</c:v>
                </c:pt>
                <c:pt idx="126">
                  <c:v>3297</c:v>
                </c:pt>
                <c:pt idx="129">
                  <c:v>2570</c:v>
                </c:pt>
                <c:pt idx="133">
                  <c:v>2761</c:v>
                </c:pt>
                <c:pt idx="137">
                  <c:v>3089</c:v>
                </c:pt>
                <c:pt idx="141">
                  <c:v>2949</c:v>
                </c:pt>
                <c:pt idx="151">
                  <c:v>3125</c:v>
                </c:pt>
                <c:pt idx="154">
                  <c:v>2975</c:v>
                </c:pt>
                <c:pt idx="156">
                  <c:v>2459</c:v>
                </c:pt>
                <c:pt idx="157">
                  <c:v>2932</c:v>
                </c:pt>
                <c:pt idx="159">
                  <c:v>3115</c:v>
                </c:pt>
                <c:pt idx="167">
                  <c:v>3486</c:v>
                </c:pt>
                <c:pt idx="170">
                  <c:v>3409</c:v>
                </c:pt>
                <c:pt idx="173">
                  <c:v>5317</c:v>
                </c:pt>
                <c:pt idx="174">
                  <c:v>3057</c:v>
                </c:pt>
                <c:pt idx="178">
                  <c:v>2246</c:v>
                </c:pt>
                <c:pt idx="186">
                  <c:v>2700</c:v>
                </c:pt>
                <c:pt idx="189">
                  <c:v>2222</c:v>
                </c:pt>
                <c:pt idx="198">
                  <c:v>2498</c:v>
                </c:pt>
                <c:pt idx="201">
                  <c:v>2762</c:v>
                </c:pt>
                <c:pt idx="205">
                  <c:v>3049</c:v>
                </c:pt>
                <c:pt idx="215">
                  <c:v>3708</c:v>
                </c:pt>
                <c:pt idx="217">
                  <c:v>3695</c:v>
                </c:pt>
                <c:pt idx="225">
                  <c:v>2449</c:v>
                </c:pt>
                <c:pt idx="227">
                  <c:v>3455</c:v>
                </c:pt>
                <c:pt idx="231">
                  <c:v>2950</c:v>
                </c:pt>
                <c:pt idx="236">
                  <c:v>2720</c:v>
                </c:pt>
                <c:pt idx="242">
                  <c:v>2719</c:v>
                </c:pt>
                <c:pt idx="246">
                  <c:v>3046</c:v>
                </c:pt>
                <c:pt idx="248">
                  <c:v>3466</c:v>
                </c:pt>
                <c:pt idx="255">
                  <c:v>2493</c:v>
                </c:pt>
                <c:pt idx="259">
                  <c:v>2795</c:v>
                </c:pt>
                <c:pt idx="263">
                  <c:v>3169</c:v>
                </c:pt>
                <c:pt idx="265">
                  <c:v>3377</c:v>
                </c:pt>
                <c:pt idx="269">
                  <c:v>3202</c:v>
                </c:pt>
                <c:pt idx="270">
                  <c:v>3718</c:v>
                </c:pt>
                <c:pt idx="283">
                  <c:v>2737</c:v>
                </c:pt>
                <c:pt idx="307">
                  <c:v>2642</c:v>
                </c:pt>
                <c:pt idx="311">
                  <c:v>2901</c:v>
                </c:pt>
                <c:pt idx="315">
                  <c:v>3042</c:v>
                </c:pt>
                <c:pt idx="322">
                  <c:v>3590</c:v>
                </c:pt>
                <c:pt idx="326">
                  <c:v>2243</c:v>
                </c:pt>
                <c:pt idx="329">
                  <c:v>2270</c:v>
                </c:pt>
                <c:pt idx="332">
                  <c:v>2280</c:v>
                </c:pt>
                <c:pt idx="343">
                  <c:v>3107</c:v>
                </c:pt>
                <c:pt idx="348">
                  <c:v>3135</c:v>
                </c:pt>
                <c:pt idx="353">
                  <c:v>2403</c:v>
                </c:pt>
                <c:pt idx="355">
                  <c:v>2431</c:v>
                </c:pt>
                <c:pt idx="357">
                  <c:v>3112</c:v>
                </c:pt>
                <c:pt idx="363">
                  <c:v>2112</c:v>
                </c:pt>
                <c:pt idx="364">
                  <c:v>2405</c:v>
                </c:pt>
                <c:pt idx="367">
                  <c:v>2428</c:v>
                </c:pt>
                <c:pt idx="371">
                  <c:v>2482</c:v>
                </c:pt>
                <c:pt idx="372">
                  <c:v>2376</c:v>
                </c:pt>
                <c:pt idx="378">
                  <c:v>2511</c:v>
                </c:pt>
                <c:pt idx="380">
                  <c:v>3724</c:v>
                </c:pt>
                <c:pt idx="392">
                  <c:v>2652</c:v>
                </c:pt>
                <c:pt idx="399">
                  <c:v>2739</c:v>
                </c:pt>
                <c:pt idx="404">
                  <c:v>3501</c:v>
                </c:pt>
                <c:pt idx="406">
                  <c:v>3753</c:v>
                </c:pt>
                <c:pt idx="410">
                  <c:v>2205</c:v>
                </c:pt>
                <c:pt idx="419">
                  <c:v>3113</c:v>
                </c:pt>
                <c:pt idx="422">
                  <c:v>3583</c:v>
                </c:pt>
                <c:pt idx="440">
                  <c:v>5868</c:v>
                </c:pt>
                <c:pt idx="445">
                  <c:v>2417</c:v>
                </c:pt>
                <c:pt idx="455">
                  <c:v>2475</c:v>
                </c:pt>
                <c:pt idx="459">
                  <c:v>2827</c:v>
                </c:pt>
                <c:pt idx="463">
                  <c:v>2334</c:v>
                </c:pt>
                <c:pt idx="464">
                  <c:v>2789</c:v>
                </c:pt>
                <c:pt idx="465">
                  <c:v>3138</c:v>
                </c:pt>
                <c:pt idx="468">
                  <c:v>2781</c:v>
                </c:pt>
                <c:pt idx="470">
                  <c:v>2704</c:v>
                </c:pt>
                <c:pt idx="471">
                  <c:v>5845</c:v>
                </c:pt>
                <c:pt idx="475">
                  <c:v>2810</c:v>
                </c:pt>
                <c:pt idx="476">
                  <c:v>3305</c:v>
                </c:pt>
                <c:pt idx="483">
                  <c:v>3153</c:v>
                </c:pt>
                <c:pt idx="486">
                  <c:v>2332</c:v>
                </c:pt>
                <c:pt idx="489">
                  <c:v>2605</c:v>
                </c:pt>
                <c:pt idx="511">
                  <c:v>5906</c:v>
                </c:pt>
                <c:pt idx="514">
                  <c:v>3073</c:v>
                </c:pt>
                <c:pt idx="521">
                  <c:v>3573</c:v>
                </c:pt>
                <c:pt idx="522">
                  <c:v>2447</c:v>
                </c:pt>
                <c:pt idx="526">
                  <c:v>2573</c:v>
                </c:pt>
                <c:pt idx="529">
                  <c:v>2249</c:v>
                </c:pt>
                <c:pt idx="530">
                  <c:v>2966</c:v>
                </c:pt>
                <c:pt idx="531">
                  <c:v>2690</c:v>
                </c:pt>
                <c:pt idx="534">
                  <c:v>5116</c:v>
                </c:pt>
                <c:pt idx="538">
                  <c:v>3180</c:v>
                </c:pt>
                <c:pt idx="542">
                  <c:v>3745</c:v>
                </c:pt>
                <c:pt idx="545">
                  <c:v>2626</c:v>
                </c:pt>
                <c:pt idx="553">
                  <c:v>2210</c:v>
                </c:pt>
                <c:pt idx="560">
                  <c:v>3306</c:v>
                </c:pt>
                <c:pt idx="573">
                  <c:v>2131</c:v>
                </c:pt>
                <c:pt idx="582">
                  <c:v>2945</c:v>
                </c:pt>
                <c:pt idx="583">
                  <c:v>3604</c:v>
                </c:pt>
                <c:pt idx="588">
                  <c:v>3511</c:v>
                </c:pt>
                <c:pt idx="601">
                  <c:v>3261</c:v>
                </c:pt>
                <c:pt idx="602">
                  <c:v>2228</c:v>
                </c:pt>
                <c:pt idx="603">
                  <c:v>2217</c:v>
                </c:pt>
                <c:pt idx="604">
                  <c:v>2925</c:v>
                </c:pt>
                <c:pt idx="605">
                  <c:v>2666</c:v>
                </c:pt>
                <c:pt idx="606">
                  <c:v>3061</c:v>
                </c:pt>
                <c:pt idx="608">
                  <c:v>2741</c:v>
                </c:pt>
                <c:pt idx="613">
                  <c:v>2351</c:v>
                </c:pt>
                <c:pt idx="632">
                  <c:v>3515</c:v>
                </c:pt>
                <c:pt idx="633">
                  <c:v>2996</c:v>
                </c:pt>
                <c:pt idx="642">
                  <c:v>2320</c:v>
                </c:pt>
                <c:pt idx="643">
                  <c:v>2448</c:v>
                </c:pt>
                <c:pt idx="650">
                  <c:v>3372</c:v>
                </c:pt>
                <c:pt idx="656">
                  <c:v>2882</c:v>
                </c:pt>
                <c:pt idx="657">
                  <c:v>2407</c:v>
                </c:pt>
                <c:pt idx="665">
                  <c:v>3433</c:v>
                </c:pt>
                <c:pt idx="668">
                  <c:v>2654</c:v>
                </c:pt>
                <c:pt idx="669">
                  <c:v>2512</c:v>
                </c:pt>
                <c:pt idx="673">
                  <c:v>3481</c:v>
                </c:pt>
                <c:pt idx="686">
                  <c:v>3323</c:v>
                </c:pt>
                <c:pt idx="694">
                  <c:v>2753</c:v>
                </c:pt>
                <c:pt idx="698">
                  <c:v>2540</c:v>
                </c:pt>
                <c:pt idx="718">
                  <c:v>2558</c:v>
                </c:pt>
                <c:pt idx="719">
                  <c:v>2640</c:v>
                </c:pt>
                <c:pt idx="724">
                  <c:v>3029</c:v>
                </c:pt>
                <c:pt idx="732">
                  <c:v>2315</c:v>
                </c:pt>
                <c:pt idx="737">
                  <c:v>3203</c:v>
                </c:pt>
                <c:pt idx="740">
                  <c:v>6068</c:v>
                </c:pt>
                <c:pt idx="746">
                  <c:v>2302</c:v>
                </c:pt>
                <c:pt idx="748">
                  <c:v>6283</c:v>
                </c:pt>
                <c:pt idx="757">
                  <c:v>3555</c:v>
                </c:pt>
                <c:pt idx="765">
                  <c:v>2649</c:v>
                </c:pt>
                <c:pt idx="766">
                  <c:v>3755</c:v>
                </c:pt>
                <c:pt idx="767">
                  <c:v>6842</c:v>
                </c:pt>
                <c:pt idx="769">
                  <c:v>2696</c:v>
                </c:pt>
                <c:pt idx="771">
                  <c:v>3084</c:v>
                </c:pt>
                <c:pt idx="782">
                  <c:v>3278</c:v>
                </c:pt>
                <c:pt idx="784">
                  <c:v>2479</c:v>
                </c:pt>
                <c:pt idx="789">
                  <c:v>3159</c:v>
                </c:pt>
                <c:pt idx="791">
                  <c:v>3740</c:v>
                </c:pt>
                <c:pt idx="794">
                  <c:v>3121</c:v>
                </c:pt>
                <c:pt idx="795">
                  <c:v>6337</c:v>
                </c:pt>
                <c:pt idx="801">
                  <c:v>3292</c:v>
                </c:pt>
                <c:pt idx="804">
                  <c:v>3246</c:v>
                </c:pt>
                <c:pt idx="809">
                  <c:v>2560</c:v>
                </c:pt>
                <c:pt idx="819">
                  <c:v>3694</c:v>
                </c:pt>
                <c:pt idx="837">
                  <c:v>2494</c:v>
                </c:pt>
                <c:pt idx="864">
                  <c:v>2415</c:v>
                </c:pt>
                <c:pt idx="867">
                  <c:v>2692</c:v>
                </c:pt>
                <c:pt idx="870">
                  <c:v>2862</c:v>
                </c:pt>
                <c:pt idx="871">
                  <c:v>2179</c:v>
                </c:pt>
                <c:pt idx="873">
                  <c:v>3285</c:v>
                </c:pt>
                <c:pt idx="877">
                  <c:v>2349</c:v>
                </c:pt>
                <c:pt idx="879">
                  <c:v>2518</c:v>
                </c:pt>
                <c:pt idx="892">
                  <c:v>2575</c:v>
                </c:pt>
                <c:pt idx="894">
                  <c:v>3097</c:v>
                </c:pt>
                <c:pt idx="901">
                  <c:v>3322</c:v>
                </c:pt>
                <c:pt idx="902">
                  <c:v>3374</c:v>
                </c:pt>
                <c:pt idx="904">
                  <c:v>2995</c:v>
                </c:pt>
                <c:pt idx="908">
                  <c:v>3205</c:v>
                </c:pt>
                <c:pt idx="917">
                  <c:v>2967</c:v>
                </c:pt>
                <c:pt idx="926">
                  <c:v>2870</c:v>
                </c:pt>
                <c:pt idx="933">
                  <c:v>2356</c:v>
                </c:pt>
                <c:pt idx="938">
                  <c:v>2283</c:v>
                </c:pt>
                <c:pt idx="944">
                  <c:v>3343</c:v>
                </c:pt>
                <c:pt idx="967">
                  <c:v>2747</c:v>
                </c:pt>
                <c:pt idx="971">
                  <c:v>2743</c:v>
                </c:pt>
                <c:pt idx="973">
                  <c:v>3396</c:v>
                </c:pt>
                <c:pt idx="974">
                  <c:v>2358</c:v>
                </c:pt>
                <c:pt idx="975">
                  <c:v>2436</c:v>
                </c:pt>
                <c:pt idx="995">
                  <c:v>3495</c:v>
                </c:pt>
                <c:pt idx="1001">
                  <c:v>3079</c:v>
                </c:pt>
                <c:pt idx="1019">
                  <c:v>2469</c:v>
                </c:pt>
                <c:pt idx="1020">
                  <c:v>2656</c:v>
                </c:pt>
                <c:pt idx="1021">
                  <c:v>2627</c:v>
                </c:pt>
                <c:pt idx="1025">
                  <c:v>2147</c:v>
                </c:pt>
                <c:pt idx="1027">
                  <c:v>3535</c:v>
                </c:pt>
                <c:pt idx="1030">
                  <c:v>2429</c:v>
                </c:pt>
                <c:pt idx="1037">
                  <c:v>3311</c:v>
                </c:pt>
                <c:pt idx="1044">
                  <c:v>3132</c:v>
                </c:pt>
                <c:pt idx="1046">
                  <c:v>2617</c:v>
                </c:pt>
                <c:pt idx="1056">
                  <c:v>2522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1D-46FF-BA12-2E8A25A896A9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cat>
            <c:strRef>
              <c:f>Sheet2!$A$5:$A$1071</c:f>
              <c:strCache>
                <c:ptCount val="1066"/>
                <c:pt idx="0">
                  <c:v>April</c:v>
                </c:pt>
                <c:pt idx="1">
                  <c:v>May</c:v>
                </c:pt>
                <c:pt idx="2">
                  <c:v>August</c:v>
                </c:pt>
                <c:pt idx="3">
                  <c:v>Aaron</c:v>
                </c:pt>
                <c:pt idx="4">
                  <c:v>Abagail</c:v>
                </c:pt>
                <c:pt idx="5">
                  <c:v>Abbigail</c:v>
                </c:pt>
                <c:pt idx="6">
                  <c:v>Abby</c:v>
                </c:pt>
                <c:pt idx="7">
                  <c:v>Abdellah</c:v>
                </c:pt>
                <c:pt idx="8">
                  <c:v>Abdullah</c:v>
                </c:pt>
                <c:pt idx="9">
                  <c:v>Abel</c:v>
                </c:pt>
                <c:pt idx="10">
                  <c:v>Abigayle</c:v>
                </c:pt>
                <c:pt idx="11">
                  <c:v>Ace</c:v>
                </c:pt>
                <c:pt idx="12">
                  <c:v>Adalyn</c:v>
                </c:pt>
                <c:pt idx="13">
                  <c:v>Adam</c:v>
                </c:pt>
                <c:pt idx="14">
                  <c:v>Addisyn</c:v>
                </c:pt>
                <c:pt idx="15">
                  <c:v>Addyson</c:v>
                </c:pt>
                <c:pt idx="16">
                  <c:v>Adeel</c:v>
                </c:pt>
                <c:pt idx="17">
                  <c:v>Adelaide</c:v>
                </c:pt>
                <c:pt idx="18">
                  <c:v>Adell</c:v>
                </c:pt>
                <c:pt idx="19">
                  <c:v>Aden</c:v>
                </c:pt>
                <c:pt idx="20">
                  <c:v>Adil</c:v>
                </c:pt>
                <c:pt idx="21">
                  <c:v>Adison</c:v>
                </c:pt>
                <c:pt idx="22">
                  <c:v>Adriana</c:v>
                </c:pt>
                <c:pt idx="23">
                  <c:v>Adrianna</c:v>
                </c:pt>
                <c:pt idx="24">
                  <c:v>Adrien</c:v>
                </c:pt>
                <c:pt idx="25">
                  <c:v>Adrienne J</c:v>
                </c:pt>
                <c:pt idx="26">
                  <c:v>Ahmed</c:v>
                </c:pt>
                <c:pt idx="27">
                  <c:v>Aiden</c:v>
                </c:pt>
                <c:pt idx="28">
                  <c:v>Aidyn</c:v>
                </c:pt>
                <c:pt idx="29">
                  <c:v>Aileen</c:v>
                </c:pt>
                <c:pt idx="30">
                  <c:v>Aimee</c:v>
                </c:pt>
                <c:pt idx="31">
                  <c:v>Alain</c:v>
                </c:pt>
                <c:pt idx="32">
                  <c:v>Alaina</c:v>
                </c:pt>
                <c:pt idx="33">
                  <c:v>Alan</c:v>
                </c:pt>
                <c:pt idx="34">
                  <c:v>Alana</c:v>
                </c:pt>
                <c:pt idx="35">
                  <c:v>Alani</c:v>
                </c:pt>
                <c:pt idx="36">
                  <c:v>Alanna</c:v>
                </c:pt>
                <c:pt idx="37">
                  <c:v>Alannah</c:v>
                </c:pt>
                <c:pt idx="38">
                  <c:v>Alayna</c:v>
                </c:pt>
                <c:pt idx="39">
                  <c:v>Aldo</c:v>
                </c:pt>
                <c:pt idx="40">
                  <c:v>Alejandra</c:v>
                </c:pt>
                <c:pt idx="41">
                  <c:v>Alena</c:v>
                </c:pt>
                <c:pt idx="42">
                  <c:v>Alessandra</c:v>
                </c:pt>
                <c:pt idx="43">
                  <c:v>Alessandro</c:v>
                </c:pt>
                <c:pt idx="44">
                  <c:v>Alex</c:v>
                </c:pt>
                <c:pt idx="45">
                  <c:v>Alexandra</c:v>
                </c:pt>
                <c:pt idx="46">
                  <c:v>Alexia</c:v>
                </c:pt>
                <c:pt idx="47">
                  <c:v>Alexis</c:v>
                </c:pt>
                <c:pt idx="48">
                  <c:v>Alexus</c:v>
                </c:pt>
                <c:pt idx="49">
                  <c:v>Alexzander</c:v>
                </c:pt>
                <c:pt idx="50">
                  <c:v>Alfred</c:v>
                </c:pt>
                <c:pt idx="51">
                  <c:v>Ali</c:v>
                </c:pt>
                <c:pt idx="52">
                  <c:v>Aliana</c:v>
                </c:pt>
                <c:pt idx="53">
                  <c:v>Alice</c:v>
                </c:pt>
                <c:pt idx="54">
                  <c:v>Alijah</c:v>
                </c:pt>
                <c:pt idx="55">
                  <c:v>Alina</c:v>
                </c:pt>
                <c:pt idx="56">
                  <c:v>Alison</c:v>
                </c:pt>
                <c:pt idx="57">
                  <c:v>Aliya</c:v>
                </c:pt>
                <c:pt idx="58">
                  <c:v>Aliyah</c:v>
                </c:pt>
                <c:pt idx="59">
                  <c:v>Allison</c:v>
                </c:pt>
                <c:pt idx="60">
                  <c:v>Ally</c:v>
                </c:pt>
                <c:pt idx="61">
                  <c:v>Allyson</c:v>
                </c:pt>
                <c:pt idx="62">
                  <c:v>Alma</c:v>
                </c:pt>
                <c:pt idx="63">
                  <c:v>Amanda</c:v>
                </c:pt>
                <c:pt idx="64">
                  <c:v>Amara</c:v>
                </c:pt>
                <c:pt idx="65">
                  <c:v>Amare</c:v>
                </c:pt>
                <c:pt idx="66">
                  <c:v>Amari</c:v>
                </c:pt>
                <c:pt idx="67">
                  <c:v>Amelia</c:v>
                </c:pt>
                <c:pt idx="68">
                  <c:v>Amiah</c:v>
                </c:pt>
                <c:pt idx="69">
                  <c:v>Amir</c:v>
                </c:pt>
                <c:pt idx="70">
                  <c:v>Amirah</c:v>
                </c:pt>
                <c:pt idx="71">
                  <c:v>Amiya</c:v>
                </c:pt>
                <c:pt idx="72">
                  <c:v>Amy</c:v>
                </c:pt>
                <c:pt idx="73">
                  <c:v>Amya</c:v>
                </c:pt>
                <c:pt idx="74">
                  <c:v>Ana</c:v>
                </c:pt>
                <c:pt idx="75">
                  <c:v>Anabel</c:v>
                </c:pt>
                <c:pt idx="76">
                  <c:v>Anahi</c:v>
                </c:pt>
                <c:pt idx="77">
                  <c:v>Anastasia</c:v>
                </c:pt>
                <c:pt idx="78">
                  <c:v>Anaya</c:v>
                </c:pt>
                <c:pt idx="79">
                  <c:v>Andre</c:v>
                </c:pt>
                <c:pt idx="80">
                  <c:v>Andrea</c:v>
                </c:pt>
                <c:pt idx="81">
                  <c:v>Andrew</c:v>
                </c:pt>
                <c:pt idx="82">
                  <c:v>Angela</c:v>
                </c:pt>
                <c:pt idx="83">
                  <c:v>Angelica</c:v>
                </c:pt>
                <c:pt idx="84">
                  <c:v>Angeline</c:v>
                </c:pt>
                <c:pt idx="85">
                  <c:v>Angelique</c:v>
                </c:pt>
                <c:pt idx="86">
                  <c:v>Angelo</c:v>
                </c:pt>
                <c:pt idx="87">
                  <c:v>Anika</c:v>
                </c:pt>
                <c:pt idx="88">
                  <c:v>Anita</c:v>
                </c:pt>
                <c:pt idx="89">
                  <c:v>Ann</c:v>
                </c:pt>
                <c:pt idx="90">
                  <c:v>Anna</c:v>
                </c:pt>
                <c:pt idx="91">
                  <c:v>Annabel</c:v>
                </c:pt>
                <c:pt idx="92">
                  <c:v>Annalise</c:v>
                </c:pt>
                <c:pt idx="93">
                  <c:v>Annie</c:v>
                </c:pt>
                <c:pt idx="94">
                  <c:v>Ansley</c:v>
                </c:pt>
                <c:pt idx="95">
                  <c:v>Anthony</c:v>
                </c:pt>
                <c:pt idx="96">
                  <c:v>Antoine</c:v>
                </c:pt>
                <c:pt idx="97">
                  <c:v>Antonio</c:v>
                </c:pt>
                <c:pt idx="98">
                  <c:v>Antwan</c:v>
                </c:pt>
                <c:pt idx="99">
                  <c:v>Anya</c:v>
                </c:pt>
                <c:pt idx="100">
                  <c:v>Arabella</c:v>
                </c:pt>
                <c:pt idx="101">
                  <c:v>Araceli</c:v>
                </c:pt>
                <c:pt idx="102">
                  <c:v>Aracely</c:v>
                </c:pt>
                <c:pt idx="103">
                  <c:v>Areli</c:v>
                </c:pt>
                <c:pt idx="104">
                  <c:v>Arely</c:v>
                </c:pt>
                <c:pt idx="105">
                  <c:v>Arianna</c:v>
                </c:pt>
                <c:pt idx="106">
                  <c:v>Ariel</c:v>
                </c:pt>
                <c:pt idx="107">
                  <c:v>Arielle</c:v>
                </c:pt>
                <c:pt idx="108">
                  <c:v>Arjun</c:v>
                </c:pt>
                <c:pt idx="109">
                  <c:v>Armani</c:v>
                </c:pt>
                <c:pt idx="110">
                  <c:v>Aron</c:v>
                </c:pt>
                <c:pt idx="111">
                  <c:v>Arthur</c:v>
                </c:pt>
                <c:pt idx="112">
                  <c:v>Aryanna</c:v>
                </c:pt>
                <c:pt idx="113">
                  <c:v>Ashanti</c:v>
                </c:pt>
                <c:pt idx="114">
                  <c:v>Asher</c:v>
                </c:pt>
                <c:pt idx="115">
                  <c:v>Ashley</c:v>
                </c:pt>
                <c:pt idx="116">
                  <c:v>Asia</c:v>
                </c:pt>
                <c:pt idx="117">
                  <c:v>Aspen</c:v>
                </c:pt>
                <c:pt idx="118">
                  <c:v>Athena</c:v>
                </c:pt>
                <c:pt idx="119">
                  <c:v>Atticus</c:v>
                </c:pt>
                <c:pt idx="120">
                  <c:v>Aubree</c:v>
                </c:pt>
                <c:pt idx="121">
                  <c:v>Audrina</c:v>
                </c:pt>
                <c:pt idx="122">
                  <c:v>Augustus</c:v>
                </c:pt>
                <c:pt idx="123">
                  <c:v>Aurora</c:v>
                </c:pt>
                <c:pt idx="124">
                  <c:v>Ava</c:v>
                </c:pt>
                <c:pt idx="125">
                  <c:v>Averi</c:v>
                </c:pt>
                <c:pt idx="126">
                  <c:v>Axel</c:v>
                </c:pt>
                <c:pt idx="127">
                  <c:v>Ayanna</c:v>
                </c:pt>
                <c:pt idx="128">
                  <c:v>Aydan</c:v>
                </c:pt>
                <c:pt idx="129">
                  <c:v>Ayden</c:v>
                </c:pt>
                <c:pt idx="130">
                  <c:v>Aydin</c:v>
                </c:pt>
                <c:pt idx="131">
                  <c:v>Ayla</c:v>
                </c:pt>
                <c:pt idx="132">
                  <c:v>Azul</c:v>
                </c:pt>
                <c:pt idx="133">
                  <c:v>Barbara</c:v>
                </c:pt>
                <c:pt idx="134">
                  <c:v>Baron</c:v>
                </c:pt>
                <c:pt idx="135">
                  <c:v>Barrett</c:v>
                </c:pt>
                <c:pt idx="136">
                  <c:v>Bartholemew</c:v>
                </c:pt>
                <c:pt idx="137">
                  <c:v>Baylee</c:v>
                </c:pt>
                <c:pt idx="138">
                  <c:v>Beatrice</c:v>
                </c:pt>
                <c:pt idx="139">
                  <c:v>Beau</c:v>
                </c:pt>
                <c:pt idx="140">
                  <c:v>Beckett</c:v>
                </c:pt>
                <c:pt idx="141">
                  <c:v>Belen</c:v>
                </c:pt>
                <c:pt idx="142">
                  <c:v>Benjamin</c:v>
                </c:pt>
                <c:pt idx="143">
                  <c:v>Bennett</c:v>
                </c:pt>
                <c:pt idx="144">
                  <c:v>Bethany</c:v>
                </c:pt>
                <c:pt idx="145">
                  <c:v>Betsy</c:v>
                </c:pt>
                <c:pt idx="146">
                  <c:v>Bianca</c:v>
                </c:pt>
                <c:pt idx="147">
                  <c:v>Binh</c:v>
                </c:pt>
                <c:pt idx="148">
                  <c:v>Blaine</c:v>
                </c:pt>
                <c:pt idx="149">
                  <c:v>Bobby</c:v>
                </c:pt>
                <c:pt idx="150">
                  <c:v>Bonalyn</c:v>
                </c:pt>
                <c:pt idx="151">
                  <c:v>Boston</c:v>
                </c:pt>
                <c:pt idx="152">
                  <c:v>Brad</c:v>
                </c:pt>
                <c:pt idx="153">
                  <c:v>Braden</c:v>
                </c:pt>
                <c:pt idx="154">
                  <c:v>Bradley J</c:v>
                </c:pt>
                <c:pt idx="155">
                  <c:v>Brady</c:v>
                </c:pt>
                <c:pt idx="156">
                  <c:v>Bradyn</c:v>
                </c:pt>
                <c:pt idx="157">
                  <c:v>Braeden</c:v>
                </c:pt>
                <c:pt idx="158">
                  <c:v>Braedon</c:v>
                </c:pt>
                <c:pt idx="159">
                  <c:v>Braiden</c:v>
                </c:pt>
                <c:pt idx="160">
                  <c:v>Branden</c:v>
                </c:pt>
                <c:pt idx="161">
                  <c:v>Brandon</c:v>
                </c:pt>
                <c:pt idx="162">
                  <c:v>Brannon</c:v>
                </c:pt>
                <c:pt idx="163">
                  <c:v>Braxton</c:v>
                </c:pt>
                <c:pt idx="164">
                  <c:v>Braylen</c:v>
                </c:pt>
                <c:pt idx="165">
                  <c:v>Breanna</c:v>
                </c:pt>
                <c:pt idx="166">
                  <c:v>Brenden</c:v>
                </c:pt>
                <c:pt idx="167">
                  <c:v>Brendon</c:v>
                </c:pt>
                <c:pt idx="168">
                  <c:v>Brenna</c:v>
                </c:pt>
                <c:pt idx="169">
                  <c:v>Brent</c:v>
                </c:pt>
                <c:pt idx="170">
                  <c:v>Brenton</c:v>
                </c:pt>
                <c:pt idx="171">
                  <c:v>Brian</c:v>
                </c:pt>
                <c:pt idx="172">
                  <c:v>Briana</c:v>
                </c:pt>
                <c:pt idx="173">
                  <c:v>Brice</c:v>
                </c:pt>
                <c:pt idx="174">
                  <c:v>Bridger</c:v>
                </c:pt>
                <c:pt idx="175">
                  <c:v>Bridget</c:v>
                </c:pt>
                <c:pt idx="176">
                  <c:v>Brigit</c:v>
                </c:pt>
                <c:pt idx="177">
                  <c:v>Briley</c:v>
                </c:pt>
                <c:pt idx="178">
                  <c:v>Britney</c:v>
                </c:pt>
                <c:pt idx="179">
                  <c:v>Brody</c:v>
                </c:pt>
                <c:pt idx="180">
                  <c:v>Bronson</c:v>
                </c:pt>
                <c:pt idx="181">
                  <c:v>Brooklyn</c:v>
                </c:pt>
                <c:pt idx="182">
                  <c:v>Brooks</c:v>
                </c:pt>
                <c:pt idx="183">
                  <c:v>Bryanna</c:v>
                </c:pt>
                <c:pt idx="184">
                  <c:v>Bryant</c:v>
                </c:pt>
                <c:pt idx="185">
                  <c:v>Brynlee</c:v>
                </c:pt>
                <c:pt idx="186">
                  <c:v>Brynn</c:v>
                </c:pt>
                <c:pt idx="187">
                  <c:v>Bryson</c:v>
                </c:pt>
                <c:pt idx="188">
                  <c:v>Cade</c:v>
                </c:pt>
                <c:pt idx="189">
                  <c:v>Caiden</c:v>
                </c:pt>
                <c:pt idx="190">
                  <c:v>Caitrin</c:v>
                </c:pt>
                <c:pt idx="191">
                  <c:v>Cale</c:v>
                </c:pt>
                <c:pt idx="192">
                  <c:v>Caleb</c:v>
                </c:pt>
                <c:pt idx="193">
                  <c:v>Callum</c:v>
                </c:pt>
                <c:pt idx="194">
                  <c:v>Calvin</c:v>
                </c:pt>
                <c:pt idx="195">
                  <c:v>Camden</c:v>
                </c:pt>
                <c:pt idx="196">
                  <c:v>Camila</c:v>
                </c:pt>
                <c:pt idx="197">
                  <c:v>Camille</c:v>
                </c:pt>
                <c:pt idx="198">
                  <c:v>Camron</c:v>
                </c:pt>
                <c:pt idx="199">
                  <c:v>Camryn</c:v>
                </c:pt>
                <c:pt idx="200">
                  <c:v>Carl</c:v>
                </c:pt>
                <c:pt idx="201">
                  <c:v>Carla</c:v>
                </c:pt>
                <c:pt idx="202">
                  <c:v>Carlee</c:v>
                </c:pt>
                <c:pt idx="203">
                  <c:v>Carleigh</c:v>
                </c:pt>
                <c:pt idx="204">
                  <c:v>Carley</c:v>
                </c:pt>
                <c:pt idx="205">
                  <c:v>Carlie</c:v>
                </c:pt>
                <c:pt idx="206">
                  <c:v>Carlo</c:v>
                </c:pt>
                <c:pt idx="207">
                  <c:v>Carlos</c:v>
                </c:pt>
                <c:pt idx="208">
                  <c:v>Carly</c:v>
                </c:pt>
                <c:pt idx="209">
                  <c:v>Carmelo</c:v>
                </c:pt>
                <c:pt idx="210">
                  <c:v>Carmen</c:v>
                </c:pt>
                <c:pt idx="211">
                  <c:v>Caroline</c:v>
                </c:pt>
                <c:pt idx="212">
                  <c:v>Carolyn</c:v>
                </c:pt>
                <c:pt idx="213">
                  <c:v>Carsen</c:v>
                </c:pt>
                <c:pt idx="214">
                  <c:v>Carter</c:v>
                </c:pt>
                <c:pt idx="215">
                  <c:v>Case</c:v>
                </c:pt>
                <c:pt idx="216">
                  <c:v>Casey</c:v>
                </c:pt>
                <c:pt idx="217">
                  <c:v>Cason</c:v>
                </c:pt>
                <c:pt idx="218">
                  <c:v>Cassidy</c:v>
                </c:pt>
                <c:pt idx="219">
                  <c:v>Catherine</c:v>
                </c:pt>
                <c:pt idx="220">
                  <c:v>Caylee</c:v>
                </c:pt>
                <c:pt idx="221">
                  <c:v>Celeste</c:v>
                </c:pt>
                <c:pt idx="222">
                  <c:v>Celia</c:v>
                </c:pt>
                <c:pt idx="223">
                  <c:v>Cesar</c:v>
                </c:pt>
                <c:pt idx="224">
                  <c:v>Chaim</c:v>
                </c:pt>
                <c:pt idx="225">
                  <c:v>Chana</c:v>
                </c:pt>
                <c:pt idx="226">
                  <c:v>Chance</c:v>
                </c:pt>
                <c:pt idx="227">
                  <c:v>Charity</c:v>
                </c:pt>
                <c:pt idx="228">
                  <c:v>Charlee</c:v>
                </c:pt>
                <c:pt idx="229">
                  <c:v>Charles</c:v>
                </c:pt>
                <c:pt idx="230">
                  <c:v>Charlie</c:v>
                </c:pt>
                <c:pt idx="231">
                  <c:v>Charlize</c:v>
                </c:pt>
                <c:pt idx="232">
                  <c:v>Chase</c:v>
                </c:pt>
                <c:pt idx="233">
                  <c:v>Chasity</c:v>
                </c:pt>
                <c:pt idx="234">
                  <c:v>Chaya</c:v>
                </c:pt>
                <c:pt idx="235">
                  <c:v>Cheyanne</c:v>
                </c:pt>
                <c:pt idx="236">
                  <c:v>Cheyenne</c:v>
                </c:pt>
                <c:pt idx="237">
                  <c:v>Chris</c:v>
                </c:pt>
                <c:pt idx="238">
                  <c:v>Christina</c:v>
                </c:pt>
                <c:pt idx="239">
                  <c:v>Christine</c:v>
                </c:pt>
                <c:pt idx="240">
                  <c:v>Ciara</c:v>
                </c:pt>
                <c:pt idx="241">
                  <c:v>Claire</c:v>
                </c:pt>
                <c:pt idx="242">
                  <c:v>Clara</c:v>
                </c:pt>
                <c:pt idx="243">
                  <c:v>Clare</c:v>
                </c:pt>
                <c:pt idx="244">
                  <c:v>Clarissa</c:v>
                </c:pt>
                <c:pt idx="245">
                  <c:v>Clark</c:v>
                </c:pt>
                <c:pt idx="246">
                  <c:v>Claudia</c:v>
                </c:pt>
                <c:pt idx="247">
                  <c:v>Claudia N</c:v>
                </c:pt>
                <c:pt idx="248">
                  <c:v>Clayton</c:v>
                </c:pt>
                <c:pt idx="249">
                  <c:v>Clinton</c:v>
                </c:pt>
                <c:pt idx="250">
                  <c:v>Coby</c:v>
                </c:pt>
                <c:pt idx="251">
                  <c:v>Cody</c:v>
                </c:pt>
                <c:pt idx="252">
                  <c:v>Colby</c:v>
                </c:pt>
                <c:pt idx="253">
                  <c:v>Colin</c:v>
                </c:pt>
                <c:pt idx="254">
                  <c:v>Colton</c:v>
                </c:pt>
                <c:pt idx="255">
                  <c:v>Connor</c:v>
                </c:pt>
                <c:pt idx="256">
                  <c:v>Conrad</c:v>
                </c:pt>
                <c:pt idx="257">
                  <c:v>Cora</c:v>
                </c:pt>
                <c:pt idx="258">
                  <c:v>Corey</c:v>
                </c:pt>
                <c:pt idx="259">
                  <c:v>Corinne</c:v>
                </c:pt>
                <c:pt idx="260">
                  <c:v>Cortez</c:v>
                </c:pt>
                <c:pt idx="261">
                  <c:v>Cory</c:v>
                </c:pt>
                <c:pt idx="262">
                  <c:v>Cristal</c:v>
                </c:pt>
                <c:pt idx="263">
                  <c:v>Cristian</c:v>
                </c:pt>
                <c:pt idx="264">
                  <c:v>Cristofer</c:v>
                </c:pt>
                <c:pt idx="265">
                  <c:v>Cruz</c:v>
                </c:pt>
                <c:pt idx="266">
                  <c:v>Crystal</c:v>
                </c:pt>
                <c:pt idx="267">
                  <c:v>Cullen</c:v>
                </c:pt>
                <c:pt idx="268">
                  <c:v>Dakota</c:v>
                </c:pt>
                <c:pt idx="269">
                  <c:v>Dallas</c:v>
                </c:pt>
                <c:pt idx="270">
                  <c:v>Dalton</c:v>
                </c:pt>
                <c:pt idx="271">
                  <c:v>Damari</c:v>
                </c:pt>
                <c:pt idx="272">
                  <c:v>Damarion</c:v>
                </c:pt>
                <c:pt idx="273">
                  <c:v>Damaris</c:v>
                </c:pt>
                <c:pt idx="274">
                  <c:v>Damian</c:v>
                </c:pt>
                <c:pt idx="275">
                  <c:v>Damien</c:v>
                </c:pt>
                <c:pt idx="276">
                  <c:v>Dane</c:v>
                </c:pt>
                <c:pt idx="277">
                  <c:v>Dangelo</c:v>
                </c:pt>
                <c:pt idx="278">
                  <c:v>Dania</c:v>
                </c:pt>
                <c:pt idx="279">
                  <c:v>Daniel</c:v>
                </c:pt>
                <c:pt idx="280">
                  <c:v>Danielle</c:v>
                </c:pt>
                <c:pt idx="281">
                  <c:v>Danika</c:v>
                </c:pt>
                <c:pt idx="282">
                  <c:v>Dante</c:v>
                </c:pt>
                <c:pt idx="283">
                  <c:v>Darian</c:v>
                </c:pt>
                <c:pt idx="284">
                  <c:v>Darien</c:v>
                </c:pt>
                <c:pt idx="285">
                  <c:v>Dario</c:v>
                </c:pt>
                <c:pt idx="286">
                  <c:v>Darius</c:v>
                </c:pt>
                <c:pt idx="287">
                  <c:v>Darnell</c:v>
                </c:pt>
                <c:pt idx="288">
                  <c:v>Darrell</c:v>
                </c:pt>
                <c:pt idx="289">
                  <c:v>Darryl</c:v>
                </c:pt>
                <c:pt idx="290">
                  <c:v>Darwin</c:v>
                </c:pt>
                <c:pt idx="291">
                  <c:v>Dashawn</c:v>
                </c:pt>
                <c:pt idx="292">
                  <c:v>David</c:v>
                </c:pt>
                <c:pt idx="293">
                  <c:v>Davin</c:v>
                </c:pt>
                <c:pt idx="294">
                  <c:v>Davion</c:v>
                </c:pt>
                <c:pt idx="295">
                  <c:v>Davis</c:v>
                </c:pt>
                <c:pt idx="296">
                  <c:v>Dawson</c:v>
                </c:pt>
                <c:pt idx="297">
                  <c:v>Dayana</c:v>
                </c:pt>
                <c:pt idx="298">
                  <c:v>Dean</c:v>
                </c:pt>
                <c:pt idx="299">
                  <c:v>Deandre</c:v>
                </c:pt>
                <c:pt idx="300">
                  <c:v>Deanna</c:v>
                </c:pt>
                <c:pt idx="301">
                  <c:v>Debbie</c:v>
                </c:pt>
                <c:pt idx="302">
                  <c:v>Deborah</c:v>
                </c:pt>
                <c:pt idx="303">
                  <c:v>Debra</c:v>
                </c:pt>
                <c:pt idx="304">
                  <c:v>Deegan</c:v>
                </c:pt>
                <c:pt idx="305">
                  <c:v>Delaney</c:v>
                </c:pt>
                <c:pt idx="306">
                  <c:v>Demarcus</c:v>
                </c:pt>
                <c:pt idx="307">
                  <c:v>Demarion</c:v>
                </c:pt>
                <c:pt idx="308">
                  <c:v>Denise</c:v>
                </c:pt>
                <c:pt idx="309">
                  <c:v>Dereon</c:v>
                </c:pt>
                <c:pt idx="310">
                  <c:v>Derick</c:v>
                </c:pt>
                <c:pt idx="311">
                  <c:v>Deshawn</c:v>
                </c:pt>
                <c:pt idx="312">
                  <c:v>Destiney</c:v>
                </c:pt>
                <c:pt idx="313">
                  <c:v>Destiny</c:v>
                </c:pt>
                <c:pt idx="314">
                  <c:v>Devan</c:v>
                </c:pt>
                <c:pt idx="315">
                  <c:v>Deven</c:v>
                </c:pt>
                <c:pt idx="316">
                  <c:v>Devon</c:v>
                </c:pt>
                <c:pt idx="317">
                  <c:v>Dexter</c:v>
                </c:pt>
                <c:pt idx="318">
                  <c:v>Dheepa</c:v>
                </c:pt>
                <c:pt idx="319">
                  <c:v>Diana</c:v>
                </c:pt>
                <c:pt idx="320">
                  <c:v>Diego</c:v>
                </c:pt>
                <c:pt idx="321">
                  <c:v>Dillon</c:v>
                </c:pt>
                <c:pt idx="322">
                  <c:v>Dominik</c:v>
                </c:pt>
                <c:pt idx="323">
                  <c:v>Donald</c:v>
                </c:pt>
                <c:pt idx="324">
                  <c:v>Donna</c:v>
                </c:pt>
                <c:pt idx="325">
                  <c:v>Donysha</c:v>
                </c:pt>
                <c:pt idx="326">
                  <c:v>Dorian</c:v>
                </c:pt>
                <c:pt idx="327">
                  <c:v>Drake</c:v>
                </c:pt>
                <c:pt idx="328">
                  <c:v>Draven</c:v>
                </c:pt>
                <c:pt idx="329">
                  <c:v>Dylan</c:v>
                </c:pt>
                <c:pt idx="330">
                  <c:v>Ean</c:v>
                </c:pt>
                <c:pt idx="331">
                  <c:v>Easton</c:v>
                </c:pt>
                <c:pt idx="332">
                  <c:v>Ebonee</c:v>
                </c:pt>
                <c:pt idx="333">
                  <c:v>Eddie</c:v>
                </c:pt>
                <c:pt idx="334">
                  <c:v>Eden</c:v>
                </c:pt>
                <c:pt idx="335">
                  <c:v>Edgar</c:v>
                </c:pt>
                <c:pt idx="336">
                  <c:v>Edward</c:v>
                </c:pt>
                <c:pt idx="337">
                  <c:v>Eileen</c:v>
                </c:pt>
                <c:pt idx="338">
                  <c:v>Elaine</c:v>
                </c:pt>
                <c:pt idx="339">
                  <c:v>Eli</c:v>
                </c:pt>
                <c:pt idx="340">
                  <c:v>Eliana</c:v>
                </c:pt>
                <c:pt idx="341">
                  <c:v>Elianna</c:v>
                </c:pt>
                <c:pt idx="342">
                  <c:v>Eliezer</c:v>
                </c:pt>
                <c:pt idx="343">
                  <c:v>Elijah</c:v>
                </c:pt>
                <c:pt idx="344">
                  <c:v>Elisa</c:v>
                </c:pt>
                <c:pt idx="345">
                  <c:v>Elise</c:v>
                </c:pt>
                <c:pt idx="346">
                  <c:v>Eliza</c:v>
                </c:pt>
                <c:pt idx="347">
                  <c:v>Elizabeth</c:v>
                </c:pt>
                <c:pt idx="348">
                  <c:v>Elle</c:v>
                </c:pt>
                <c:pt idx="349">
                  <c:v>Elliana</c:v>
                </c:pt>
                <c:pt idx="350">
                  <c:v>Ellie</c:v>
                </c:pt>
                <c:pt idx="351">
                  <c:v>Elliot</c:v>
                </c:pt>
                <c:pt idx="352">
                  <c:v>Elliott</c:v>
                </c:pt>
                <c:pt idx="353">
                  <c:v>Ellis</c:v>
                </c:pt>
                <c:pt idx="354">
                  <c:v>Elsa</c:v>
                </c:pt>
                <c:pt idx="355">
                  <c:v>Elvis</c:v>
                </c:pt>
                <c:pt idx="356">
                  <c:v>Elyse</c:v>
                </c:pt>
                <c:pt idx="357">
                  <c:v>Emanuel</c:v>
                </c:pt>
                <c:pt idx="358">
                  <c:v>Emerson</c:v>
                </c:pt>
                <c:pt idx="359">
                  <c:v>Emery</c:v>
                </c:pt>
                <c:pt idx="360">
                  <c:v>Emilee</c:v>
                </c:pt>
                <c:pt idx="361">
                  <c:v>Emiliano</c:v>
                </c:pt>
                <c:pt idx="362">
                  <c:v>Emilie</c:v>
                </c:pt>
                <c:pt idx="363">
                  <c:v>Emilio</c:v>
                </c:pt>
                <c:pt idx="364">
                  <c:v>Emily</c:v>
                </c:pt>
                <c:pt idx="365">
                  <c:v>Emmalee</c:v>
                </c:pt>
                <c:pt idx="366">
                  <c:v>Emmanuel</c:v>
                </c:pt>
                <c:pt idx="367">
                  <c:v>Emmett</c:v>
                </c:pt>
                <c:pt idx="368">
                  <c:v>Enola</c:v>
                </c:pt>
                <c:pt idx="369">
                  <c:v>Enrico</c:v>
                </c:pt>
                <c:pt idx="370">
                  <c:v>Erasumus</c:v>
                </c:pt>
                <c:pt idx="371">
                  <c:v>Eric</c:v>
                </c:pt>
                <c:pt idx="372">
                  <c:v>Erica</c:v>
                </c:pt>
                <c:pt idx="373">
                  <c:v>Erick</c:v>
                </c:pt>
                <c:pt idx="374">
                  <c:v>Erik</c:v>
                </c:pt>
                <c:pt idx="375">
                  <c:v>Erika</c:v>
                </c:pt>
                <c:pt idx="376">
                  <c:v>Erin</c:v>
                </c:pt>
                <c:pt idx="377">
                  <c:v>Ernest</c:v>
                </c:pt>
                <c:pt idx="378">
                  <c:v>Ernesto</c:v>
                </c:pt>
                <c:pt idx="379">
                  <c:v>Esperanza</c:v>
                </c:pt>
                <c:pt idx="380">
                  <c:v>Essence</c:v>
                </c:pt>
                <c:pt idx="381">
                  <c:v>Esteban</c:v>
                </c:pt>
                <c:pt idx="382">
                  <c:v>Ethan</c:v>
                </c:pt>
                <c:pt idx="383">
                  <c:v>Eugene</c:v>
                </c:pt>
                <c:pt idx="384">
                  <c:v>Evangeline</c:v>
                </c:pt>
                <c:pt idx="385">
                  <c:v>Eve</c:v>
                </c:pt>
                <c:pt idx="386">
                  <c:v>Evelin</c:v>
                </c:pt>
                <c:pt idx="387">
                  <c:v>Everett</c:v>
                </c:pt>
                <c:pt idx="388">
                  <c:v>Evie</c:v>
                </c:pt>
                <c:pt idx="389">
                  <c:v>Fabian</c:v>
                </c:pt>
                <c:pt idx="390">
                  <c:v>Faith</c:v>
                </c:pt>
                <c:pt idx="391">
                  <c:v>Fatima</c:v>
                </c:pt>
                <c:pt idx="392">
                  <c:v>Fernando</c:v>
                </c:pt>
                <c:pt idx="393">
                  <c:v>Fisher</c:v>
                </c:pt>
                <c:pt idx="394">
                  <c:v>Fletcher</c:v>
                </c:pt>
                <c:pt idx="395">
                  <c:v>Francesco A</c:v>
                </c:pt>
                <c:pt idx="396">
                  <c:v>Francisco</c:v>
                </c:pt>
                <c:pt idx="397">
                  <c:v>Frankie</c:v>
                </c:pt>
                <c:pt idx="398">
                  <c:v>Frida</c:v>
                </c:pt>
                <c:pt idx="399">
                  <c:v>Gabriel</c:v>
                </c:pt>
                <c:pt idx="400">
                  <c:v>Gabriella</c:v>
                </c:pt>
                <c:pt idx="401">
                  <c:v>Gabrielle</c:v>
                </c:pt>
                <c:pt idx="402">
                  <c:v>Gage</c:v>
                </c:pt>
                <c:pt idx="403">
                  <c:v>Gaige</c:v>
                </c:pt>
                <c:pt idx="404">
                  <c:v>Garrett</c:v>
                </c:pt>
                <c:pt idx="405">
                  <c:v>Genesis</c:v>
                </c:pt>
                <c:pt idx="406">
                  <c:v>George</c:v>
                </c:pt>
                <c:pt idx="407">
                  <c:v>Gerald</c:v>
                </c:pt>
                <c:pt idx="408">
                  <c:v>Gerardo</c:v>
                </c:pt>
                <c:pt idx="409">
                  <c:v>German</c:v>
                </c:pt>
                <c:pt idx="410">
                  <c:v>Gia</c:v>
                </c:pt>
                <c:pt idx="411">
                  <c:v>Giada</c:v>
                </c:pt>
                <c:pt idx="412">
                  <c:v>Giana</c:v>
                </c:pt>
                <c:pt idx="413">
                  <c:v>Giancarlo</c:v>
                </c:pt>
                <c:pt idx="414">
                  <c:v>Gianna</c:v>
                </c:pt>
                <c:pt idx="415">
                  <c:v>Gideon</c:v>
                </c:pt>
                <c:pt idx="416">
                  <c:v>Gilbert</c:v>
                </c:pt>
                <c:pt idx="417">
                  <c:v>Gillian</c:v>
                </c:pt>
                <c:pt idx="418">
                  <c:v>Giovanni</c:v>
                </c:pt>
                <c:pt idx="419">
                  <c:v>Giselle</c:v>
                </c:pt>
                <c:pt idx="420">
                  <c:v>Gisselle</c:v>
                </c:pt>
                <c:pt idx="421">
                  <c:v>Gloria</c:v>
                </c:pt>
                <c:pt idx="422">
                  <c:v>Gracelyn</c:v>
                </c:pt>
                <c:pt idx="423">
                  <c:v>Grant</c:v>
                </c:pt>
                <c:pt idx="424">
                  <c:v>Greta</c:v>
                </c:pt>
                <c:pt idx="425">
                  <c:v>Gretchen</c:v>
                </c:pt>
                <c:pt idx="426">
                  <c:v>Guillermo</c:v>
                </c:pt>
                <c:pt idx="427">
                  <c:v>Gunnar</c:v>
                </c:pt>
                <c:pt idx="428">
                  <c:v>Gustavo</c:v>
                </c:pt>
                <c:pt idx="429">
                  <c:v>Gwendolyn</c:v>
                </c:pt>
                <c:pt idx="430">
                  <c:v>Hadassah</c:v>
                </c:pt>
                <c:pt idx="431">
                  <c:v>Hailee</c:v>
                </c:pt>
                <c:pt idx="432">
                  <c:v>Hailey</c:v>
                </c:pt>
                <c:pt idx="433">
                  <c:v>Haleigh</c:v>
                </c:pt>
                <c:pt idx="434">
                  <c:v>Haley</c:v>
                </c:pt>
                <c:pt idx="435">
                  <c:v>Halle</c:v>
                </c:pt>
                <c:pt idx="436">
                  <c:v>Hallie</c:v>
                </c:pt>
                <c:pt idx="437">
                  <c:v>Hamish</c:v>
                </c:pt>
                <c:pt idx="438">
                  <c:v>Hana</c:v>
                </c:pt>
                <c:pt idx="439">
                  <c:v>Hang T</c:v>
                </c:pt>
                <c:pt idx="440">
                  <c:v>Harley</c:v>
                </c:pt>
                <c:pt idx="441">
                  <c:v>Harold</c:v>
                </c:pt>
                <c:pt idx="442">
                  <c:v>Harper</c:v>
                </c:pt>
                <c:pt idx="443">
                  <c:v>Harrison</c:v>
                </c:pt>
                <c:pt idx="444">
                  <c:v>Hayden</c:v>
                </c:pt>
                <c:pt idx="445">
                  <c:v>Hayley</c:v>
                </c:pt>
                <c:pt idx="446">
                  <c:v>Haylie</c:v>
                </c:pt>
                <c:pt idx="447">
                  <c:v>Hazel</c:v>
                </c:pt>
                <c:pt idx="448">
                  <c:v>Heath</c:v>
                </c:pt>
                <c:pt idx="449">
                  <c:v>Heaven</c:v>
                </c:pt>
                <c:pt idx="450">
                  <c:v>Hector</c:v>
                </c:pt>
                <c:pt idx="451">
                  <c:v>Heidi</c:v>
                </c:pt>
                <c:pt idx="452">
                  <c:v>Helena</c:v>
                </c:pt>
                <c:pt idx="453">
                  <c:v>Henry</c:v>
                </c:pt>
                <c:pt idx="454">
                  <c:v>Hezekiah</c:v>
                </c:pt>
                <c:pt idx="455">
                  <c:v>Houston</c:v>
                </c:pt>
                <c:pt idx="456">
                  <c:v>Hugo</c:v>
                </c:pt>
                <c:pt idx="457">
                  <c:v>Humberto</c:v>
                </c:pt>
                <c:pt idx="458">
                  <c:v>Ian</c:v>
                </c:pt>
                <c:pt idx="459">
                  <c:v>Ignacio</c:v>
                </c:pt>
                <c:pt idx="460">
                  <c:v>India</c:v>
                </c:pt>
                <c:pt idx="461">
                  <c:v>Ingrid</c:v>
                </c:pt>
                <c:pt idx="462">
                  <c:v>Irene</c:v>
                </c:pt>
                <c:pt idx="463">
                  <c:v>Iris</c:v>
                </c:pt>
                <c:pt idx="464">
                  <c:v>Isabel</c:v>
                </c:pt>
                <c:pt idx="465">
                  <c:v>Isabell</c:v>
                </c:pt>
                <c:pt idx="466">
                  <c:v>Isabella</c:v>
                </c:pt>
                <c:pt idx="467">
                  <c:v>Isabelle</c:v>
                </c:pt>
                <c:pt idx="468">
                  <c:v>Ishaan</c:v>
                </c:pt>
                <c:pt idx="469">
                  <c:v>Isis</c:v>
                </c:pt>
                <c:pt idx="470">
                  <c:v>Isla</c:v>
                </c:pt>
                <c:pt idx="471">
                  <c:v>Ivan</c:v>
                </c:pt>
                <c:pt idx="472">
                  <c:v>Iyana</c:v>
                </c:pt>
                <c:pt idx="473">
                  <c:v>Izabella</c:v>
                </c:pt>
                <c:pt idx="474">
                  <c:v>Izaiah</c:v>
                </c:pt>
                <c:pt idx="475">
                  <c:v>Jabari</c:v>
                </c:pt>
                <c:pt idx="476">
                  <c:v>Jace</c:v>
                </c:pt>
                <c:pt idx="477">
                  <c:v>Jacey</c:v>
                </c:pt>
                <c:pt idx="478">
                  <c:v>Jacoby</c:v>
                </c:pt>
                <c:pt idx="479">
                  <c:v>Jacqueline</c:v>
                </c:pt>
                <c:pt idx="480">
                  <c:v>Jacquelyn</c:v>
                </c:pt>
                <c:pt idx="481">
                  <c:v>Jaden</c:v>
                </c:pt>
                <c:pt idx="482">
                  <c:v>Jaelynn</c:v>
                </c:pt>
                <c:pt idx="483">
                  <c:v>Jagger</c:v>
                </c:pt>
                <c:pt idx="484">
                  <c:v>Jaida</c:v>
                </c:pt>
                <c:pt idx="485">
                  <c:v>Jaidyn</c:v>
                </c:pt>
                <c:pt idx="486">
                  <c:v>Jaime</c:v>
                </c:pt>
                <c:pt idx="487">
                  <c:v>Jair</c:v>
                </c:pt>
                <c:pt idx="488">
                  <c:v>Jairo</c:v>
                </c:pt>
                <c:pt idx="489">
                  <c:v>Jakayla</c:v>
                </c:pt>
                <c:pt idx="490">
                  <c:v>Jakobe</c:v>
                </c:pt>
                <c:pt idx="491">
                  <c:v>Jaliyah</c:v>
                </c:pt>
                <c:pt idx="492">
                  <c:v>Jamarion</c:v>
                </c:pt>
                <c:pt idx="493">
                  <c:v>James</c:v>
                </c:pt>
                <c:pt idx="494">
                  <c:v>Jameson</c:v>
                </c:pt>
                <c:pt idx="495">
                  <c:v>Janessa</c:v>
                </c:pt>
                <c:pt idx="496">
                  <c:v>Janet</c:v>
                </c:pt>
                <c:pt idx="497">
                  <c:v>Jaqueline</c:v>
                </c:pt>
                <c:pt idx="498">
                  <c:v>Jaron</c:v>
                </c:pt>
                <c:pt idx="499">
                  <c:v>Jase</c:v>
                </c:pt>
                <c:pt idx="500">
                  <c:v>Jasmine</c:v>
                </c:pt>
                <c:pt idx="501">
                  <c:v>Jason</c:v>
                </c:pt>
                <c:pt idx="502">
                  <c:v>Jasper</c:v>
                </c:pt>
                <c:pt idx="503">
                  <c:v>Javon</c:v>
                </c:pt>
                <c:pt idx="504">
                  <c:v>Jaxson</c:v>
                </c:pt>
                <c:pt idx="505">
                  <c:v>Jaycee</c:v>
                </c:pt>
                <c:pt idx="506">
                  <c:v>Jayda</c:v>
                </c:pt>
                <c:pt idx="507">
                  <c:v>Jayden</c:v>
                </c:pt>
                <c:pt idx="508">
                  <c:v>Jaydon</c:v>
                </c:pt>
                <c:pt idx="509">
                  <c:v>Jaylee</c:v>
                </c:pt>
                <c:pt idx="510">
                  <c:v>Jayleen</c:v>
                </c:pt>
                <c:pt idx="511">
                  <c:v>Jaylen</c:v>
                </c:pt>
                <c:pt idx="512">
                  <c:v>Jaylene</c:v>
                </c:pt>
                <c:pt idx="513">
                  <c:v>Jaylyn</c:v>
                </c:pt>
                <c:pt idx="514">
                  <c:v>Jayvon</c:v>
                </c:pt>
                <c:pt idx="515">
                  <c:v>Jazlene</c:v>
                </c:pt>
                <c:pt idx="516">
                  <c:v>Jean</c:v>
                </c:pt>
                <c:pt idx="517">
                  <c:v>Jeanette</c:v>
                </c:pt>
                <c:pt idx="518">
                  <c:v>Jefferson</c:v>
                </c:pt>
                <c:pt idx="519">
                  <c:v>Jeffery</c:v>
                </c:pt>
                <c:pt idx="520">
                  <c:v>Jenna</c:v>
                </c:pt>
                <c:pt idx="521">
                  <c:v>Jennifer</c:v>
                </c:pt>
                <c:pt idx="522">
                  <c:v>Jensen</c:v>
                </c:pt>
                <c:pt idx="523">
                  <c:v>Jeramiah</c:v>
                </c:pt>
                <c:pt idx="524">
                  <c:v>Jerimiah</c:v>
                </c:pt>
                <c:pt idx="525">
                  <c:v>Jerome</c:v>
                </c:pt>
                <c:pt idx="526">
                  <c:v>Jessica</c:v>
                </c:pt>
                <c:pt idx="527">
                  <c:v>Jessie</c:v>
                </c:pt>
                <c:pt idx="528">
                  <c:v>Jett</c:v>
                </c:pt>
                <c:pt idx="529">
                  <c:v>Jewel</c:v>
                </c:pt>
                <c:pt idx="530">
                  <c:v>Joanna</c:v>
                </c:pt>
                <c:pt idx="531">
                  <c:v>Joaquin</c:v>
                </c:pt>
                <c:pt idx="532">
                  <c:v>Jocelyn</c:v>
                </c:pt>
                <c:pt idx="533">
                  <c:v>Joe</c:v>
                </c:pt>
                <c:pt idx="534">
                  <c:v>Joel</c:v>
                </c:pt>
                <c:pt idx="535">
                  <c:v>John</c:v>
                </c:pt>
                <c:pt idx="536">
                  <c:v>Johnathan</c:v>
                </c:pt>
                <c:pt idx="537">
                  <c:v>Johnathon</c:v>
                </c:pt>
                <c:pt idx="538">
                  <c:v>Johnny</c:v>
                </c:pt>
                <c:pt idx="539">
                  <c:v>Jonas</c:v>
                </c:pt>
                <c:pt idx="540">
                  <c:v>Jonathan R</c:v>
                </c:pt>
                <c:pt idx="541">
                  <c:v>Jonathon</c:v>
                </c:pt>
                <c:pt idx="542">
                  <c:v>Jordan</c:v>
                </c:pt>
                <c:pt idx="543">
                  <c:v>Jordin</c:v>
                </c:pt>
                <c:pt idx="544">
                  <c:v>Jordon</c:v>
                </c:pt>
                <c:pt idx="545">
                  <c:v>Jordyn</c:v>
                </c:pt>
                <c:pt idx="546">
                  <c:v>Jose</c:v>
                </c:pt>
                <c:pt idx="547">
                  <c:v>Joselyn</c:v>
                </c:pt>
                <c:pt idx="548">
                  <c:v>Joseph</c:v>
                </c:pt>
                <c:pt idx="549">
                  <c:v>Josie</c:v>
                </c:pt>
                <c:pt idx="550">
                  <c:v>Josue</c:v>
                </c:pt>
                <c:pt idx="551">
                  <c:v>Judith</c:v>
                </c:pt>
                <c:pt idx="552">
                  <c:v>Judy</c:v>
                </c:pt>
                <c:pt idx="553">
                  <c:v>Julia</c:v>
                </c:pt>
                <c:pt idx="554">
                  <c:v>Juliana</c:v>
                </c:pt>
                <c:pt idx="555">
                  <c:v>Julie</c:v>
                </c:pt>
                <c:pt idx="556">
                  <c:v>Julien</c:v>
                </c:pt>
                <c:pt idx="557">
                  <c:v>Juliette</c:v>
                </c:pt>
                <c:pt idx="558">
                  <c:v>Jumil</c:v>
                </c:pt>
                <c:pt idx="559">
                  <c:v>Junior</c:v>
                </c:pt>
                <c:pt idx="560">
                  <c:v>Justice</c:v>
                </c:pt>
                <c:pt idx="561">
                  <c:v>Jyoti</c:v>
                </c:pt>
                <c:pt idx="562">
                  <c:v>Kaden</c:v>
                </c:pt>
                <c:pt idx="563">
                  <c:v>Kadence</c:v>
                </c:pt>
                <c:pt idx="564">
                  <c:v>Kadin</c:v>
                </c:pt>
                <c:pt idx="565">
                  <c:v>Kadyn</c:v>
                </c:pt>
                <c:pt idx="566">
                  <c:v>Kaeden</c:v>
                </c:pt>
                <c:pt idx="567">
                  <c:v>Kael</c:v>
                </c:pt>
                <c:pt idx="568">
                  <c:v>Kai</c:v>
                </c:pt>
                <c:pt idx="569">
                  <c:v>Kaiden</c:v>
                </c:pt>
                <c:pt idx="570">
                  <c:v>Kaila</c:v>
                </c:pt>
                <c:pt idx="571">
                  <c:v>Kailee</c:v>
                </c:pt>
                <c:pt idx="572">
                  <c:v>Kaitlynn</c:v>
                </c:pt>
                <c:pt idx="573">
                  <c:v>Kaiya</c:v>
                </c:pt>
                <c:pt idx="574">
                  <c:v>Kale</c:v>
                </c:pt>
                <c:pt idx="575">
                  <c:v>Kaleigh</c:v>
                </c:pt>
                <c:pt idx="576">
                  <c:v>Kali</c:v>
                </c:pt>
                <c:pt idx="577">
                  <c:v>Kamari</c:v>
                </c:pt>
                <c:pt idx="578">
                  <c:v>Kamden</c:v>
                </c:pt>
                <c:pt idx="579">
                  <c:v>Kamila</c:v>
                </c:pt>
                <c:pt idx="580">
                  <c:v>Kamrin</c:v>
                </c:pt>
                <c:pt idx="581">
                  <c:v>Kamron</c:v>
                </c:pt>
                <c:pt idx="582">
                  <c:v>Kamryn</c:v>
                </c:pt>
                <c:pt idx="583">
                  <c:v>Kane</c:v>
                </c:pt>
                <c:pt idx="584">
                  <c:v>Kara</c:v>
                </c:pt>
                <c:pt idx="585">
                  <c:v>Karissa</c:v>
                </c:pt>
                <c:pt idx="586">
                  <c:v>Karla</c:v>
                </c:pt>
                <c:pt idx="587">
                  <c:v>Karley</c:v>
                </c:pt>
                <c:pt idx="588">
                  <c:v>Karli</c:v>
                </c:pt>
                <c:pt idx="589">
                  <c:v>Karlie</c:v>
                </c:pt>
                <c:pt idx="590">
                  <c:v>Karma</c:v>
                </c:pt>
                <c:pt idx="591">
                  <c:v>Karter</c:v>
                </c:pt>
                <c:pt idx="592">
                  <c:v>Kasey</c:v>
                </c:pt>
                <c:pt idx="593">
                  <c:v>Kason</c:v>
                </c:pt>
                <c:pt idx="594">
                  <c:v>Katelyn</c:v>
                </c:pt>
                <c:pt idx="595">
                  <c:v>Katie</c:v>
                </c:pt>
                <c:pt idx="596">
                  <c:v>Katrina</c:v>
                </c:pt>
                <c:pt idx="597">
                  <c:v>Kayden</c:v>
                </c:pt>
                <c:pt idx="598">
                  <c:v>Kayla</c:v>
                </c:pt>
                <c:pt idx="599">
                  <c:v>Kaylah</c:v>
                </c:pt>
                <c:pt idx="600">
                  <c:v>Kaylee</c:v>
                </c:pt>
                <c:pt idx="601">
                  <c:v>Kaylen</c:v>
                </c:pt>
                <c:pt idx="602">
                  <c:v>Kayley</c:v>
                </c:pt>
                <c:pt idx="603">
                  <c:v>Kaylie</c:v>
                </c:pt>
                <c:pt idx="604">
                  <c:v>Kaylin</c:v>
                </c:pt>
                <c:pt idx="605">
                  <c:v>Kaylyn</c:v>
                </c:pt>
                <c:pt idx="606">
                  <c:v>Kaylynn</c:v>
                </c:pt>
                <c:pt idx="607">
                  <c:v>Keith</c:v>
                </c:pt>
                <c:pt idx="608">
                  <c:v>Kellen</c:v>
                </c:pt>
                <c:pt idx="609">
                  <c:v>Kelley</c:v>
                </c:pt>
                <c:pt idx="610">
                  <c:v>Kelly</c:v>
                </c:pt>
                <c:pt idx="611">
                  <c:v>Kelvin</c:v>
                </c:pt>
                <c:pt idx="612">
                  <c:v>Kendal</c:v>
                </c:pt>
                <c:pt idx="613">
                  <c:v>Kendall</c:v>
                </c:pt>
                <c:pt idx="614">
                  <c:v>Kendra</c:v>
                </c:pt>
                <c:pt idx="615">
                  <c:v>Kendrick</c:v>
                </c:pt>
                <c:pt idx="616">
                  <c:v>Kennedi</c:v>
                </c:pt>
                <c:pt idx="617">
                  <c:v>Kennedy</c:v>
                </c:pt>
                <c:pt idx="618">
                  <c:v>Kenneth</c:v>
                </c:pt>
                <c:pt idx="619">
                  <c:v>Kenya</c:v>
                </c:pt>
                <c:pt idx="620">
                  <c:v>Kenzie</c:v>
                </c:pt>
                <c:pt idx="621">
                  <c:v>Keon</c:v>
                </c:pt>
                <c:pt idx="622">
                  <c:v>Keshawn</c:v>
                </c:pt>
                <c:pt idx="623">
                  <c:v>Ketsia</c:v>
                </c:pt>
                <c:pt idx="624">
                  <c:v>Keyla</c:v>
                </c:pt>
                <c:pt idx="625">
                  <c:v>Keyon</c:v>
                </c:pt>
                <c:pt idx="626">
                  <c:v>Kianna</c:v>
                </c:pt>
                <c:pt idx="627">
                  <c:v>Kiara</c:v>
                </c:pt>
                <c:pt idx="628">
                  <c:v>Kiersten</c:v>
                </c:pt>
                <c:pt idx="629">
                  <c:v>Kiley</c:v>
                </c:pt>
                <c:pt idx="630">
                  <c:v>Kimberly</c:v>
                </c:pt>
                <c:pt idx="631">
                  <c:v>Kinley</c:v>
                </c:pt>
                <c:pt idx="632">
                  <c:v>Kinsley</c:v>
                </c:pt>
                <c:pt idx="633">
                  <c:v>Kira</c:v>
                </c:pt>
                <c:pt idx="634">
                  <c:v>Kobe</c:v>
                </c:pt>
                <c:pt idx="635">
                  <c:v>Kody</c:v>
                </c:pt>
                <c:pt idx="636">
                  <c:v>Kolby</c:v>
                </c:pt>
                <c:pt idx="637">
                  <c:v>Kole</c:v>
                </c:pt>
                <c:pt idx="638">
                  <c:v>Kolten</c:v>
                </c:pt>
                <c:pt idx="639">
                  <c:v>Kolton</c:v>
                </c:pt>
                <c:pt idx="640">
                  <c:v>Konner</c:v>
                </c:pt>
                <c:pt idx="641">
                  <c:v>Korbin</c:v>
                </c:pt>
                <c:pt idx="642">
                  <c:v>Kristen</c:v>
                </c:pt>
                <c:pt idx="643">
                  <c:v>Kristin</c:v>
                </c:pt>
                <c:pt idx="644">
                  <c:v>Krystal</c:v>
                </c:pt>
                <c:pt idx="645">
                  <c:v>Kyan</c:v>
                </c:pt>
                <c:pt idx="646">
                  <c:v>Kyla</c:v>
                </c:pt>
                <c:pt idx="647">
                  <c:v>Kyle</c:v>
                </c:pt>
                <c:pt idx="648">
                  <c:v>Kyleigh</c:v>
                </c:pt>
                <c:pt idx="649">
                  <c:v>Kyler</c:v>
                </c:pt>
                <c:pt idx="650">
                  <c:v>Kylie</c:v>
                </c:pt>
                <c:pt idx="651">
                  <c:v>Kyra</c:v>
                </c:pt>
                <c:pt idx="652">
                  <c:v>Laci</c:v>
                </c:pt>
                <c:pt idx="653">
                  <c:v>Laila</c:v>
                </c:pt>
                <c:pt idx="654">
                  <c:v>Lailah</c:v>
                </c:pt>
                <c:pt idx="655">
                  <c:v>Lainey</c:v>
                </c:pt>
                <c:pt idx="656">
                  <c:v>Lamar</c:v>
                </c:pt>
                <c:pt idx="657">
                  <c:v>Lamont</c:v>
                </c:pt>
                <c:pt idx="658">
                  <c:v>Lance</c:v>
                </c:pt>
                <c:pt idx="659">
                  <c:v>Landen</c:v>
                </c:pt>
                <c:pt idx="660">
                  <c:v>Landin</c:v>
                </c:pt>
                <c:pt idx="661">
                  <c:v>Landyn</c:v>
                </c:pt>
                <c:pt idx="662">
                  <c:v>Lane</c:v>
                </c:pt>
                <c:pt idx="663">
                  <c:v>Larissa</c:v>
                </c:pt>
                <c:pt idx="664">
                  <c:v>Larry</c:v>
                </c:pt>
                <c:pt idx="665">
                  <c:v>Latia</c:v>
                </c:pt>
                <c:pt idx="666">
                  <c:v>Laurel</c:v>
                </c:pt>
                <c:pt idx="667">
                  <c:v>Lauren</c:v>
                </c:pt>
                <c:pt idx="668">
                  <c:v>Lauryn</c:v>
                </c:pt>
                <c:pt idx="669">
                  <c:v>Lawrence</c:v>
                </c:pt>
                <c:pt idx="670">
                  <c:v>Layla</c:v>
                </c:pt>
                <c:pt idx="671">
                  <c:v>Layton</c:v>
                </c:pt>
                <c:pt idx="672">
                  <c:v>Lei-Ming</c:v>
                </c:pt>
                <c:pt idx="673">
                  <c:v>Leland</c:v>
                </c:pt>
                <c:pt idx="674">
                  <c:v>Lenora</c:v>
                </c:pt>
                <c:pt idx="675">
                  <c:v>Leonel</c:v>
                </c:pt>
                <c:pt idx="676">
                  <c:v>Leonidas</c:v>
                </c:pt>
                <c:pt idx="677">
                  <c:v>Leroy</c:v>
                </c:pt>
                <c:pt idx="678">
                  <c:v>Leslie</c:v>
                </c:pt>
                <c:pt idx="679">
                  <c:v>Levi</c:v>
                </c:pt>
                <c:pt idx="680">
                  <c:v>Leyla</c:v>
                </c:pt>
                <c:pt idx="681">
                  <c:v>Liam</c:v>
                </c:pt>
                <c:pt idx="682">
                  <c:v>Liberty</c:v>
                </c:pt>
                <c:pt idx="683">
                  <c:v>Lilian</c:v>
                </c:pt>
                <c:pt idx="684">
                  <c:v>Lilianna</c:v>
                </c:pt>
                <c:pt idx="685">
                  <c:v>Lillian</c:v>
                </c:pt>
                <c:pt idx="686">
                  <c:v>Lilliana</c:v>
                </c:pt>
                <c:pt idx="687">
                  <c:v>Lillianna</c:v>
                </c:pt>
                <c:pt idx="688">
                  <c:v>Lillie</c:v>
                </c:pt>
                <c:pt idx="689">
                  <c:v>Lilly</c:v>
                </c:pt>
                <c:pt idx="690">
                  <c:v>Lily</c:v>
                </c:pt>
                <c:pt idx="691">
                  <c:v>Lincoln</c:v>
                </c:pt>
                <c:pt idx="692">
                  <c:v>Linda</c:v>
                </c:pt>
                <c:pt idx="693">
                  <c:v>Lindsay</c:v>
                </c:pt>
                <c:pt idx="694">
                  <c:v>Lisa</c:v>
                </c:pt>
                <c:pt idx="695">
                  <c:v>Litzy</c:v>
                </c:pt>
                <c:pt idx="696">
                  <c:v>Lizeth</c:v>
                </c:pt>
                <c:pt idx="697">
                  <c:v>Lola</c:v>
                </c:pt>
                <c:pt idx="698">
                  <c:v>London</c:v>
                </c:pt>
                <c:pt idx="699">
                  <c:v>Londyn</c:v>
                </c:pt>
                <c:pt idx="700">
                  <c:v>Lorelei</c:v>
                </c:pt>
                <c:pt idx="701">
                  <c:v>Lorena</c:v>
                </c:pt>
                <c:pt idx="702">
                  <c:v>Lucia</c:v>
                </c:pt>
                <c:pt idx="703">
                  <c:v>Lucian</c:v>
                </c:pt>
                <c:pt idx="704">
                  <c:v>Luciana</c:v>
                </c:pt>
                <c:pt idx="705">
                  <c:v>Lukas</c:v>
                </c:pt>
                <c:pt idx="706">
                  <c:v>Luz</c:v>
                </c:pt>
                <c:pt idx="707">
                  <c:v>Lyla</c:v>
                </c:pt>
                <c:pt idx="708">
                  <c:v>Lyric</c:v>
                </c:pt>
                <c:pt idx="709">
                  <c:v>Macey</c:v>
                </c:pt>
                <c:pt idx="710">
                  <c:v>Maci</c:v>
                </c:pt>
                <c:pt idx="711">
                  <c:v>Macy</c:v>
                </c:pt>
                <c:pt idx="712">
                  <c:v>Madden</c:v>
                </c:pt>
                <c:pt idx="713">
                  <c:v>Maddison</c:v>
                </c:pt>
                <c:pt idx="714">
                  <c:v>Madeleine</c:v>
                </c:pt>
                <c:pt idx="715">
                  <c:v>Madeline</c:v>
                </c:pt>
                <c:pt idx="716">
                  <c:v>Madelyn</c:v>
                </c:pt>
                <c:pt idx="717">
                  <c:v>Madyson</c:v>
                </c:pt>
                <c:pt idx="718">
                  <c:v>Maeve</c:v>
                </c:pt>
                <c:pt idx="719">
                  <c:v>Magdalena</c:v>
                </c:pt>
                <c:pt idx="720">
                  <c:v>Makai</c:v>
                </c:pt>
                <c:pt idx="721">
                  <c:v>Makaila</c:v>
                </c:pt>
                <c:pt idx="722">
                  <c:v>Makenna</c:v>
                </c:pt>
                <c:pt idx="723">
                  <c:v>Makenzie</c:v>
                </c:pt>
                <c:pt idx="724">
                  <c:v>Malachi</c:v>
                </c:pt>
                <c:pt idx="725">
                  <c:v>Malakai</c:v>
                </c:pt>
                <c:pt idx="726">
                  <c:v>Malia</c:v>
                </c:pt>
                <c:pt idx="727">
                  <c:v>Malik</c:v>
                </c:pt>
                <c:pt idx="728">
                  <c:v>Mallory</c:v>
                </c:pt>
                <c:pt idx="729">
                  <c:v>Manuel</c:v>
                </c:pt>
                <c:pt idx="730">
                  <c:v>Marc</c:v>
                </c:pt>
                <c:pt idx="731">
                  <c:v>Marcel</c:v>
                </c:pt>
                <c:pt idx="732">
                  <c:v>Marcelo</c:v>
                </c:pt>
                <c:pt idx="733">
                  <c:v>Marcos</c:v>
                </c:pt>
                <c:pt idx="734">
                  <c:v>Maria</c:v>
                </c:pt>
                <c:pt idx="735">
                  <c:v>Mariam</c:v>
                </c:pt>
                <c:pt idx="736">
                  <c:v>Mariana</c:v>
                </c:pt>
                <c:pt idx="737">
                  <c:v>Marianne</c:v>
                </c:pt>
                <c:pt idx="738">
                  <c:v>Maribel</c:v>
                </c:pt>
                <c:pt idx="739">
                  <c:v>Mariela</c:v>
                </c:pt>
                <c:pt idx="740">
                  <c:v>Marilyn</c:v>
                </c:pt>
                <c:pt idx="741">
                  <c:v>Marin</c:v>
                </c:pt>
                <c:pt idx="742">
                  <c:v>Mario</c:v>
                </c:pt>
                <c:pt idx="743">
                  <c:v>Marisa</c:v>
                </c:pt>
                <c:pt idx="744">
                  <c:v>Marisol</c:v>
                </c:pt>
                <c:pt idx="745">
                  <c:v>Marlee</c:v>
                </c:pt>
                <c:pt idx="746">
                  <c:v>Marlene</c:v>
                </c:pt>
                <c:pt idx="747">
                  <c:v>Marques</c:v>
                </c:pt>
                <c:pt idx="748">
                  <c:v>Marquis</c:v>
                </c:pt>
                <c:pt idx="749">
                  <c:v>Marshall</c:v>
                </c:pt>
                <c:pt idx="750">
                  <c:v>Martin</c:v>
                </c:pt>
                <c:pt idx="751">
                  <c:v>Marvin</c:v>
                </c:pt>
                <c:pt idx="752">
                  <c:v>Maryjane</c:v>
                </c:pt>
                <c:pt idx="753">
                  <c:v>Mason</c:v>
                </c:pt>
                <c:pt idx="754">
                  <c:v>Mathew</c:v>
                </c:pt>
                <c:pt idx="755">
                  <c:v>Mathias</c:v>
                </c:pt>
                <c:pt idx="756">
                  <c:v>Matias</c:v>
                </c:pt>
                <c:pt idx="757">
                  <c:v>Matilda</c:v>
                </c:pt>
                <c:pt idx="758">
                  <c:v>Matthew</c:v>
                </c:pt>
                <c:pt idx="759">
                  <c:v>Matthias</c:v>
                </c:pt>
                <c:pt idx="760">
                  <c:v>Mattie</c:v>
                </c:pt>
                <c:pt idx="761">
                  <c:v>Mauricio</c:v>
                </c:pt>
                <c:pt idx="762">
                  <c:v>Maverick</c:v>
                </c:pt>
                <c:pt idx="763">
                  <c:v>Maxim</c:v>
                </c:pt>
                <c:pt idx="764">
                  <c:v>Maximilian</c:v>
                </c:pt>
                <c:pt idx="765">
                  <c:v>Maximus</c:v>
                </c:pt>
                <c:pt idx="766">
                  <c:v>Maxwell</c:v>
                </c:pt>
                <c:pt idx="767">
                  <c:v>Maya</c:v>
                </c:pt>
                <c:pt idx="768">
                  <c:v>Mayra</c:v>
                </c:pt>
                <c:pt idx="769">
                  <c:v>Meadow</c:v>
                </c:pt>
                <c:pt idx="770">
                  <c:v>Megan</c:v>
                </c:pt>
                <c:pt idx="771">
                  <c:v>Mekhi</c:v>
                </c:pt>
                <c:pt idx="772">
                  <c:v>Melisa</c:v>
                </c:pt>
                <c:pt idx="773">
                  <c:v>Mia</c:v>
                </c:pt>
                <c:pt idx="774">
                  <c:v>Micah</c:v>
                </c:pt>
                <c:pt idx="775">
                  <c:v>Michael</c:v>
                </c:pt>
                <c:pt idx="776">
                  <c:v>Michaela</c:v>
                </c:pt>
                <c:pt idx="777">
                  <c:v>Micheal</c:v>
                </c:pt>
                <c:pt idx="778">
                  <c:v>Miguel</c:v>
                </c:pt>
                <c:pt idx="779">
                  <c:v>Milagros</c:v>
                </c:pt>
                <c:pt idx="780">
                  <c:v>Miles</c:v>
                </c:pt>
                <c:pt idx="781">
                  <c:v>Miley</c:v>
                </c:pt>
                <c:pt idx="782">
                  <c:v>Mina</c:v>
                </c:pt>
                <c:pt idx="783">
                  <c:v>Miranda</c:v>
                </c:pt>
                <c:pt idx="784">
                  <c:v>Mireya</c:v>
                </c:pt>
                <c:pt idx="785">
                  <c:v>Misael</c:v>
                </c:pt>
                <c:pt idx="786">
                  <c:v>Miya</c:v>
                </c:pt>
                <c:pt idx="787">
                  <c:v>Mohamed</c:v>
                </c:pt>
                <c:pt idx="788">
                  <c:v>Mohammed</c:v>
                </c:pt>
                <c:pt idx="789">
                  <c:v>Mollie</c:v>
                </c:pt>
                <c:pt idx="790">
                  <c:v>Molly</c:v>
                </c:pt>
                <c:pt idx="791">
                  <c:v>Monique</c:v>
                </c:pt>
                <c:pt idx="792">
                  <c:v>Monserrat</c:v>
                </c:pt>
                <c:pt idx="793">
                  <c:v>Morgan</c:v>
                </c:pt>
                <c:pt idx="794">
                  <c:v>Moriah</c:v>
                </c:pt>
                <c:pt idx="795">
                  <c:v>Moshe</c:v>
                </c:pt>
                <c:pt idx="796">
                  <c:v>Muhammad</c:v>
                </c:pt>
                <c:pt idx="797">
                  <c:v>Myah</c:v>
                </c:pt>
                <c:pt idx="798">
                  <c:v>Myla</c:v>
                </c:pt>
                <c:pt idx="799">
                  <c:v>Myles</c:v>
                </c:pt>
                <c:pt idx="800">
                  <c:v>Mylie</c:v>
                </c:pt>
                <c:pt idx="801">
                  <c:v>Nadia</c:v>
                </c:pt>
                <c:pt idx="802">
                  <c:v>Nan</c:v>
                </c:pt>
                <c:pt idx="803">
                  <c:v>Naomi</c:v>
                </c:pt>
                <c:pt idx="804">
                  <c:v>Natalia</c:v>
                </c:pt>
                <c:pt idx="805">
                  <c:v>Natalya</c:v>
                </c:pt>
                <c:pt idx="806">
                  <c:v>Natasha</c:v>
                </c:pt>
                <c:pt idx="807">
                  <c:v>Nathalia</c:v>
                </c:pt>
                <c:pt idx="808">
                  <c:v>Nathalie</c:v>
                </c:pt>
                <c:pt idx="809">
                  <c:v>Nathan</c:v>
                </c:pt>
                <c:pt idx="810">
                  <c:v>Nathanial</c:v>
                </c:pt>
                <c:pt idx="811">
                  <c:v>Nathen</c:v>
                </c:pt>
                <c:pt idx="812">
                  <c:v>Nayeli</c:v>
                </c:pt>
                <c:pt idx="813">
                  <c:v>Ned</c:v>
                </c:pt>
                <c:pt idx="814">
                  <c:v>Nehemiah</c:v>
                </c:pt>
                <c:pt idx="815">
                  <c:v>Neil</c:v>
                </c:pt>
                <c:pt idx="816">
                  <c:v>Nevaeh</c:v>
                </c:pt>
                <c:pt idx="817">
                  <c:v>Neveah</c:v>
                </c:pt>
                <c:pt idx="818">
                  <c:v>Nick</c:v>
                </c:pt>
                <c:pt idx="819">
                  <c:v>Nickolas</c:v>
                </c:pt>
                <c:pt idx="820">
                  <c:v>Nicole</c:v>
                </c:pt>
                <c:pt idx="821">
                  <c:v>Nikhil</c:v>
                </c:pt>
                <c:pt idx="822">
                  <c:v>Niko</c:v>
                </c:pt>
                <c:pt idx="823">
                  <c:v>Nilson</c:v>
                </c:pt>
                <c:pt idx="824">
                  <c:v>Nina</c:v>
                </c:pt>
                <c:pt idx="825">
                  <c:v>Noe</c:v>
                </c:pt>
                <c:pt idx="826">
                  <c:v>Noel</c:v>
                </c:pt>
                <c:pt idx="827">
                  <c:v>Noelle</c:v>
                </c:pt>
                <c:pt idx="828">
                  <c:v>Noemi</c:v>
                </c:pt>
                <c:pt idx="829">
                  <c:v>Nola</c:v>
                </c:pt>
                <c:pt idx="830">
                  <c:v>Nolan</c:v>
                </c:pt>
                <c:pt idx="831">
                  <c:v>Nyla</c:v>
                </c:pt>
                <c:pt idx="832">
                  <c:v>Octavio</c:v>
                </c:pt>
                <c:pt idx="833">
                  <c:v>Odin</c:v>
                </c:pt>
                <c:pt idx="834">
                  <c:v>Orlando</c:v>
                </c:pt>
                <c:pt idx="835">
                  <c:v>Oscar</c:v>
                </c:pt>
                <c:pt idx="836">
                  <c:v>Oswaldo</c:v>
                </c:pt>
                <c:pt idx="837">
                  <c:v>Owen</c:v>
                </c:pt>
                <c:pt idx="838">
                  <c:v>Pablo</c:v>
                </c:pt>
                <c:pt idx="839">
                  <c:v>Paola</c:v>
                </c:pt>
                <c:pt idx="840">
                  <c:v>Paris</c:v>
                </c:pt>
                <c:pt idx="841">
                  <c:v>Parker</c:v>
                </c:pt>
                <c:pt idx="842">
                  <c:v>Patience</c:v>
                </c:pt>
                <c:pt idx="843">
                  <c:v>Patrick</c:v>
                </c:pt>
                <c:pt idx="844">
                  <c:v>Paul</c:v>
                </c:pt>
                <c:pt idx="845">
                  <c:v>Paxton</c:v>
                </c:pt>
                <c:pt idx="846">
                  <c:v>Payten</c:v>
                </c:pt>
                <c:pt idx="847">
                  <c:v>Penelope</c:v>
                </c:pt>
                <c:pt idx="848">
                  <c:v>Perla</c:v>
                </c:pt>
                <c:pt idx="849">
                  <c:v>Peyton</c:v>
                </c:pt>
                <c:pt idx="850">
                  <c:v>Phil</c:v>
                </c:pt>
                <c:pt idx="851">
                  <c:v>Philip</c:v>
                </c:pt>
                <c:pt idx="852">
                  <c:v>Phoenix</c:v>
                </c:pt>
                <c:pt idx="853">
                  <c:v>Pierce</c:v>
                </c:pt>
                <c:pt idx="854">
                  <c:v>Pierre</c:v>
                </c:pt>
                <c:pt idx="855">
                  <c:v>Piper</c:v>
                </c:pt>
                <c:pt idx="856">
                  <c:v>Presley</c:v>
                </c:pt>
                <c:pt idx="857">
                  <c:v>Prince</c:v>
                </c:pt>
                <c:pt idx="858">
                  <c:v>Princess</c:v>
                </c:pt>
                <c:pt idx="859">
                  <c:v>Quentin</c:v>
                </c:pt>
                <c:pt idx="860">
                  <c:v>Quincy</c:v>
                </c:pt>
                <c:pt idx="861">
                  <c:v>Quinn</c:v>
                </c:pt>
                <c:pt idx="862">
                  <c:v>Rachael</c:v>
                </c:pt>
                <c:pt idx="863">
                  <c:v>Raegan</c:v>
                </c:pt>
                <c:pt idx="864">
                  <c:v>Raelynn</c:v>
                </c:pt>
                <c:pt idx="865">
                  <c:v>Rafael</c:v>
                </c:pt>
                <c:pt idx="866">
                  <c:v>Raina</c:v>
                </c:pt>
                <c:pt idx="867">
                  <c:v>Ralph</c:v>
                </c:pt>
                <c:pt idx="868">
                  <c:v>Ramiro</c:v>
                </c:pt>
                <c:pt idx="869">
                  <c:v>Ramon</c:v>
                </c:pt>
                <c:pt idx="870">
                  <c:v>Randall</c:v>
                </c:pt>
                <c:pt idx="871">
                  <c:v>Raphael</c:v>
                </c:pt>
                <c:pt idx="872">
                  <c:v>Raquel</c:v>
                </c:pt>
                <c:pt idx="873">
                  <c:v>Rashad</c:v>
                </c:pt>
                <c:pt idx="874">
                  <c:v>Rayan</c:v>
                </c:pt>
                <c:pt idx="875">
                  <c:v>Raymond</c:v>
                </c:pt>
                <c:pt idx="876">
                  <c:v>Rayna</c:v>
                </c:pt>
                <c:pt idx="877">
                  <c:v>Reagan</c:v>
                </c:pt>
                <c:pt idx="878">
                  <c:v>Rebecca</c:v>
                </c:pt>
                <c:pt idx="879">
                  <c:v>Rebekah</c:v>
                </c:pt>
                <c:pt idx="880">
                  <c:v>Reece</c:v>
                </c:pt>
                <c:pt idx="881">
                  <c:v>Reed</c:v>
                </c:pt>
                <c:pt idx="882">
                  <c:v>Reese</c:v>
                </c:pt>
                <c:pt idx="883">
                  <c:v>Regina</c:v>
                </c:pt>
                <c:pt idx="884">
                  <c:v>Reginald</c:v>
                </c:pt>
                <c:pt idx="885">
                  <c:v>Reilly</c:v>
                </c:pt>
                <c:pt idx="886">
                  <c:v>Rene</c:v>
                </c:pt>
                <c:pt idx="887">
                  <c:v>Renee</c:v>
                </c:pt>
                <c:pt idx="888">
                  <c:v>Reuben</c:v>
                </c:pt>
                <c:pt idx="889">
                  <c:v>Rey</c:v>
                </c:pt>
                <c:pt idx="890">
                  <c:v>Reyna</c:v>
                </c:pt>
                <c:pt idx="891">
                  <c:v>Rhett</c:v>
                </c:pt>
                <c:pt idx="892">
                  <c:v>Ricardo</c:v>
                </c:pt>
                <c:pt idx="893">
                  <c:v>Richard</c:v>
                </c:pt>
                <c:pt idx="894">
                  <c:v>Rigoberto</c:v>
                </c:pt>
                <c:pt idx="895">
                  <c:v>Robert</c:v>
                </c:pt>
                <c:pt idx="896">
                  <c:v>Roberto</c:v>
                </c:pt>
                <c:pt idx="897">
                  <c:v>Rocco</c:v>
                </c:pt>
                <c:pt idx="898">
                  <c:v>Rodolfo</c:v>
                </c:pt>
                <c:pt idx="899">
                  <c:v>Roger</c:v>
                </c:pt>
                <c:pt idx="900">
                  <c:v>Rohan</c:v>
                </c:pt>
                <c:pt idx="901">
                  <c:v>Roland</c:v>
                </c:pt>
                <c:pt idx="902">
                  <c:v>Ronald</c:v>
                </c:pt>
                <c:pt idx="903">
                  <c:v>Ronin</c:v>
                </c:pt>
                <c:pt idx="904">
                  <c:v>Ronnie</c:v>
                </c:pt>
                <c:pt idx="905">
                  <c:v>Rose</c:v>
                </c:pt>
                <c:pt idx="906">
                  <c:v>Rosemary</c:v>
                </c:pt>
                <c:pt idx="907">
                  <c:v>Ross</c:v>
                </c:pt>
                <c:pt idx="908">
                  <c:v>Roxana</c:v>
                </c:pt>
                <c:pt idx="909">
                  <c:v>Roy</c:v>
                </c:pt>
                <c:pt idx="910">
                  <c:v>Rubi</c:v>
                </c:pt>
                <c:pt idx="911">
                  <c:v>Ruth</c:v>
                </c:pt>
                <c:pt idx="912">
                  <c:v>Ryan</c:v>
                </c:pt>
                <c:pt idx="913">
                  <c:v>Ryker</c:v>
                </c:pt>
                <c:pt idx="914">
                  <c:v>Ryland</c:v>
                </c:pt>
                <c:pt idx="915">
                  <c:v>Rylee</c:v>
                </c:pt>
                <c:pt idx="916">
                  <c:v>Sabrina</c:v>
                </c:pt>
                <c:pt idx="917">
                  <c:v>Sade</c:v>
                </c:pt>
                <c:pt idx="918">
                  <c:v>Sage</c:v>
                </c:pt>
                <c:pt idx="919">
                  <c:v>Salvador</c:v>
                </c:pt>
                <c:pt idx="920">
                  <c:v>Salvatore</c:v>
                </c:pt>
                <c:pt idx="921">
                  <c:v>Samara</c:v>
                </c:pt>
                <c:pt idx="922">
                  <c:v>Samir</c:v>
                </c:pt>
                <c:pt idx="923">
                  <c:v>Samson</c:v>
                </c:pt>
                <c:pt idx="924">
                  <c:v>Samuel</c:v>
                </c:pt>
                <c:pt idx="925">
                  <c:v>Sanaa</c:v>
                </c:pt>
                <c:pt idx="926">
                  <c:v>Sanai</c:v>
                </c:pt>
                <c:pt idx="927">
                  <c:v>Sandra</c:v>
                </c:pt>
                <c:pt idx="928">
                  <c:v>Saniya</c:v>
                </c:pt>
                <c:pt idx="929">
                  <c:v>Saniyah</c:v>
                </c:pt>
                <c:pt idx="930">
                  <c:v>Sarah</c:v>
                </c:pt>
                <c:pt idx="931">
                  <c:v>Sarahi</c:v>
                </c:pt>
                <c:pt idx="932">
                  <c:v>Sarai</c:v>
                </c:pt>
                <c:pt idx="933">
                  <c:v>Sariah</c:v>
                </c:pt>
                <c:pt idx="934">
                  <c:v>Savanah</c:v>
                </c:pt>
                <c:pt idx="935">
                  <c:v>Savanna</c:v>
                </c:pt>
                <c:pt idx="936">
                  <c:v>Savion</c:v>
                </c:pt>
                <c:pt idx="937">
                  <c:v>Scott</c:v>
                </c:pt>
                <c:pt idx="938">
                  <c:v>Sean</c:v>
                </c:pt>
                <c:pt idx="939">
                  <c:v>Seffi</c:v>
                </c:pt>
                <c:pt idx="940">
                  <c:v>Selena</c:v>
                </c:pt>
                <c:pt idx="941">
                  <c:v>Selina</c:v>
                </c:pt>
                <c:pt idx="942">
                  <c:v>Semaj</c:v>
                </c:pt>
                <c:pt idx="943">
                  <c:v>Serenity</c:v>
                </c:pt>
                <c:pt idx="944">
                  <c:v>Seth</c:v>
                </c:pt>
                <c:pt idx="945">
                  <c:v>Shakira</c:v>
                </c:pt>
                <c:pt idx="946">
                  <c:v>Shamar</c:v>
                </c:pt>
                <c:pt idx="947">
                  <c:v>Shana</c:v>
                </c:pt>
                <c:pt idx="948">
                  <c:v>Shania</c:v>
                </c:pt>
                <c:pt idx="949">
                  <c:v>Shaniya</c:v>
                </c:pt>
                <c:pt idx="950">
                  <c:v>Shari</c:v>
                </c:pt>
                <c:pt idx="951">
                  <c:v>Sharlene</c:v>
                </c:pt>
                <c:pt idx="952">
                  <c:v>Sharon</c:v>
                </c:pt>
                <c:pt idx="953">
                  <c:v>Shaun</c:v>
                </c:pt>
                <c:pt idx="954">
                  <c:v>Shenice</c:v>
                </c:pt>
                <c:pt idx="955">
                  <c:v>Sherlyn</c:v>
                </c:pt>
                <c:pt idx="956">
                  <c:v>Shyanne</c:v>
                </c:pt>
                <c:pt idx="957">
                  <c:v>Sidney</c:v>
                </c:pt>
                <c:pt idx="958">
                  <c:v>Sierra</c:v>
                </c:pt>
                <c:pt idx="959">
                  <c:v>Simone</c:v>
                </c:pt>
                <c:pt idx="960">
                  <c:v>Sincere</c:v>
                </c:pt>
                <c:pt idx="961">
                  <c:v>Skye</c:v>
                </c:pt>
                <c:pt idx="962">
                  <c:v>Skyla</c:v>
                </c:pt>
                <c:pt idx="963">
                  <c:v>Skylar</c:v>
                </c:pt>
                <c:pt idx="964">
                  <c:v>Skyler</c:v>
                </c:pt>
                <c:pt idx="965">
                  <c:v>Slade</c:v>
                </c:pt>
                <c:pt idx="966">
                  <c:v>Sloane</c:v>
                </c:pt>
                <c:pt idx="967">
                  <c:v>Sneha</c:v>
                </c:pt>
                <c:pt idx="968">
                  <c:v>Sophie</c:v>
                </c:pt>
                <c:pt idx="969">
                  <c:v>Soren</c:v>
                </c:pt>
                <c:pt idx="970">
                  <c:v>Spencer</c:v>
                </c:pt>
                <c:pt idx="971">
                  <c:v>Stephanie</c:v>
                </c:pt>
                <c:pt idx="972">
                  <c:v>Stephany</c:v>
                </c:pt>
                <c:pt idx="973">
                  <c:v>Stephen</c:v>
                </c:pt>
                <c:pt idx="974">
                  <c:v>Summer</c:v>
                </c:pt>
                <c:pt idx="975">
                  <c:v>Susan</c:v>
                </c:pt>
                <c:pt idx="976">
                  <c:v>Sydney</c:v>
                </c:pt>
                <c:pt idx="977">
                  <c:v>Sylvia</c:v>
                </c:pt>
                <c:pt idx="978">
                  <c:v>Taisha</c:v>
                </c:pt>
                <c:pt idx="979">
                  <c:v>Talia</c:v>
                </c:pt>
                <c:pt idx="980">
                  <c:v>Taliyah</c:v>
                </c:pt>
                <c:pt idx="981">
                  <c:v>Tania</c:v>
                </c:pt>
                <c:pt idx="982">
                  <c:v>Taniya</c:v>
                </c:pt>
                <c:pt idx="983">
                  <c:v>Tanya</c:v>
                </c:pt>
                <c:pt idx="984">
                  <c:v>Tara</c:v>
                </c:pt>
                <c:pt idx="985">
                  <c:v>Taryn</c:v>
                </c:pt>
                <c:pt idx="986">
                  <c:v>Tatiana</c:v>
                </c:pt>
                <c:pt idx="987">
                  <c:v>Tatum</c:v>
                </c:pt>
                <c:pt idx="988">
                  <c:v>Tayana</c:v>
                </c:pt>
                <c:pt idx="989">
                  <c:v>Taylor</c:v>
                </c:pt>
                <c:pt idx="990">
                  <c:v>Teagan</c:v>
                </c:pt>
                <c:pt idx="991">
                  <c:v>Tessa</c:v>
                </c:pt>
                <c:pt idx="992">
                  <c:v>Thaddeus</c:v>
                </c:pt>
                <c:pt idx="993">
                  <c:v>Theodore</c:v>
                </c:pt>
                <c:pt idx="994">
                  <c:v>Thomas</c:v>
                </c:pt>
                <c:pt idx="995">
                  <c:v>Tia</c:v>
                </c:pt>
                <c:pt idx="996">
                  <c:v>Tiana</c:v>
                </c:pt>
                <c:pt idx="997">
                  <c:v>Tiara</c:v>
                </c:pt>
                <c:pt idx="998">
                  <c:v>Tiffany</c:v>
                </c:pt>
                <c:pt idx="999">
                  <c:v>Timothy</c:v>
                </c:pt>
                <c:pt idx="1000">
                  <c:v>Titus</c:v>
                </c:pt>
                <c:pt idx="1001">
                  <c:v>Tommy</c:v>
                </c:pt>
                <c:pt idx="1002">
                  <c:v>Tony</c:v>
                </c:pt>
                <c:pt idx="1003">
                  <c:v>Trace</c:v>
                </c:pt>
                <c:pt idx="1004">
                  <c:v>Travis</c:v>
                </c:pt>
                <c:pt idx="1005">
                  <c:v>Trent</c:v>
                </c:pt>
                <c:pt idx="1006">
                  <c:v>Trevin</c:v>
                </c:pt>
                <c:pt idx="1007">
                  <c:v>Trevon</c:v>
                </c:pt>
                <c:pt idx="1008">
                  <c:v>Trina</c:v>
                </c:pt>
                <c:pt idx="1009">
                  <c:v>Trinity</c:v>
                </c:pt>
                <c:pt idx="1010">
                  <c:v>Tripp</c:v>
                </c:pt>
                <c:pt idx="1011">
                  <c:v>Tristen</c:v>
                </c:pt>
                <c:pt idx="1012">
                  <c:v>Triston</c:v>
                </c:pt>
                <c:pt idx="1013">
                  <c:v>Trystan</c:v>
                </c:pt>
                <c:pt idx="1014">
                  <c:v>Tucker</c:v>
                </c:pt>
                <c:pt idx="1015">
                  <c:v>Turner</c:v>
                </c:pt>
                <c:pt idx="1016">
                  <c:v>Tyler</c:v>
                </c:pt>
                <c:pt idx="1017">
                  <c:v>Tyrell</c:v>
                </c:pt>
                <c:pt idx="1018">
                  <c:v>Tyrone</c:v>
                </c:pt>
                <c:pt idx="1019">
                  <c:v>Uriah</c:v>
                </c:pt>
                <c:pt idx="1020">
                  <c:v>Urijah</c:v>
                </c:pt>
                <c:pt idx="1021">
                  <c:v>Valentino</c:v>
                </c:pt>
                <c:pt idx="1022">
                  <c:v>Valeria</c:v>
                </c:pt>
                <c:pt idx="1023">
                  <c:v>Valerie</c:v>
                </c:pt>
                <c:pt idx="1024">
                  <c:v>Valery</c:v>
                </c:pt>
                <c:pt idx="1025">
                  <c:v>Vance</c:v>
                </c:pt>
                <c:pt idx="1026">
                  <c:v>Vaughn</c:v>
                </c:pt>
                <c:pt idx="1027">
                  <c:v>Veronica</c:v>
                </c:pt>
                <c:pt idx="1028">
                  <c:v>Vicente</c:v>
                </c:pt>
                <c:pt idx="1029">
                  <c:v>Victoria</c:v>
                </c:pt>
                <c:pt idx="1030">
                  <c:v>Vincent</c:v>
                </c:pt>
                <c:pt idx="1031">
                  <c:v>Violet</c:v>
                </c:pt>
                <c:pt idx="1032">
                  <c:v>Virginia</c:v>
                </c:pt>
                <c:pt idx="1033">
                  <c:v>Vivian</c:v>
                </c:pt>
                <c:pt idx="1034">
                  <c:v>Wade</c:v>
                </c:pt>
                <c:pt idx="1035">
                  <c:v>Wayne</c:v>
                </c:pt>
                <c:pt idx="1036">
                  <c:v>Weston</c:v>
                </c:pt>
                <c:pt idx="1037">
                  <c:v>William</c:v>
                </c:pt>
                <c:pt idx="1038">
                  <c:v>Willie</c:v>
                </c:pt>
                <c:pt idx="1039">
                  <c:v>Willow</c:v>
                </c:pt>
                <c:pt idx="1040">
                  <c:v>Wilson</c:v>
                </c:pt>
                <c:pt idx="1041">
                  <c:v>Wilson K</c:v>
                </c:pt>
                <c:pt idx="1042">
                  <c:v>Wyatt</c:v>
                </c:pt>
                <c:pt idx="1043">
                  <c:v>Xana</c:v>
                </c:pt>
                <c:pt idx="1044">
                  <c:v>Ximena</c:v>
                </c:pt>
                <c:pt idx="1045">
                  <c:v>Yadiel</c:v>
                </c:pt>
                <c:pt idx="1046">
                  <c:v>Yadira</c:v>
                </c:pt>
                <c:pt idx="1047">
                  <c:v>Yahir</c:v>
                </c:pt>
                <c:pt idx="1048">
                  <c:v>Yair</c:v>
                </c:pt>
                <c:pt idx="1049">
                  <c:v>Yamilet</c:v>
                </c:pt>
                <c:pt idx="1050">
                  <c:v>Yareli</c:v>
                </c:pt>
                <c:pt idx="1051">
                  <c:v>Yasmine</c:v>
                </c:pt>
                <c:pt idx="1052">
                  <c:v>Yen</c:v>
                </c:pt>
                <c:pt idx="1053">
                  <c:v>Yuliana</c:v>
                </c:pt>
                <c:pt idx="1054">
                  <c:v>Zackery</c:v>
                </c:pt>
                <c:pt idx="1055">
                  <c:v>Zander</c:v>
                </c:pt>
                <c:pt idx="1056">
                  <c:v>Zaniyah</c:v>
                </c:pt>
                <c:pt idx="1057">
                  <c:v>Zara</c:v>
                </c:pt>
                <c:pt idx="1058">
                  <c:v>Zariah</c:v>
                </c:pt>
                <c:pt idx="1059">
                  <c:v>Zavier</c:v>
                </c:pt>
                <c:pt idx="1060">
                  <c:v>Zayne</c:v>
                </c:pt>
                <c:pt idx="1061">
                  <c:v>Zechariah</c:v>
                </c:pt>
                <c:pt idx="1062">
                  <c:v>Zoe</c:v>
                </c:pt>
                <c:pt idx="1063">
                  <c:v>Zoey</c:v>
                </c:pt>
                <c:pt idx="1064">
                  <c:v>Zoie</c:v>
                </c:pt>
                <c:pt idx="1065">
                  <c:v>(blank)</c:v>
                </c:pt>
              </c:strCache>
            </c:strRef>
          </c:cat>
          <c:val>
            <c:numRef>
              <c:f>Sheet2!$C$5:$C$1071</c:f>
              <c:numCache>
                <c:formatCode>General</c:formatCode>
                <c:ptCount val="1066"/>
                <c:pt idx="3">
                  <c:v>3541</c:v>
                </c:pt>
                <c:pt idx="7">
                  <c:v>3208</c:v>
                </c:pt>
                <c:pt idx="9">
                  <c:v>5672</c:v>
                </c:pt>
                <c:pt idx="15">
                  <c:v>2891</c:v>
                </c:pt>
                <c:pt idx="17">
                  <c:v>2143</c:v>
                </c:pt>
                <c:pt idx="20">
                  <c:v>2760</c:v>
                </c:pt>
                <c:pt idx="21">
                  <c:v>2955</c:v>
                </c:pt>
                <c:pt idx="23">
                  <c:v>3228</c:v>
                </c:pt>
                <c:pt idx="25">
                  <c:v>3570</c:v>
                </c:pt>
                <c:pt idx="26">
                  <c:v>3527</c:v>
                </c:pt>
                <c:pt idx="30">
                  <c:v>3383</c:v>
                </c:pt>
                <c:pt idx="32">
                  <c:v>3018</c:v>
                </c:pt>
                <c:pt idx="35">
                  <c:v>3086</c:v>
                </c:pt>
                <c:pt idx="41">
                  <c:v>2404</c:v>
                </c:pt>
                <c:pt idx="42">
                  <c:v>2247</c:v>
                </c:pt>
                <c:pt idx="49">
                  <c:v>2425</c:v>
                </c:pt>
                <c:pt idx="50">
                  <c:v>2580</c:v>
                </c:pt>
                <c:pt idx="55">
                  <c:v>2517</c:v>
                </c:pt>
                <c:pt idx="56">
                  <c:v>2437</c:v>
                </c:pt>
                <c:pt idx="62">
                  <c:v>3131</c:v>
                </c:pt>
                <c:pt idx="63">
                  <c:v>2655</c:v>
                </c:pt>
                <c:pt idx="67">
                  <c:v>3014</c:v>
                </c:pt>
                <c:pt idx="68">
                  <c:v>3301</c:v>
                </c:pt>
                <c:pt idx="70">
                  <c:v>3058</c:v>
                </c:pt>
                <c:pt idx="72">
                  <c:v>3155</c:v>
                </c:pt>
                <c:pt idx="73">
                  <c:v>6872</c:v>
                </c:pt>
                <c:pt idx="76">
                  <c:v>2352</c:v>
                </c:pt>
                <c:pt idx="83">
                  <c:v>2458</c:v>
                </c:pt>
                <c:pt idx="90">
                  <c:v>3574</c:v>
                </c:pt>
                <c:pt idx="91">
                  <c:v>3424</c:v>
                </c:pt>
                <c:pt idx="92">
                  <c:v>3230</c:v>
                </c:pt>
                <c:pt idx="95">
                  <c:v>2985</c:v>
                </c:pt>
                <c:pt idx="96">
                  <c:v>4892</c:v>
                </c:pt>
                <c:pt idx="99">
                  <c:v>2601</c:v>
                </c:pt>
                <c:pt idx="100">
                  <c:v>2611</c:v>
                </c:pt>
                <c:pt idx="101">
                  <c:v>2311</c:v>
                </c:pt>
                <c:pt idx="102">
                  <c:v>3009</c:v>
                </c:pt>
                <c:pt idx="103">
                  <c:v>2151</c:v>
                </c:pt>
                <c:pt idx="106">
                  <c:v>4482</c:v>
                </c:pt>
                <c:pt idx="107">
                  <c:v>3754</c:v>
                </c:pt>
                <c:pt idx="109">
                  <c:v>2268</c:v>
                </c:pt>
                <c:pt idx="112">
                  <c:v>2941</c:v>
                </c:pt>
                <c:pt idx="114">
                  <c:v>3077</c:v>
                </c:pt>
                <c:pt idx="120">
                  <c:v>2329</c:v>
                </c:pt>
                <c:pt idx="127">
                  <c:v>2306</c:v>
                </c:pt>
                <c:pt idx="135">
                  <c:v>2390</c:v>
                </c:pt>
                <c:pt idx="138">
                  <c:v>5703</c:v>
                </c:pt>
                <c:pt idx="140">
                  <c:v>3092</c:v>
                </c:pt>
                <c:pt idx="153">
                  <c:v>2361</c:v>
                </c:pt>
                <c:pt idx="158">
                  <c:v>2488</c:v>
                </c:pt>
                <c:pt idx="162">
                  <c:v>2286</c:v>
                </c:pt>
                <c:pt idx="166">
                  <c:v>3421</c:v>
                </c:pt>
                <c:pt idx="168">
                  <c:v>2360</c:v>
                </c:pt>
                <c:pt idx="170">
                  <c:v>3597</c:v>
                </c:pt>
                <c:pt idx="171">
                  <c:v>2807</c:v>
                </c:pt>
                <c:pt idx="175">
                  <c:v>3614</c:v>
                </c:pt>
                <c:pt idx="176">
                  <c:v>2971</c:v>
                </c:pt>
                <c:pt idx="182">
                  <c:v>2788</c:v>
                </c:pt>
                <c:pt idx="184">
                  <c:v>3074</c:v>
                </c:pt>
                <c:pt idx="187">
                  <c:v>2676</c:v>
                </c:pt>
                <c:pt idx="188">
                  <c:v>3176</c:v>
                </c:pt>
                <c:pt idx="189">
                  <c:v>3520</c:v>
                </c:pt>
                <c:pt idx="190">
                  <c:v>2576</c:v>
                </c:pt>
                <c:pt idx="193">
                  <c:v>5994</c:v>
                </c:pt>
                <c:pt idx="203">
                  <c:v>2850</c:v>
                </c:pt>
                <c:pt idx="208">
                  <c:v>3686</c:v>
                </c:pt>
                <c:pt idx="211">
                  <c:v>2981</c:v>
                </c:pt>
                <c:pt idx="212">
                  <c:v>2379</c:v>
                </c:pt>
                <c:pt idx="213">
                  <c:v>3736</c:v>
                </c:pt>
                <c:pt idx="215">
                  <c:v>2476</c:v>
                </c:pt>
                <c:pt idx="216">
                  <c:v>2141</c:v>
                </c:pt>
                <c:pt idx="221">
                  <c:v>3161</c:v>
                </c:pt>
                <c:pt idx="224">
                  <c:v>3716</c:v>
                </c:pt>
                <c:pt idx="228">
                  <c:v>2354</c:v>
                </c:pt>
                <c:pt idx="229">
                  <c:v>2624</c:v>
                </c:pt>
                <c:pt idx="230">
                  <c:v>7026</c:v>
                </c:pt>
                <c:pt idx="233">
                  <c:v>2126</c:v>
                </c:pt>
                <c:pt idx="245">
                  <c:v>3741</c:v>
                </c:pt>
                <c:pt idx="248">
                  <c:v>3525</c:v>
                </c:pt>
                <c:pt idx="249">
                  <c:v>2368</c:v>
                </c:pt>
                <c:pt idx="250">
                  <c:v>2551</c:v>
                </c:pt>
                <c:pt idx="252">
                  <c:v>2555</c:v>
                </c:pt>
                <c:pt idx="254">
                  <c:v>2203</c:v>
                </c:pt>
                <c:pt idx="256">
                  <c:v>2215</c:v>
                </c:pt>
                <c:pt idx="259">
                  <c:v>3399</c:v>
                </c:pt>
                <c:pt idx="262">
                  <c:v>3482</c:v>
                </c:pt>
                <c:pt idx="264">
                  <c:v>3032</c:v>
                </c:pt>
                <c:pt idx="265">
                  <c:v>3263</c:v>
                </c:pt>
                <c:pt idx="267">
                  <c:v>3044</c:v>
                </c:pt>
                <c:pt idx="268">
                  <c:v>3392</c:v>
                </c:pt>
                <c:pt idx="269">
                  <c:v>2430</c:v>
                </c:pt>
                <c:pt idx="275">
                  <c:v>3556</c:v>
                </c:pt>
                <c:pt idx="276">
                  <c:v>2857</c:v>
                </c:pt>
                <c:pt idx="278">
                  <c:v>3259</c:v>
                </c:pt>
                <c:pt idx="279">
                  <c:v>3072</c:v>
                </c:pt>
                <c:pt idx="284">
                  <c:v>2537</c:v>
                </c:pt>
                <c:pt idx="287">
                  <c:v>3386</c:v>
                </c:pt>
                <c:pt idx="288">
                  <c:v>2136</c:v>
                </c:pt>
                <c:pt idx="289">
                  <c:v>4705</c:v>
                </c:pt>
                <c:pt idx="292">
                  <c:v>2293</c:v>
                </c:pt>
                <c:pt idx="294">
                  <c:v>2382</c:v>
                </c:pt>
                <c:pt idx="297">
                  <c:v>3053</c:v>
                </c:pt>
                <c:pt idx="298">
                  <c:v>3137</c:v>
                </c:pt>
                <c:pt idx="299">
                  <c:v>4861</c:v>
                </c:pt>
                <c:pt idx="303">
                  <c:v>2290</c:v>
                </c:pt>
                <c:pt idx="306">
                  <c:v>5847</c:v>
                </c:pt>
                <c:pt idx="308">
                  <c:v>2108</c:v>
                </c:pt>
                <c:pt idx="310">
                  <c:v>3598</c:v>
                </c:pt>
                <c:pt idx="311">
                  <c:v>3168</c:v>
                </c:pt>
                <c:pt idx="312">
                  <c:v>2616</c:v>
                </c:pt>
                <c:pt idx="313">
                  <c:v>6163</c:v>
                </c:pt>
                <c:pt idx="331">
                  <c:v>2435</c:v>
                </c:pt>
                <c:pt idx="334">
                  <c:v>3102</c:v>
                </c:pt>
                <c:pt idx="337">
                  <c:v>2854</c:v>
                </c:pt>
                <c:pt idx="338">
                  <c:v>3519</c:v>
                </c:pt>
                <c:pt idx="340">
                  <c:v>2942</c:v>
                </c:pt>
                <c:pt idx="356">
                  <c:v>3019</c:v>
                </c:pt>
                <c:pt idx="358">
                  <c:v>4682</c:v>
                </c:pt>
                <c:pt idx="361">
                  <c:v>2299</c:v>
                </c:pt>
                <c:pt idx="366">
                  <c:v>3524</c:v>
                </c:pt>
                <c:pt idx="367">
                  <c:v>3235</c:v>
                </c:pt>
                <c:pt idx="373">
                  <c:v>3071</c:v>
                </c:pt>
                <c:pt idx="376">
                  <c:v>2961</c:v>
                </c:pt>
                <c:pt idx="377">
                  <c:v>2543</c:v>
                </c:pt>
                <c:pt idx="379">
                  <c:v>2865</c:v>
                </c:pt>
                <c:pt idx="393">
                  <c:v>3595</c:v>
                </c:pt>
                <c:pt idx="394">
                  <c:v>2732</c:v>
                </c:pt>
                <c:pt idx="395">
                  <c:v>2764</c:v>
                </c:pt>
                <c:pt idx="397">
                  <c:v>4558</c:v>
                </c:pt>
                <c:pt idx="399">
                  <c:v>7489</c:v>
                </c:pt>
                <c:pt idx="400">
                  <c:v>3759</c:v>
                </c:pt>
                <c:pt idx="401">
                  <c:v>2255</c:v>
                </c:pt>
                <c:pt idx="409">
                  <c:v>2380</c:v>
                </c:pt>
                <c:pt idx="417">
                  <c:v>2784</c:v>
                </c:pt>
                <c:pt idx="418">
                  <c:v>2574</c:v>
                </c:pt>
                <c:pt idx="420">
                  <c:v>2391</c:v>
                </c:pt>
                <c:pt idx="423">
                  <c:v>2188</c:v>
                </c:pt>
                <c:pt idx="424">
                  <c:v>2872</c:v>
                </c:pt>
                <c:pt idx="425">
                  <c:v>2387</c:v>
                </c:pt>
                <c:pt idx="427">
                  <c:v>2426</c:v>
                </c:pt>
                <c:pt idx="428">
                  <c:v>3148</c:v>
                </c:pt>
                <c:pt idx="429">
                  <c:v>2641</c:v>
                </c:pt>
                <c:pt idx="430">
                  <c:v>2321</c:v>
                </c:pt>
                <c:pt idx="435">
                  <c:v>2931</c:v>
                </c:pt>
                <c:pt idx="437">
                  <c:v>3213</c:v>
                </c:pt>
                <c:pt idx="438">
                  <c:v>2530</c:v>
                </c:pt>
                <c:pt idx="440">
                  <c:v>2948</c:v>
                </c:pt>
                <c:pt idx="441">
                  <c:v>2394</c:v>
                </c:pt>
                <c:pt idx="442">
                  <c:v>6175</c:v>
                </c:pt>
                <c:pt idx="443">
                  <c:v>2609</c:v>
                </c:pt>
                <c:pt idx="445">
                  <c:v>4973</c:v>
                </c:pt>
                <c:pt idx="447">
                  <c:v>3761</c:v>
                </c:pt>
                <c:pt idx="451">
                  <c:v>3038</c:v>
                </c:pt>
                <c:pt idx="455">
                  <c:v>3603</c:v>
                </c:pt>
                <c:pt idx="457">
                  <c:v>2885</c:v>
                </c:pt>
                <c:pt idx="460">
                  <c:v>2339</c:v>
                </c:pt>
                <c:pt idx="461">
                  <c:v>2257</c:v>
                </c:pt>
                <c:pt idx="465">
                  <c:v>3093</c:v>
                </c:pt>
                <c:pt idx="469">
                  <c:v>5991</c:v>
                </c:pt>
                <c:pt idx="472">
                  <c:v>2534</c:v>
                </c:pt>
                <c:pt idx="473">
                  <c:v>2929</c:v>
                </c:pt>
                <c:pt idx="478">
                  <c:v>2269</c:v>
                </c:pt>
                <c:pt idx="479">
                  <c:v>2107</c:v>
                </c:pt>
                <c:pt idx="480">
                  <c:v>2602</c:v>
                </c:pt>
                <c:pt idx="481">
                  <c:v>2344</c:v>
                </c:pt>
                <c:pt idx="482">
                  <c:v>3033</c:v>
                </c:pt>
                <c:pt idx="486">
                  <c:v>2681</c:v>
                </c:pt>
                <c:pt idx="497">
                  <c:v>3586</c:v>
                </c:pt>
                <c:pt idx="498">
                  <c:v>2625</c:v>
                </c:pt>
                <c:pt idx="499">
                  <c:v>2599</c:v>
                </c:pt>
                <c:pt idx="500">
                  <c:v>2680</c:v>
                </c:pt>
                <c:pt idx="501">
                  <c:v>2939</c:v>
                </c:pt>
                <c:pt idx="505">
                  <c:v>2914</c:v>
                </c:pt>
                <c:pt idx="508">
                  <c:v>2828</c:v>
                </c:pt>
                <c:pt idx="509">
                  <c:v>2839</c:v>
                </c:pt>
                <c:pt idx="513">
                  <c:v>2359</c:v>
                </c:pt>
                <c:pt idx="516">
                  <c:v>3562</c:v>
                </c:pt>
                <c:pt idx="520">
                  <c:v>2577</c:v>
                </c:pt>
                <c:pt idx="523">
                  <c:v>3118</c:v>
                </c:pt>
                <c:pt idx="524">
                  <c:v>3480</c:v>
                </c:pt>
                <c:pt idx="534">
                  <c:v>3498</c:v>
                </c:pt>
                <c:pt idx="538">
                  <c:v>3721</c:v>
                </c:pt>
                <c:pt idx="540">
                  <c:v>2758</c:v>
                </c:pt>
                <c:pt idx="541">
                  <c:v>2424</c:v>
                </c:pt>
                <c:pt idx="543">
                  <c:v>3094</c:v>
                </c:pt>
                <c:pt idx="544">
                  <c:v>2840</c:v>
                </c:pt>
                <c:pt idx="545">
                  <c:v>2915</c:v>
                </c:pt>
                <c:pt idx="547">
                  <c:v>2791</c:v>
                </c:pt>
                <c:pt idx="549">
                  <c:v>5300</c:v>
                </c:pt>
                <c:pt idx="550">
                  <c:v>2142</c:v>
                </c:pt>
                <c:pt idx="553">
                  <c:v>3233</c:v>
                </c:pt>
                <c:pt idx="555">
                  <c:v>2714</c:v>
                </c:pt>
                <c:pt idx="559">
                  <c:v>2372</c:v>
                </c:pt>
                <c:pt idx="560">
                  <c:v>2988</c:v>
                </c:pt>
                <c:pt idx="564">
                  <c:v>3030</c:v>
                </c:pt>
                <c:pt idx="565">
                  <c:v>3346</c:v>
                </c:pt>
                <c:pt idx="569">
                  <c:v>2556</c:v>
                </c:pt>
                <c:pt idx="570">
                  <c:v>3186</c:v>
                </c:pt>
                <c:pt idx="572">
                  <c:v>2603</c:v>
                </c:pt>
                <c:pt idx="574">
                  <c:v>3767</c:v>
                </c:pt>
                <c:pt idx="575">
                  <c:v>2363</c:v>
                </c:pt>
                <c:pt idx="578">
                  <c:v>2629</c:v>
                </c:pt>
                <c:pt idx="587">
                  <c:v>3196</c:v>
                </c:pt>
                <c:pt idx="591">
                  <c:v>2355</c:v>
                </c:pt>
                <c:pt idx="592">
                  <c:v>3165</c:v>
                </c:pt>
                <c:pt idx="593">
                  <c:v>2175</c:v>
                </c:pt>
                <c:pt idx="594">
                  <c:v>2900</c:v>
                </c:pt>
                <c:pt idx="597">
                  <c:v>6814</c:v>
                </c:pt>
                <c:pt idx="599">
                  <c:v>3442</c:v>
                </c:pt>
                <c:pt idx="600">
                  <c:v>3659</c:v>
                </c:pt>
                <c:pt idx="601">
                  <c:v>3195</c:v>
                </c:pt>
                <c:pt idx="607">
                  <c:v>3538</c:v>
                </c:pt>
                <c:pt idx="614">
                  <c:v>3425</c:v>
                </c:pt>
                <c:pt idx="616">
                  <c:v>3284</c:v>
                </c:pt>
                <c:pt idx="620">
                  <c:v>3166</c:v>
                </c:pt>
                <c:pt idx="621">
                  <c:v>2653</c:v>
                </c:pt>
                <c:pt idx="622">
                  <c:v>2389</c:v>
                </c:pt>
                <c:pt idx="623">
                  <c:v>2287</c:v>
                </c:pt>
                <c:pt idx="626">
                  <c:v>2728</c:v>
                </c:pt>
                <c:pt idx="630">
                  <c:v>2757</c:v>
                </c:pt>
                <c:pt idx="640">
                  <c:v>5801</c:v>
                </c:pt>
                <c:pt idx="645">
                  <c:v>3240</c:v>
                </c:pt>
                <c:pt idx="648">
                  <c:v>2723</c:v>
                </c:pt>
                <c:pt idx="653">
                  <c:v>6398</c:v>
                </c:pt>
                <c:pt idx="655">
                  <c:v>2462</c:v>
                </c:pt>
                <c:pt idx="661">
                  <c:v>2198</c:v>
                </c:pt>
                <c:pt idx="662">
                  <c:v>2668</c:v>
                </c:pt>
                <c:pt idx="663">
                  <c:v>2442</c:v>
                </c:pt>
                <c:pt idx="664">
                  <c:v>2525</c:v>
                </c:pt>
                <c:pt idx="667">
                  <c:v>5270</c:v>
                </c:pt>
                <c:pt idx="675">
                  <c:v>6267</c:v>
                </c:pt>
                <c:pt idx="676">
                  <c:v>2204</c:v>
                </c:pt>
                <c:pt idx="678">
                  <c:v>2830</c:v>
                </c:pt>
                <c:pt idx="679">
                  <c:v>3420</c:v>
                </c:pt>
                <c:pt idx="687">
                  <c:v>3127</c:v>
                </c:pt>
                <c:pt idx="689">
                  <c:v>2779</c:v>
                </c:pt>
                <c:pt idx="691">
                  <c:v>3461</c:v>
                </c:pt>
                <c:pt idx="696">
                  <c:v>3390</c:v>
                </c:pt>
                <c:pt idx="700">
                  <c:v>2783</c:v>
                </c:pt>
                <c:pt idx="704">
                  <c:v>2531</c:v>
                </c:pt>
                <c:pt idx="706">
                  <c:v>2548</c:v>
                </c:pt>
                <c:pt idx="707">
                  <c:v>2237</c:v>
                </c:pt>
                <c:pt idx="709">
                  <c:v>2192</c:v>
                </c:pt>
                <c:pt idx="714">
                  <c:v>2509</c:v>
                </c:pt>
                <c:pt idx="715">
                  <c:v>3007</c:v>
                </c:pt>
                <c:pt idx="716">
                  <c:v>3699</c:v>
                </c:pt>
                <c:pt idx="721">
                  <c:v>3078</c:v>
                </c:pt>
                <c:pt idx="722">
                  <c:v>2799</c:v>
                </c:pt>
                <c:pt idx="723">
                  <c:v>3232</c:v>
                </c:pt>
                <c:pt idx="725">
                  <c:v>3070</c:v>
                </c:pt>
                <c:pt idx="728">
                  <c:v>2847</c:v>
                </c:pt>
                <c:pt idx="729">
                  <c:v>2965</c:v>
                </c:pt>
                <c:pt idx="733">
                  <c:v>2397</c:v>
                </c:pt>
                <c:pt idx="734">
                  <c:v>2860</c:v>
                </c:pt>
                <c:pt idx="740">
                  <c:v>2373</c:v>
                </c:pt>
                <c:pt idx="741">
                  <c:v>2821</c:v>
                </c:pt>
                <c:pt idx="744">
                  <c:v>2667</c:v>
                </c:pt>
                <c:pt idx="748">
                  <c:v>2959</c:v>
                </c:pt>
                <c:pt idx="749">
                  <c:v>3023</c:v>
                </c:pt>
                <c:pt idx="750">
                  <c:v>6341</c:v>
                </c:pt>
                <c:pt idx="753">
                  <c:v>2184</c:v>
                </c:pt>
                <c:pt idx="755">
                  <c:v>2638</c:v>
                </c:pt>
                <c:pt idx="756">
                  <c:v>2889</c:v>
                </c:pt>
                <c:pt idx="759">
                  <c:v>3055</c:v>
                </c:pt>
                <c:pt idx="761">
                  <c:v>2895</c:v>
                </c:pt>
                <c:pt idx="763">
                  <c:v>2635</c:v>
                </c:pt>
                <c:pt idx="765">
                  <c:v>2724</c:v>
                </c:pt>
                <c:pt idx="769">
                  <c:v>2685</c:v>
                </c:pt>
                <c:pt idx="775">
                  <c:v>2916</c:v>
                </c:pt>
                <c:pt idx="786">
                  <c:v>2960</c:v>
                </c:pt>
                <c:pt idx="792">
                  <c:v>3191</c:v>
                </c:pt>
                <c:pt idx="793">
                  <c:v>3010</c:v>
                </c:pt>
                <c:pt idx="800">
                  <c:v>3369</c:v>
                </c:pt>
                <c:pt idx="806">
                  <c:v>2466</c:v>
                </c:pt>
                <c:pt idx="814">
                  <c:v>3722</c:v>
                </c:pt>
                <c:pt idx="816">
                  <c:v>3500</c:v>
                </c:pt>
                <c:pt idx="817">
                  <c:v>3537</c:v>
                </c:pt>
                <c:pt idx="821">
                  <c:v>2115</c:v>
                </c:pt>
                <c:pt idx="826">
                  <c:v>3620</c:v>
                </c:pt>
                <c:pt idx="829">
                  <c:v>2362</c:v>
                </c:pt>
                <c:pt idx="831">
                  <c:v>2345</c:v>
                </c:pt>
                <c:pt idx="836">
                  <c:v>3108</c:v>
                </c:pt>
                <c:pt idx="840">
                  <c:v>3546</c:v>
                </c:pt>
                <c:pt idx="841">
                  <c:v>2097</c:v>
                </c:pt>
                <c:pt idx="844">
                  <c:v>2938</c:v>
                </c:pt>
                <c:pt idx="852">
                  <c:v>2811</c:v>
                </c:pt>
                <c:pt idx="854">
                  <c:v>2848</c:v>
                </c:pt>
                <c:pt idx="857">
                  <c:v>3145</c:v>
                </c:pt>
                <c:pt idx="858">
                  <c:v>2236</c:v>
                </c:pt>
                <c:pt idx="860">
                  <c:v>2672</c:v>
                </c:pt>
                <c:pt idx="861">
                  <c:v>7155</c:v>
                </c:pt>
                <c:pt idx="867">
                  <c:v>2553</c:v>
                </c:pt>
                <c:pt idx="871">
                  <c:v>3175</c:v>
                </c:pt>
                <c:pt idx="876">
                  <c:v>2432</c:v>
                </c:pt>
                <c:pt idx="881">
                  <c:v>3031</c:v>
                </c:pt>
                <c:pt idx="882">
                  <c:v>2366</c:v>
                </c:pt>
                <c:pt idx="884">
                  <c:v>2396</c:v>
                </c:pt>
                <c:pt idx="885">
                  <c:v>3450</c:v>
                </c:pt>
                <c:pt idx="893">
                  <c:v>2976</c:v>
                </c:pt>
                <c:pt idx="894">
                  <c:v>4950</c:v>
                </c:pt>
                <c:pt idx="896">
                  <c:v>3518</c:v>
                </c:pt>
                <c:pt idx="897">
                  <c:v>2260</c:v>
                </c:pt>
                <c:pt idx="900">
                  <c:v>3523</c:v>
                </c:pt>
                <c:pt idx="902">
                  <c:v>5120</c:v>
                </c:pt>
                <c:pt idx="906">
                  <c:v>8832</c:v>
                </c:pt>
                <c:pt idx="907">
                  <c:v>3581</c:v>
                </c:pt>
                <c:pt idx="910">
                  <c:v>2927</c:v>
                </c:pt>
                <c:pt idx="912">
                  <c:v>6391</c:v>
                </c:pt>
                <c:pt idx="913">
                  <c:v>3725</c:v>
                </c:pt>
                <c:pt idx="918">
                  <c:v>2593</c:v>
                </c:pt>
                <c:pt idx="920">
                  <c:v>3757</c:v>
                </c:pt>
                <c:pt idx="921">
                  <c:v>3544</c:v>
                </c:pt>
                <c:pt idx="922">
                  <c:v>2742</c:v>
                </c:pt>
                <c:pt idx="925">
                  <c:v>3548</c:v>
                </c:pt>
                <c:pt idx="928">
                  <c:v>3459</c:v>
                </c:pt>
                <c:pt idx="932">
                  <c:v>3479</c:v>
                </c:pt>
                <c:pt idx="935">
                  <c:v>2212</c:v>
                </c:pt>
                <c:pt idx="937">
                  <c:v>3012</c:v>
                </c:pt>
                <c:pt idx="940">
                  <c:v>9147</c:v>
                </c:pt>
                <c:pt idx="941">
                  <c:v>5901</c:v>
                </c:pt>
                <c:pt idx="944">
                  <c:v>3158</c:v>
                </c:pt>
                <c:pt idx="948">
                  <c:v>5432</c:v>
                </c:pt>
                <c:pt idx="951">
                  <c:v>3434</c:v>
                </c:pt>
                <c:pt idx="956">
                  <c:v>2238</c:v>
                </c:pt>
                <c:pt idx="963">
                  <c:v>2877</c:v>
                </c:pt>
                <c:pt idx="965">
                  <c:v>3533</c:v>
                </c:pt>
                <c:pt idx="970">
                  <c:v>2124</c:v>
                </c:pt>
                <c:pt idx="975">
                  <c:v>3564</c:v>
                </c:pt>
                <c:pt idx="976">
                  <c:v>3331</c:v>
                </c:pt>
                <c:pt idx="982">
                  <c:v>3401</c:v>
                </c:pt>
                <c:pt idx="990">
                  <c:v>8595</c:v>
                </c:pt>
                <c:pt idx="991">
                  <c:v>3253</c:v>
                </c:pt>
                <c:pt idx="992">
                  <c:v>2596</c:v>
                </c:pt>
                <c:pt idx="993">
                  <c:v>2708</c:v>
                </c:pt>
                <c:pt idx="994">
                  <c:v>3478</c:v>
                </c:pt>
                <c:pt idx="999">
                  <c:v>2365</c:v>
                </c:pt>
                <c:pt idx="1002">
                  <c:v>2106</c:v>
                </c:pt>
                <c:pt idx="1003">
                  <c:v>2657</c:v>
                </c:pt>
                <c:pt idx="1004">
                  <c:v>2999</c:v>
                </c:pt>
                <c:pt idx="1008">
                  <c:v>2766</c:v>
                </c:pt>
                <c:pt idx="1009">
                  <c:v>2513</c:v>
                </c:pt>
                <c:pt idx="1010">
                  <c:v>2818</c:v>
                </c:pt>
                <c:pt idx="1012">
                  <c:v>2934</c:v>
                </c:pt>
                <c:pt idx="1014">
                  <c:v>3173</c:v>
                </c:pt>
                <c:pt idx="1018">
                  <c:v>3512</c:v>
                </c:pt>
                <c:pt idx="1022">
                  <c:v>2135</c:v>
                </c:pt>
                <c:pt idx="1025">
                  <c:v>3475</c:v>
                </c:pt>
                <c:pt idx="1028">
                  <c:v>3066</c:v>
                </c:pt>
                <c:pt idx="1031">
                  <c:v>2331</c:v>
                </c:pt>
                <c:pt idx="1033">
                  <c:v>4636</c:v>
                </c:pt>
                <c:pt idx="1034">
                  <c:v>2544</c:v>
                </c:pt>
                <c:pt idx="1035">
                  <c:v>3178</c:v>
                </c:pt>
                <c:pt idx="1036">
                  <c:v>2954</c:v>
                </c:pt>
                <c:pt idx="1038">
                  <c:v>3404</c:v>
                </c:pt>
                <c:pt idx="1040">
                  <c:v>2138</c:v>
                </c:pt>
                <c:pt idx="1041">
                  <c:v>3559</c:v>
                </c:pt>
                <c:pt idx="1045">
                  <c:v>2706</c:v>
                </c:pt>
                <c:pt idx="1046">
                  <c:v>2921</c:v>
                </c:pt>
                <c:pt idx="1053">
                  <c:v>2658</c:v>
                </c:pt>
                <c:pt idx="1059">
                  <c:v>3080</c:v>
                </c:pt>
                <c:pt idx="1061">
                  <c:v>2226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B1D-46FF-BA12-2E8A25A896A9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lt1"/>
              </a:bgClr>
            </a:pattFill>
            <a:ln>
              <a:noFill/>
            </a:ln>
            <a:effectLst/>
          </c:spPr>
          <c:cat>
            <c:strRef>
              <c:f>Sheet2!$A$5:$A$1071</c:f>
              <c:strCache>
                <c:ptCount val="1066"/>
                <c:pt idx="0">
                  <c:v>April</c:v>
                </c:pt>
                <c:pt idx="1">
                  <c:v>May</c:v>
                </c:pt>
                <c:pt idx="2">
                  <c:v>August</c:v>
                </c:pt>
                <c:pt idx="3">
                  <c:v>Aaron</c:v>
                </c:pt>
                <c:pt idx="4">
                  <c:v>Abagail</c:v>
                </c:pt>
                <c:pt idx="5">
                  <c:v>Abbigail</c:v>
                </c:pt>
                <c:pt idx="6">
                  <c:v>Abby</c:v>
                </c:pt>
                <c:pt idx="7">
                  <c:v>Abdellah</c:v>
                </c:pt>
                <c:pt idx="8">
                  <c:v>Abdullah</c:v>
                </c:pt>
                <c:pt idx="9">
                  <c:v>Abel</c:v>
                </c:pt>
                <c:pt idx="10">
                  <c:v>Abigayle</c:v>
                </c:pt>
                <c:pt idx="11">
                  <c:v>Ace</c:v>
                </c:pt>
                <c:pt idx="12">
                  <c:v>Adalyn</c:v>
                </c:pt>
                <c:pt idx="13">
                  <c:v>Adam</c:v>
                </c:pt>
                <c:pt idx="14">
                  <c:v>Addisyn</c:v>
                </c:pt>
                <c:pt idx="15">
                  <c:v>Addyson</c:v>
                </c:pt>
                <c:pt idx="16">
                  <c:v>Adeel</c:v>
                </c:pt>
                <c:pt idx="17">
                  <c:v>Adelaide</c:v>
                </c:pt>
                <c:pt idx="18">
                  <c:v>Adell</c:v>
                </c:pt>
                <c:pt idx="19">
                  <c:v>Aden</c:v>
                </c:pt>
                <c:pt idx="20">
                  <c:v>Adil</c:v>
                </c:pt>
                <c:pt idx="21">
                  <c:v>Adison</c:v>
                </c:pt>
                <c:pt idx="22">
                  <c:v>Adriana</c:v>
                </c:pt>
                <c:pt idx="23">
                  <c:v>Adrianna</c:v>
                </c:pt>
                <c:pt idx="24">
                  <c:v>Adrien</c:v>
                </c:pt>
                <c:pt idx="25">
                  <c:v>Adrienne J</c:v>
                </c:pt>
                <c:pt idx="26">
                  <c:v>Ahmed</c:v>
                </c:pt>
                <c:pt idx="27">
                  <c:v>Aiden</c:v>
                </c:pt>
                <c:pt idx="28">
                  <c:v>Aidyn</c:v>
                </c:pt>
                <c:pt idx="29">
                  <c:v>Aileen</c:v>
                </c:pt>
                <c:pt idx="30">
                  <c:v>Aimee</c:v>
                </c:pt>
                <c:pt idx="31">
                  <c:v>Alain</c:v>
                </c:pt>
                <c:pt idx="32">
                  <c:v>Alaina</c:v>
                </c:pt>
                <c:pt idx="33">
                  <c:v>Alan</c:v>
                </c:pt>
                <c:pt idx="34">
                  <c:v>Alana</c:v>
                </c:pt>
                <c:pt idx="35">
                  <c:v>Alani</c:v>
                </c:pt>
                <c:pt idx="36">
                  <c:v>Alanna</c:v>
                </c:pt>
                <c:pt idx="37">
                  <c:v>Alannah</c:v>
                </c:pt>
                <c:pt idx="38">
                  <c:v>Alayna</c:v>
                </c:pt>
                <c:pt idx="39">
                  <c:v>Aldo</c:v>
                </c:pt>
                <c:pt idx="40">
                  <c:v>Alejandra</c:v>
                </c:pt>
                <c:pt idx="41">
                  <c:v>Alena</c:v>
                </c:pt>
                <c:pt idx="42">
                  <c:v>Alessandra</c:v>
                </c:pt>
                <c:pt idx="43">
                  <c:v>Alessandro</c:v>
                </c:pt>
                <c:pt idx="44">
                  <c:v>Alex</c:v>
                </c:pt>
                <c:pt idx="45">
                  <c:v>Alexandra</c:v>
                </c:pt>
                <c:pt idx="46">
                  <c:v>Alexia</c:v>
                </c:pt>
                <c:pt idx="47">
                  <c:v>Alexis</c:v>
                </c:pt>
                <c:pt idx="48">
                  <c:v>Alexus</c:v>
                </c:pt>
                <c:pt idx="49">
                  <c:v>Alexzander</c:v>
                </c:pt>
                <c:pt idx="50">
                  <c:v>Alfred</c:v>
                </c:pt>
                <c:pt idx="51">
                  <c:v>Ali</c:v>
                </c:pt>
                <c:pt idx="52">
                  <c:v>Aliana</c:v>
                </c:pt>
                <c:pt idx="53">
                  <c:v>Alice</c:v>
                </c:pt>
                <c:pt idx="54">
                  <c:v>Alijah</c:v>
                </c:pt>
                <c:pt idx="55">
                  <c:v>Alina</c:v>
                </c:pt>
                <c:pt idx="56">
                  <c:v>Alison</c:v>
                </c:pt>
                <c:pt idx="57">
                  <c:v>Aliya</c:v>
                </c:pt>
                <c:pt idx="58">
                  <c:v>Aliyah</c:v>
                </c:pt>
                <c:pt idx="59">
                  <c:v>Allison</c:v>
                </c:pt>
                <c:pt idx="60">
                  <c:v>Ally</c:v>
                </c:pt>
                <c:pt idx="61">
                  <c:v>Allyson</c:v>
                </c:pt>
                <c:pt idx="62">
                  <c:v>Alma</c:v>
                </c:pt>
                <c:pt idx="63">
                  <c:v>Amanda</c:v>
                </c:pt>
                <c:pt idx="64">
                  <c:v>Amara</c:v>
                </c:pt>
                <c:pt idx="65">
                  <c:v>Amare</c:v>
                </c:pt>
                <c:pt idx="66">
                  <c:v>Amari</c:v>
                </c:pt>
                <c:pt idx="67">
                  <c:v>Amelia</c:v>
                </c:pt>
                <c:pt idx="68">
                  <c:v>Amiah</c:v>
                </c:pt>
                <c:pt idx="69">
                  <c:v>Amir</c:v>
                </c:pt>
                <c:pt idx="70">
                  <c:v>Amirah</c:v>
                </c:pt>
                <c:pt idx="71">
                  <c:v>Amiya</c:v>
                </c:pt>
                <c:pt idx="72">
                  <c:v>Amy</c:v>
                </c:pt>
                <c:pt idx="73">
                  <c:v>Amya</c:v>
                </c:pt>
                <c:pt idx="74">
                  <c:v>Ana</c:v>
                </c:pt>
                <c:pt idx="75">
                  <c:v>Anabel</c:v>
                </c:pt>
                <c:pt idx="76">
                  <c:v>Anahi</c:v>
                </c:pt>
                <c:pt idx="77">
                  <c:v>Anastasia</c:v>
                </c:pt>
                <c:pt idx="78">
                  <c:v>Anaya</c:v>
                </c:pt>
                <c:pt idx="79">
                  <c:v>Andre</c:v>
                </c:pt>
                <c:pt idx="80">
                  <c:v>Andrea</c:v>
                </c:pt>
                <c:pt idx="81">
                  <c:v>Andrew</c:v>
                </c:pt>
                <c:pt idx="82">
                  <c:v>Angela</c:v>
                </c:pt>
                <c:pt idx="83">
                  <c:v>Angelica</c:v>
                </c:pt>
                <c:pt idx="84">
                  <c:v>Angeline</c:v>
                </c:pt>
                <c:pt idx="85">
                  <c:v>Angelique</c:v>
                </c:pt>
                <c:pt idx="86">
                  <c:v>Angelo</c:v>
                </c:pt>
                <c:pt idx="87">
                  <c:v>Anika</c:v>
                </c:pt>
                <c:pt idx="88">
                  <c:v>Anita</c:v>
                </c:pt>
                <c:pt idx="89">
                  <c:v>Ann</c:v>
                </c:pt>
                <c:pt idx="90">
                  <c:v>Anna</c:v>
                </c:pt>
                <c:pt idx="91">
                  <c:v>Annabel</c:v>
                </c:pt>
                <c:pt idx="92">
                  <c:v>Annalise</c:v>
                </c:pt>
                <c:pt idx="93">
                  <c:v>Annie</c:v>
                </c:pt>
                <c:pt idx="94">
                  <c:v>Ansley</c:v>
                </c:pt>
                <c:pt idx="95">
                  <c:v>Anthony</c:v>
                </c:pt>
                <c:pt idx="96">
                  <c:v>Antoine</c:v>
                </c:pt>
                <c:pt idx="97">
                  <c:v>Antonio</c:v>
                </c:pt>
                <c:pt idx="98">
                  <c:v>Antwan</c:v>
                </c:pt>
                <c:pt idx="99">
                  <c:v>Anya</c:v>
                </c:pt>
                <c:pt idx="100">
                  <c:v>Arabella</c:v>
                </c:pt>
                <c:pt idx="101">
                  <c:v>Araceli</c:v>
                </c:pt>
                <c:pt idx="102">
                  <c:v>Aracely</c:v>
                </c:pt>
                <c:pt idx="103">
                  <c:v>Areli</c:v>
                </c:pt>
                <c:pt idx="104">
                  <c:v>Arely</c:v>
                </c:pt>
                <c:pt idx="105">
                  <c:v>Arianna</c:v>
                </c:pt>
                <c:pt idx="106">
                  <c:v>Ariel</c:v>
                </c:pt>
                <c:pt idx="107">
                  <c:v>Arielle</c:v>
                </c:pt>
                <c:pt idx="108">
                  <c:v>Arjun</c:v>
                </c:pt>
                <c:pt idx="109">
                  <c:v>Armani</c:v>
                </c:pt>
                <c:pt idx="110">
                  <c:v>Aron</c:v>
                </c:pt>
                <c:pt idx="111">
                  <c:v>Arthur</c:v>
                </c:pt>
                <c:pt idx="112">
                  <c:v>Aryanna</c:v>
                </c:pt>
                <c:pt idx="113">
                  <c:v>Ashanti</c:v>
                </c:pt>
                <c:pt idx="114">
                  <c:v>Asher</c:v>
                </c:pt>
                <c:pt idx="115">
                  <c:v>Ashley</c:v>
                </c:pt>
                <c:pt idx="116">
                  <c:v>Asia</c:v>
                </c:pt>
                <c:pt idx="117">
                  <c:v>Aspen</c:v>
                </c:pt>
                <c:pt idx="118">
                  <c:v>Athena</c:v>
                </c:pt>
                <c:pt idx="119">
                  <c:v>Atticus</c:v>
                </c:pt>
                <c:pt idx="120">
                  <c:v>Aubree</c:v>
                </c:pt>
                <c:pt idx="121">
                  <c:v>Audrina</c:v>
                </c:pt>
                <c:pt idx="122">
                  <c:v>Augustus</c:v>
                </c:pt>
                <c:pt idx="123">
                  <c:v>Aurora</c:v>
                </c:pt>
                <c:pt idx="124">
                  <c:v>Ava</c:v>
                </c:pt>
                <c:pt idx="125">
                  <c:v>Averi</c:v>
                </c:pt>
                <c:pt idx="126">
                  <c:v>Axel</c:v>
                </c:pt>
                <c:pt idx="127">
                  <c:v>Ayanna</c:v>
                </c:pt>
                <c:pt idx="128">
                  <c:v>Aydan</c:v>
                </c:pt>
                <c:pt idx="129">
                  <c:v>Ayden</c:v>
                </c:pt>
                <c:pt idx="130">
                  <c:v>Aydin</c:v>
                </c:pt>
                <c:pt idx="131">
                  <c:v>Ayla</c:v>
                </c:pt>
                <c:pt idx="132">
                  <c:v>Azul</c:v>
                </c:pt>
                <c:pt idx="133">
                  <c:v>Barbara</c:v>
                </c:pt>
                <c:pt idx="134">
                  <c:v>Baron</c:v>
                </c:pt>
                <c:pt idx="135">
                  <c:v>Barrett</c:v>
                </c:pt>
                <c:pt idx="136">
                  <c:v>Bartholemew</c:v>
                </c:pt>
                <c:pt idx="137">
                  <c:v>Baylee</c:v>
                </c:pt>
                <c:pt idx="138">
                  <c:v>Beatrice</c:v>
                </c:pt>
                <c:pt idx="139">
                  <c:v>Beau</c:v>
                </c:pt>
                <c:pt idx="140">
                  <c:v>Beckett</c:v>
                </c:pt>
                <c:pt idx="141">
                  <c:v>Belen</c:v>
                </c:pt>
                <c:pt idx="142">
                  <c:v>Benjamin</c:v>
                </c:pt>
                <c:pt idx="143">
                  <c:v>Bennett</c:v>
                </c:pt>
                <c:pt idx="144">
                  <c:v>Bethany</c:v>
                </c:pt>
                <c:pt idx="145">
                  <c:v>Betsy</c:v>
                </c:pt>
                <c:pt idx="146">
                  <c:v>Bianca</c:v>
                </c:pt>
                <c:pt idx="147">
                  <c:v>Binh</c:v>
                </c:pt>
                <c:pt idx="148">
                  <c:v>Blaine</c:v>
                </c:pt>
                <c:pt idx="149">
                  <c:v>Bobby</c:v>
                </c:pt>
                <c:pt idx="150">
                  <c:v>Bonalyn</c:v>
                </c:pt>
                <c:pt idx="151">
                  <c:v>Boston</c:v>
                </c:pt>
                <c:pt idx="152">
                  <c:v>Brad</c:v>
                </c:pt>
                <c:pt idx="153">
                  <c:v>Braden</c:v>
                </c:pt>
                <c:pt idx="154">
                  <c:v>Bradley J</c:v>
                </c:pt>
                <c:pt idx="155">
                  <c:v>Brady</c:v>
                </c:pt>
                <c:pt idx="156">
                  <c:v>Bradyn</c:v>
                </c:pt>
                <c:pt idx="157">
                  <c:v>Braeden</c:v>
                </c:pt>
                <c:pt idx="158">
                  <c:v>Braedon</c:v>
                </c:pt>
                <c:pt idx="159">
                  <c:v>Braiden</c:v>
                </c:pt>
                <c:pt idx="160">
                  <c:v>Branden</c:v>
                </c:pt>
                <c:pt idx="161">
                  <c:v>Brandon</c:v>
                </c:pt>
                <c:pt idx="162">
                  <c:v>Brannon</c:v>
                </c:pt>
                <c:pt idx="163">
                  <c:v>Braxton</c:v>
                </c:pt>
                <c:pt idx="164">
                  <c:v>Braylen</c:v>
                </c:pt>
                <c:pt idx="165">
                  <c:v>Breanna</c:v>
                </c:pt>
                <c:pt idx="166">
                  <c:v>Brenden</c:v>
                </c:pt>
                <c:pt idx="167">
                  <c:v>Brendon</c:v>
                </c:pt>
                <c:pt idx="168">
                  <c:v>Brenna</c:v>
                </c:pt>
                <c:pt idx="169">
                  <c:v>Brent</c:v>
                </c:pt>
                <c:pt idx="170">
                  <c:v>Brenton</c:v>
                </c:pt>
                <c:pt idx="171">
                  <c:v>Brian</c:v>
                </c:pt>
                <c:pt idx="172">
                  <c:v>Briana</c:v>
                </c:pt>
                <c:pt idx="173">
                  <c:v>Brice</c:v>
                </c:pt>
                <c:pt idx="174">
                  <c:v>Bridger</c:v>
                </c:pt>
                <c:pt idx="175">
                  <c:v>Bridget</c:v>
                </c:pt>
                <c:pt idx="176">
                  <c:v>Brigit</c:v>
                </c:pt>
                <c:pt idx="177">
                  <c:v>Briley</c:v>
                </c:pt>
                <c:pt idx="178">
                  <c:v>Britney</c:v>
                </c:pt>
                <c:pt idx="179">
                  <c:v>Brody</c:v>
                </c:pt>
                <c:pt idx="180">
                  <c:v>Bronson</c:v>
                </c:pt>
                <c:pt idx="181">
                  <c:v>Brooklyn</c:v>
                </c:pt>
                <c:pt idx="182">
                  <c:v>Brooks</c:v>
                </c:pt>
                <c:pt idx="183">
                  <c:v>Bryanna</c:v>
                </c:pt>
                <c:pt idx="184">
                  <c:v>Bryant</c:v>
                </c:pt>
                <c:pt idx="185">
                  <c:v>Brynlee</c:v>
                </c:pt>
                <c:pt idx="186">
                  <c:v>Brynn</c:v>
                </c:pt>
                <c:pt idx="187">
                  <c:v>Bryson</c:v>
                </c:pt>
                <c:pt idx="188">
                  <c:v>Cade</c:v>
                </c:pt>
                <c:pt idx="189">
                  <c:v>Caiden</c:v>
                </c:pt>
                <c:pt idx="190">
                  <c:v>Caitrin</c:v>
                </c:pt>
                <c:pt idx="191">
                  <c:v>Cale</c:v>
                </c:pt>
                <c:pt idx="192">
                  <c:v>Caleb</c:v>
                </c:pt>
                <c:pt idx="193">
                  <c:v>Callum</c:v>
                </c:pt>
                <c:pt idx="194">
                  <c:v>Calvin</c:v>
                </c:pt>
                <c:pt idx="195">
                  <c:v>Camden</c:v>
                </c:pt>
                <c:pt idx="196">
                  <c:v>Camila</c:v>
                </c:pt>
                <c:pt idx="197">
                  <c:v>Camille</c:v>
                </c:pt>
                <c:pt idx="198">
                  <c:v>Camron</c:v>
                </c:pt>
                <c:pt idx="199">
                  <c:v>Camryn</c:v>
                </c:pt>
                <c:pt idx="200">
                  <c:v>Carl</c:v>
                </c:pt>
                <c:pt idx="201">
                  <c:v>Carla</c:v>
                </c:pt>
                <c:pt idx="202">
                  <c:v>Carlee</c:v>
                </c:pt>
                <c:pt idx="203">
                  <c:v>Carleigh</c:v>
                </c:pt>
                <c:pt idx="204">
                  <c:v>Carley</c:v>
                </c:pt>
                <c:pt idx="205">
                  <c:v>Carlie</c:v>
                </c:pt>
                <c:pt idx="206">
                  <c:v>Carlo</c:v>
                </c:pt>
                <c:pt idx="207">
                  <c:v>Carlos</c:v>
                </c:pt>
                <c:pt idx="208">
                  <c:v>Carly</c:v>
                </c:pt>
                <c:pt idx="209">
                  <c:v>Carmelo</c:v>
                </c:pt>
                <c:pt idx="210">
                  <c:v>Carmen</c:v>
                </c:pt>
                <c:pt idx="211">
                  <c:v>Caroline</c:v>
                </c:pt>
                <c:pt idx="212">
                  <c:v>Carolyn</c:v>
                </c:pt>
                <c:pt idx="213">
                  <c:v>Carsen</c:v>
                </c:pt>
                <c:pt idx="214">
                  <c:v>Carter</c:v>
                </c:pt>
                <c:pt idx="215">
                  <c:v>Case</c:v>
                </c:pt>
                <c:pt idx="216">
                  <c:v>Casey</c:v>
                </c:pt>
                <c:pt idx="217">
                  <c:v>Cason</c:v>
                </c:pt>
                <c:pt idx="218">
                  <c:v>Cassidy</c:v>
                </c:pt>
                <c:pt idx="219">
                  <c:v>Catherine</c:v>
                </c:pt>
                <c:pt idx="220">
                  <c:v>Caylee</c:v>
                </c:pt>
                <c:pt idx="221">
                  <c:v>Celeste</c:v>
                </c:pt>
                <c:pt idx="222">
                  <c:v>Celia</c:v>
                </c:pt>
                <c:pt idx="223">
                  <c:v>Cesar</c:v>
                </c:pt>
                <c:pt idx="224">
                  <c:v>Chaim</c:v>
                </c:pt>
                <c:pt idx="225">
                  <c:v>Chana</c:v>
                </c:pt>
                <c:pt idx="226">
                  <c:v>Chance</c:v>
                </c:pt>
                <c:pt idx="227">
                  <c:v>Charity</c:v>
                </c:pt>
                <c:pt idx="228">
                  <c:v>Charlee</c:v>
                </c:pt>
                <c:pt idx="229">
                  <c:v>Charles</c:v>
                </c:pt>
                <c:pt idx="230">
                  <c:v>Charlie</c:v>
                </c:pt>
                <c:pt idx="231">
                  <c:v>Charlize</c:v>
                </c:pt>
                <c:pt idx="232">
                  <c:v>Chase</c:v>
                </c:pt>
                <c:pt idx="233">
                  <c:v>Chasity</c:v>
                </c:pt>
                <c:pt idx="234">
                  <c:v>Chaya</c:v>
                </c:pt>
                <c:pt idx="235">
                  <c:v>Cheyanne</c:v>
                </c:pt>
                <c:pt idx="236">
                  <c:v>Cheyenne</c:v>
                </c:pt>
                <c:pt idx="237">
                  <c:v>Chris</c:v>
                </c:pt>
                <c:pt idx="238">
                  <c:v>Christina</c:v>
                </c:pt>
                <c:pt idx="239">
                  <c:v>Christine</c:v>
                </c:pt>
                <c:pt idx="240">
                  <c:v>Ciara</c:v>
                </c:pt>
                <c:pt idx="241">
                  <c:v>Claire</c:v>
                </c:pt>
                <c:pt idx="242">
                  <c:v>Clara</c:v>
                </c:pt>
                <c:pt idx="243">
                  <c:v>Clare</c:v>
                </c:pt>
                <c:pt idx="244">
                  <c:v>Clarissa</c:v>
                </c:pt>
                <c:pt idx="245">
                  <c:v>Clark</c:v>
                </c:pt>
                <c:pt idx="246">
                  <c:v>Claudia</c:v>
                </c:pt>
                <c:pt idx="247">
                  <c:v>Claudia N</c:v>
                </c:pt>
                <c:pt idx="248">
                  <c:v>Clayton</c:v>
                </c:pt>
                <c:pt idx="249">
                  <c:v>Clinton</c:v>
                </c:pt>
                <c:pt idx="250">
                  <c:v>Coby</c:v>
                </c:pt>
                <c:pt idx="251">
                  <c:v>Cody</c:v>
                </c:pt>
                <c:pt idx="252">
                  <c:v>Colby</c:v>
                </c:pt>
                <c:pt idx="253">
                  <c:v>Colin</c:v>
                </c:pt>
                <c:pt idx="254">
                  <c:v>Colton</c:v>
                </c:pt>
                <c:pt idx="255">
                  <c:v>Connor</c:v>
                </c:pt>
                <c:pt idx="256">
                  <c:v>Conrad</c:v>
                </c:pt>
                <c:pt idx="257">
                  <c:v>Cora</c:v>
                </c:pt>
                <c:pt idx="258">
                  <c:v>Corey</c:v>
                </c:pt>
                <c:pt idx="259">
                  <c:v>Corinne</c:v>
                </c:pt>
                <c:pt idx="260">
                  <c:v>Cortez</c:v>
                </c:pt>
                <c:pt idx="261">
                  <c:v>Cory</c:v>
                </c:pt>
                <c:pt idx="262">
                  <c:v>Cristal</c:v>
                </c:pt>
                <c:pt idx="263">
                  <c:v>Cristian</c:v>
                </c:pt>
                <c:pt idx="264">
                  <c:v>Cristofer</c:v>
                </c:pt>
                <c:pt idx="265">
                  <c:v>Cruz</c:v>
                </c:pt>
                <c:pt idx="266">
                  <c:v>Crystal</c:v>
                </c:pt>
                <c:pt idx="267">
                  <c:v>Cullen</c:v>
                </c:pt>
                <c:pt idx="268">
                  <c:v>Dakota</c:v>
                </c:pt>
                <c:pt idx="269">
                  <c:v>Dallas</c:v>
                </c:pt>
                <c:pt idx="270">
                  <c:v>Dalton</c:v>
                </c:pt>
                <c:pt idx="271">
                  <c:v>Damari</c:v>
                </c:pt>
                <c:pt idx="272">
                  <c:v>Damarion</c:v>
                </c:pt>
                <c:pt idx="273">
                  <c:v>Damaris</c:v>
                </c:pt>
                <c:pt idx="274">
                  <c:v>Damian</c:v>
                </c:pt>
                <c:pt idx="275">
                  <c:v>Damien</c:v>
                </c:pt>
                <c:pt idx="276">
                  <c:v>Dane</c:v>
                </c:pt>
                <c:pt idx="277">
                  <c:v>Dangelo</c:v>
                </c:pt>
                <c:pt idx="278">
                  <c:v>Dania</c:v>
                </c:pt>
                <c:pt idx="279">
                  <c:v>Daniel</c:v>
                </c:pt>
                <c:pt idx="280">
                  <c:v>Danielle</c:v>
                </c:pt>
                <c:pt idx="281">
                  <c:v>Danika</c:v>
                </c:pt>
                <c:pt idx="282">
                  <c:v>Dante</c:v>
                </c:pt>
                <c:pt idx="283">
                  <c:v>Darian</c:v>
                </c:pt>
                <c:pt idx="284">
                  <c:v>Darien</c:v>
                </c:pt>
                <c:pt idx="285">
                  <c:v>Dario</c:v>
                </c:pt>
                <c:pt idx="286">
                  <c:v>Darius</c:v>
                </c:pt>
                <c:pt idx="287">
                  <c:v>Darnell</c:v>
                </c:pt>
                <c:pt idx="288">
                  <c:v>Darrell</c:v>
                </c:pt>
                <c:pt idx="289">
                  <c:v>Darryl</c:v>
                </c:pt>
                <c:pt idx="290">
                  <c:v>Darwin</c:v>
                </c:pt>
                <c:pt idx="291">
                  <c:v>Dashawn</c:v>
                </c:pt>
                <c:pt idx="292">
                  <c:v>David</c:v>
                </c:pt>
                <c:pt idx="293">
                  <c:v>Davin</c:v>
                </c:pt>
                <c:pt idx="294">
                  <c:v>Davion</c:v>
                </c:pt>
                <c:pt idx="295">
                  <c:v>Davis</c:v>
                </c:pt>
                <c:pt idx="296">
                  <c:v>Dawson</c:v>
                </c:pt>
                <c:pt idx="297">
                  <c:v>Dayana</c:v>
                </c:pt>
                <c:pt idx="298">
                  <c:v>Dean</c:v>
                </c:pt>
                <c:pt idx="299">
                  <c:v>Deandre</c:v>
                </c:pt>
                <c:pt idx="300">
                  <c:v>Deanna</c:v>
                </c:pt>
                <c:pt idx="301">
                  <c:v>Debbie</c:v>
                </c:pt>
                <c:pt idx="302">
                  <c:v>Deborah</c:v>
                </c:pt>
                <c:pt idx="303">
                  <c:v>Debra</c:v>
                </c:pt>
                <c:pt idx="304">
                  <c:v>Deegan</c:v>
                </c:pt>
                <c:pt idx="305">
                  <c:v>Delaney</c:v>
                </c:pt>
                <c:pt idx="306">
                  <c:v>Demarcus</c:v>
                </c:pt>
                <c:pt idx="307">
                  <c:v>Demarion</c:v>
                </c:pt>
                <c:pt idx="308">
                  <c:v>Denise</c:v>
                </c:pt>
                <c:pt idx="309">
                  <c:v>Dereon</c:v>
                </c:pt>
                <c:pt idx="310">
                  <c:v>Derick</c:v>
                </c:pt>
                <c:pt idx="311">
                  <c:v>Deshawn</c:v>
                </c:pt>
                <c:pt idx="312">
                  <c:v>Destiney</c:v>
                </c:pt>
                <c:pt idx="313">
                  <c:v>Destiny</c:v>
                </c:pt>
                <c:pt idx="314">
                  <c:v>Devan</c:v>
                </c:pt>
                <c:pt idx="315">
                  <c:v>Deven</c:v>
                </c:pt>
                <c:pt idx="316">
                  <c:v>Devon</c:v>
                </c:pt>
                <c:pt idx="317">
                  <c:v>Dexter</c:v>
                </c:pt>
                <c:pt idx="318">
                  <c:v>Dheepa</c:v>
                </c:pt>
                <c:pt idx="319">
                  <c:v>Diana</c:v>
                </c:pt>
                <c:pt idx="320">
                  <c:v>Diego</c:v>
                </c:pt>
                <c:pt idx="321">
                  <c:v>Dillon</c:v>
                </c:pt>
                <c:pt idx="322">
                  <c:v>Dominik</c:v>
                </c:pt>
                <c:pt idx="323">
                  <c:v>Donald</c:v>
                </c:pt>
                <c:pt idx="324">
                  <c:v>Donna</c:v>
                </c:pt>
                <c:pt idx="325">
                  <c:v>Donysha</c:v>
                </c:pt>
                <c:pt idx="326">
                  <c:v>Dorian</c:v>
                </c:pt>
                <c:pt idx="327">
                  <c:v>Drake</c:v>
                </c:pt>
                <c:pt idx="328">
                  <c:v>Draven</c:v>
                </c:pt>
                <c:pt idx="329">
                  <c:v>Dylan</c:v>
                </c:pt>
                <c:pt idx="330">
                  <c:v>Ean</c:v>
                </c:pt>
                <c:pt idx="331">
                  <c:v>Easton</c:v>
                </c:pt>
                <c:pt idx="332">
                  <c:v>Ebonee</c:v>
                </c:pt>
                <c:pt idx="333">
                  <c:v>Eddie</c:v>
                </c:pt>
                <c:pt idx="334">
                  <c:v>Eden</c:v>
                </c:pt>
                <c:pt idx="335">
                  <c:v>Edgar</c:v>
                </c:pt>
                <c:pt idx="336">
                  <c:v>Edward</c:v>
                </c:pt>
                <c:pt idx="337">
                  <c:v>Eileen</c:v>
                </c:pt>
                <c:pt idx="338">
                  <c:v>Elaine</c:v>
                </c:pt>
                <c:pt idx="339">
                  <c:v>Eli</c:v>
                </c:pt>
                <c:pt idx="340">
                  <c:v>Eliana</c:v>
                </c:pt>
                <c:pt idx="341">
                  <c:v>Elianna</c:v>
                </c:pt>
                <c:pt idx="342">
                  <c:v>Eliezer</c:v>
                </c:pt>
                <c:pt idx="343">
                  <c:v>Elijah</c:v>
                </c:pt>
                <c:pt idx="344">
                  <c:v>Elisa</c:v>
                </c:pt>
                <c:pt idx="345">
                  <c:v>Elise</c:v>
                </c:pt>
                <c:pt idx="346">
                  <c:v>Eliza</c:v>
                </c:pt>
                <c:pt idx="347">
                  <c:v>Elizabeth</c:v>
                </c:pt>
                <c:pt idx="348">
                  <c:v>Elle</c:v>
                </c:pt>
                <c:pt idx="349">
                  <c:v>Elliana</c:v>
                </c:pt>
                <c:pt idx="350">
                  <c:v>Ellie</c:v>
                </c:pt>
                <c:pt idx="351">
                  <c:v>Elliot</c:v>
                </c:pt>
                <c:pt idx="352">
                  <c:v>Elliott</c:v>
                </c:pt>
                <c:pt idx="353">
                  <c:v>Ellis</c:v>
                </c:pt>
                <c:pt idx="354">
                  <c:v>Elsa</c:v>
                </c:pt>
                <c:pt idx="355">
                  <c:v>Elvis</c:v>
                </c:pt>
                <c:pt idx="356">
                  <c:v>Elyse</c:v>
                </c:pt>
                <c:pt idx="357">
                  <c:v>Emanuel</c:v>
                </c:pt>
                <c:pt idx="358">
                  <c:v>Emerson</c:v>
                </c:pt>
                <c:pt idx="359">
                  <c:v>Emery</c:v>
                </c:pt>
                <c:pt idx="360">
                  <c:v>Emilee</c:v>
                </c:pt>
                <c:pt idx="361">
                  <c:v>Emiliano</c:v>
                </c:pt>
                <c:pt idx="362">
                  <c:v>Emilie</c:v>
                </c:pt>
                <c:pt idx="363">
                  <c:v>Emilio</c:v>
                </c:pt>
                <c:pt idx="364">
                  <c:v>Emily</c:v>
                </c:pt>
                <c:pt idx="365">
                  <c:v>Emmalee</c:v>
                </c:pt>
                <c:pt idx="366">
                  <c:v>Emmanuel</c:v>
                </c:pt>
                <c:pt idx="367">
                  <c:v>Emmett</c:v>
                </c:pt>
                <c:pt idx="368">
                  <c:v>Enola</c:v>
                </c:pt>
                <c:pt idx="369">
                  <c:v>Enrico</c:v>
                </c:pt>
                <c:pt idx="370">
                  <c:v>Erasumus</c:v>
                </c:pt>
                <c:pt idx="371">
                  <c:v>Eric</c:v>
                </c:pt>
                <c:pt idx="372">
                  <c:v>Erica</c:v>
                </c:pt>
                <c:pt idx="373">
                  <c:v>Erick</c:v>
                </c:pt>
                <c:pt idx="374">
                  <c:v>Erik</c:v>
                </c:pt>
                <c:pt idx="375">
                  <c:v>Erika</c:v>
                </c:pt>
                <c:pt idx="376">
                  <c:v>Erin</c:v>
                </c:pt>
                <c:pt idx="377">
                  <c:v>Ernest</c:v>
                </c:pt>
                <c:pt idx="378">
                  <c:v>Ernesto</c:v>
                </c:pt>
                <c:pt idx="379">
                  <c:v>Esperanza</c:v>
                </c:pt>
                <c:pt idx="380">
                  <c:v>Essence</c:v>
                </c:pt>
                <c:pt idx="381">
                  <c:v>Esteban</c:v>
                </c:pt>
                <c:pt idx="382">
                  <c:v>Ethan</c:v>
                </c:pt>
                <c:pt idx="383">
                  <c:v>Eugene</c:v>
                </c:pt>
                <c:pt idx="384">
                  <c:v>Evangeline</c:v>
                </c:pt>
                <c:pt idx="385">
                  <c:v>Eve</c:v>
                </c:pt>
                <c:pt idx="386">
                  <c:v>Evelin</c:v>
                </c:pt>
                <c:pt idx="387">
                  <c:v>Everett</c:v>
                </c:pt>
                <c:pt idx="388">
                  <c:v>Evie</c:v>
                </c:pt>
                <c:pt idx="389">
                  <c:v>Fabian</c:v>
                </c:pt>
                <c:pt idx="390">
                  <c:v>Faith</c:v>
                </c:pt>
                <c:pt idx="391">
                  <c:v>Fatima</c:v>
                </c:pt>
                <c:pt idx="392">
                  <c:v>Fernando</c:v>
                </c:pt>
                <c:pt idx="393">
                  <c:v>Fisher</c:v>
                </c:pt>
                <c:pt idx="394">
                  <c:v>Fletcher</c:v>
                </c:pt>
                <c:pt idx="395">
                  <c:v>Francesco A</c:v>
                </c:pt>
                <c:pt idx="396">
                  <c:v>Francisco</c:v>
                </c:pt>
                <c:pt idx="397">
                  <c:v>Frankie</c:v>
                </c:pt>
                <c:pt idx="398">
                  <c:v>Frida</c:v>
                </c:pt>
                <c:pt idx="399">
                  <c:v>Gabriel</c:v>
                </c:pt>
                <c:pt idx="400">
                  <c:v>Gabriella</c:v>
                </c:pt>
                <c:pt idx="401">
                  <c:v>Gabrielle</c:v>
                </c:pt>
                <c:pt idx="402">
                  <c:v>Gage</c:v>
                </c:pt>
                <c:pt idx="403">
                  <c:v>Gaige</c:v>
                </c:pt>
                <c:pt idx="404">
                  <c:v>Garrett</c:v>
                </c:pt>
                <c:pt idx="405">
                  <c:v>Genesis</c:v>
                </c:pt>
                <c:pt idx="406">
                  <c:v>George</c:v>
                </c:pt>
                <c:pt idx="407">
                  <c:v>Gerald</c:v>
                </c:pt>
                <c:pt idx="408">
                  <c:v>Gerardo</c:v>
                </c:pt>
                <c:pt idx="409">
                  <c:v>German</c:v>
                </c:pt>
                <c:pt idx="410">
                  <c:v>Gia</c:v>
                </c:pt>
                <c:pt idx="411">
                  <c:v>Giada</c:v>
                </c:pt>
                <c:pt idx="412">
                  <c:v>Giana</c:v>
                </c:pt>
                <c:pt idx="413">
                  <c:v>Giancarlo</c:v>
                </c:pt>
                <c:pt idx="414">
                  <c:v>Gianna</c:v>
                </c:pt>
                <c:pt idx="415">
                  <c:v>Gideon</c:v>
                </c:pt>
                <c:pt idx="416">
                  <c:v>Gilbert</c:v>
                </c:pt>
                <c:pt idx="417">
                  <c:v>Gillian</c:v>
                </c:pt>
                <c:pt idx="418">
                  <c:v>Giovanni</c:v>
                </c:pt>
                <c:pt idx="419">
                  <c:v>Giselle</c:v>
                </c:pt>
                <c:pt idx="420">
                  <c:v>Gisselle</c:v>
                </c:pt>
                <c:pt idx="421">
                  <c:v>Gloria</c:v>
                </c:pt>
                <c:pt idx="422">
                  <c:v>Gracelyn</c:v>
                </c:pt>
                <c:pt idx="423">
                  <c:v>Grant</c:v>
                </c:pt>
                <c:pt idx="424">
                  <c:v>Greta</c:v>
                </c:pt>
                <c:pt idx="425">
                  <c:v>Gretchen</c:v>
                </c:pt>
                <c:pt idx="426">
                  <c:v>Guillermo</c:v>
                </c:pt>
                <c:pt idx="427">
                  <c:v>Gunnar</c:v>
                </c:pt>
                <c:pt idx="428">
                  <c:v>Gustavo</c:v>
                </c:pt>
                <c:pt idx="429">
                  <c:v>Gwendolyn</c:v>
                </c:pt>
                <c:pt idx="430">
                  <c:v>Hadassah</c:v>
                </c:pt>
                <c:pt idx="431">
                  <c:v>Hailee</c:v>
                </c:pt>
                <c:pt idx="432">
                  <c:v>Hailey</c:v>
                </c:pt>
                <c:pt idx="433">
                  <c:v>Haleigh</c:v>
                </c:pt>
                <c:pt idx="434">
                  <c:v>Haley</c:v>
                </c:pt>
                <c:pt idx="435">
                  <c:v>Halle</c:v>
                </c:pt>
                <c:pt idx="436">
                  <c:v>Hallie</c:v>
                </c:pt>
                <c:pt idx="437">
                  <c:v>Hamish</c:v>
                </c:pt>
                <c:pt idx="438">
                  <c:v>Hana</c:v>
                </c:pt>
                <c:pt idx="439">
                  <c:v>Hang T</c:v>
                </c:pt>
                <c:pt idx="440">
                  <c:v>Harley</c:v>
                </c:pt>
                <c:pt idx="441">
                  <c:v>Harold</c:v>
                </c:pt>
                <c:pt idx="442">
                  <c:v>Harper</c:v>
                </c:pt>
                <c:pt idx="443">
                  <c:v>Harrison</c:v>
                </c:pt>
                <c:pt idx="444">
                  <c:v>Hayden</c:v>
                </c:pt>
                <c:pt idx="445">
                  <c:v>Hayley</c:v>
                </c:pt>
                <c:pt idx="446">
                  <c:v>Haylie</c:v>
                </c:pt>
                <c:pt idx="447">
                  <c:v>Hazel</c:v>
                </c:pt>
                <c:pt idx="448">
                  <c:v>Heath</c:v>
                </c:pt>
                <c:pt idx="449">
                  <c:v>Heaven</c:v>
                </c:pt>
                <c:pt idx="450">
                  <c:v>Hector</c:v>
                </c:pt>
                <c:pt idx="451">
                  <c:v>Heidi</c:v>
                </c:pt>
                <c:pt idx="452">
                  <c:v>Helena</c:v>
                </c:pt>
                <c:pt idx="453">
                  <c:v>Henry</c:v>
                </c:pt>
                <c:pt idx="454">
                  <c:v>Hezekiah</c:v>
                </c:pt>
                <c:pt idx="455">
                  <c:v>Houston</c:v>
                </c:pt>
                <c:pt idx="456">
                  <c:v>Hugo</c:v>
                </c:pt>
                <c:pt idx="457">
                  <c:v>Humberto</c:v>
                </c:pt>
                <c:pt idx="458">
                  <c:v>Ian</c:v>
                </c:pt>
                <c:pt idx="459">
                  <c:v>Ignacio</c:v>
                </c:pt>
                <c:pt idx="460">
                  <c:v>India</c:v>
                </c:pt>
                <c:pt idx="461">
                  <c:v>Ingrid</c:v>
                </c:pt>
                <c:pt idx="462">
                  <c:v>Irene</c:v>
                </c:pt>
                <c:pt idx="463">
                  <c:v>Iris</c:v>
                </c:pt>
                <c:pt idx="464">
                  <c:v>Isabel</c:v>
                </c:pt>
                <c:pt idx="465">
                  <c:v>Isabell</c:v>
                </c:pt>
                <c:pt idx="466">
                  <c:v>Isabella</c:v>
                </c:pt>
                <c:pt idx="467">
                  <c:v>Isabelle</c:v>
                </c:pt>
                <c:pt idx="468">
                  <c:v>Ishaan</c:v>
                </c:pt>
                <c:pt idx="469">
                  <c:v>Isis</c:v>
                </c:pt>
                <c:pt idx="470">
                  <c:v>Isla</c:v>
                </c:pt>
                <c:pt idx="471">
                  <c:v>Ivan</c:v>
                </c:pt>
                <c:pt idx="472">
                  <c:v>Iyana</c:v>
                </c:pt>
                <c:pt idx="473">
                  <c:v>Izabella</c:v>
                </c:pt>
                <c:pt idx="474">
                  <c:v>Izaiah</c:v>
                </c:pt>
                <c:pt idx="475">
                  <c:v>Jabari</c:v>
                </c:pt>
                <c:pt idx="476">
                  <c:v>Jace</c:v>
                </c:pt>
                <c:pt idx="477">
                  <c:v>Jacey</c:v>
                </c:pt>
                <c:pt idx="478">
                  <c:v>Jacoby</c:v>
                </c:pt>
                <c:pt idx="479">
                  <c:v>Jacqueline</c:v>
                </c:pt>
                <c:pt idx="480">
                  <c:v>Jacquelyn</c:v>
                </c:pt>
                <c:pt idx="481">
                  <c:v>Jaden</c:v>
                </c:pt>
                <c:pt idx="482">
                  <c:v>Jaelynn</c:v>
                </c:pt>
                <c:pt idx="483">
                  <c:v>Jagger</c:v>
                </c:pt>
                <c:pt idx="484">
                  <c:v>Jaida</c:v>
                </c:pt>
                <c:pt idx="485">
                  <c:v>Jaidyn</c:v>
                </c:pt>
                <c:pt idx="486">
                  <c:v>Jaime</c:v>
                </c:pt>
                <c:pt idx="487">
                  <c:v>Jair</c:v>
                </c:pt>
                <c:pt idx="488">
                  <c:v>Jairo</c:v>
                </c:pt>
                <c:pt idx="489">
                  <c:v>Jakayla</c:v>
                </c:pt>
                <c:pt idx="490">
                  <c:v>Jakobe</c:v>
                </c:pt>
                <c:pt idx="491">
                  <c:v>Jaliyah</c:v>
                </c:pt>
                <c:pt idx="492">
                  <c:v>Jamarion</c:v>
                </c:pt>
                <c:pt idx="493">
                  <c:v>James</c:v>
                </c:pt>
                <c:pt idx="494">
                  <c:v>Jameson</c:v>
                </c:pt>
                <c:pt idx="495">
                  <c:v>Janessa</c:v>
                </c:pt>
                <c:pt idx="496">
                  <c:v>Janet</c:v>
                </c:pt>
                <c:pt idx="497">
                  <c:v>Jaqueline</c:v>
                </c:pt>
                <c:pt idx="498">
                  <c:v>Jaron</c:v>
                </c:pt>
                <c:pt idx="499">
                  <c:v>Jase</c:v>
                </c:pt>
                <c:pt idx="500">
                  <c:v>Jasmine</c:v>
                </c:pt>
                <c:pt idx="501">
                  <c:v>Jason</c:v>
                </c:pt>
                <c:pt idx="502">
                  <c:v>Jasper</c:v>
                </c:pt>
                <c:pt idx="503">
                  <c:v>Javon</c:v>
                </c:pt>
                <c:pt idx="504">
                  <c:v>Jaxson</c:v>
                </c:pt>
                <c:pt idx="505">
                  <c:v>Jaycee</c:v>
                </c:pt>
                <c:pt idx="506">
                  <c:v>Jayda</c:v>
                </c:pt>
                <c:pt idx="507">
                  <c:v>Jayden</c:v>
                </c:pt>
                <c:pt idx="508">
                  <c:v>Jaydon</c:v>
                </c:pt>
                <c:pt idx="509">
                  <c:v>Jaylee</c:v>
                </c:pt>
                <c:pt idx="510">
                  <c:v>Jayleen</c:v>
                </c:pt>
                <c:pt idx="511">
                  <c:v>Jaylen</c:v>
                </c:pt>
                <c:pt idx="512">
                  <c:v>Jaylene</c:v>
                </c:pt>
                <c:pt idx="513">
                  <c:v>Jaylyn</c:v>
                </c:pt>
                <c:pt idx="514">
                  <c:v>Jayvon</c:v>
                </c:pt>
                <c:pt idx="515">
                  <c:v>Jazlene</c:v>
                </c:pt>
                <c:pt idx="516">
                  <c:v>Jean</c:v>
                </c:pt>
                <c:pt idx="517">
                  <c:v>Jeanette</c:v>
                </c:pt>
                <c:pt idx="518">
                  <c:v>Jefferson</c:v>
                </c:pt>
                <c:pt idx="519">
                  <c:v>Jeffery</c:v>
                </c:pt>
                <c:pt idx="520">
                  <c:v>Jenna</c:v>
                </c:pt>
                <c:pt idx="521">
                  <c:v>Jennifer</c:v>
                </c:pt>
                <c:pt idx="522">
                  <c:v>Jensen</c:v>
                </c:pt>
                <c:pt idx="523">
                  <c:v>Jeramiah</c:v>
                </c:pt>
                <c:pt idx="524">
                  <c:v>Jerimiah</c:v>
                </c:pt>
                <c:pt idx="525">
                  <c:v>Jerome</c:v>
                </c:pt>
                <c:pt idx="526">
                  <c:v>Jessica</c:v>
                </c:pt>
                <c:pt idx="527">
                  <c:v>Jessie</c:v>
                </c:pt>
                <c:pt idx="528">
                  <c:v>Jett</c:v>
                </c:pt>
                <c:pt idx="529">
                  <c:v>Jewel</c:v>
                </c:pt>
                <c:pt idx="530">
                  <c:v>Joanna</c:v>
                </c:pt>
                <c:pt idx="531">
                  <c:v>Joaquin</c:v>
                </c:pt>
                <c:pt idx="532">
                  <c:v>Jocelyn</c:v>
                </c:pt>
                <c:pt idx="533">
                  <c:v>Joe</c:v>
                </c:pt>
                <c:pt idx="534">
                  <c:v>Joel</c:v>
                </c:pt>
                <c:pt idx="535">
                  <c:v>John</c:v>
                </c:pt>
                <c:pt idx="536">
                  <c:v>Johnathan</c:v>
                </c:pt>
                <c:pt idx="537">
                  <c:v>Johnathon</c:v>
                </c:pt>
                <c:pt idx="538">
                  <c:v>Johnny</c:v>
                </c:pt>
                <c:pt idx="539">
                  <c:v>Jonas</c:v>
                </c:pt>
                <c:pt idx="540">
                  <c:v>Jonathan R</c:v>
                </c:pt>
                <c:pt idx="541">
                  <c:v>Jonathon</c:v>
                </c:pt>
                <c:pt idx="542">
                  <c:v>Jordan</c:v>
                </c:pt>
                <c:pt idx="543">
                  <c:v>Jordin</c:v>
                </c:pt>
                <c:pt idx="544">
                  <c:v>Jordon</c:v>
                </c:pt>
                <c:pt idx="545">
                  <c:v>Jordyn</c:v>
                </c:pt>
                <c:pt idx="546">
                  <c:v>Jose</c:v>
                </c:pt>
                <c:pt idx="547">
                  <c:v>Joselyn</c:v>
                </c:pt>
                <c:pt idx="548">
                  <c:v>Joseph</c:v>
                </c:pt>
                <c:pt idx="549">
                  <c:v>Josie</c:v>
                </c:pt>
                <c:pt idx="550">
                  <c:v>Josue</c:v>
                </c:pt>
                <c:pt idx="551">
                  <c:v>Judith</c:v>
                </c:pt>
                <c:pt idx="552">
                  <c:v>Judy</c:v>
                </c:pt>
                <c:pt idx="553">
                  <c:v>Julia</c:v>
                </c:pt>
                <c:pt idx="554">
                  <c:v>Juliana</c:v>
                </c:pt>
                <c:pt idx="555">
                  <c:v>Julie</c:v>
                </c:pt>
                <c:pt idx="556">
                  <c:v>Julien</c:v>
                </c:pt>
                <c:pt idx="557">
                  <c:v>Juliette</c:v>
                </c:pt>
                <c:pt idx="558">
                  <c:v>Jumil</c:v>
                </c:pt>
                <c:pt idx="559">
                  <c:v>Junior</c:v>
                </c:pt>
                <c:pt idx="560">
                  <c:v>Justice</c:v>
                </c:pt>
                <c:pt idx="561">
                  <c:v>Jyoti</c:v>
                </c:pt>
                <c:pt idx="562">
                  <c:v>Kaden</c:v>
                </c:pt>
                <c:pt idx="563">
                  <c:v>Kadence</c:v>
                </c:pt>
                <c:pt idx="564">
                  <c:v>Kadin</c:v>
                </c:pt>
                <c:pt idx="565">
                  <c:v>Kadyn</c:v>
                </c:pt>
                <c:pt idx="566">
                  <c:v>Kaeden</c:v>
                </c:pt>
                <c:pt idx="567">
                  <c:v>Kael</c:v>
                </c:pt>
                <c:pt idx="568">
                  <c:v>Kai</c:v>
                </c:pt>
                <c:pt idx="569">
                  <c:v>Kaiden</c:v>
                </c:pt>
                <c:pt idx="570">
                  <c:v>Kaila</c:v>
                </c:pt>
                <c:pt idx="571">
                  <c:v>Kailee</c:v>
                </c:pt>
                <c:pt idx="572">
                  <c:v>Kaitlynn</c:v>
                </c:pt>
                <c:pt idx="573">
                  <c:v>Kaiya</c:v>
                </c:pt>
                <c:pt idx="574">
                  <c:v>Kale</c:v>
                </c:pt>
                <c:pt idx="575">
                  <c:v>Kaleigh</c:v>
                </c:pt>
                <c:pt idx="576">
                  <c:v>Kali</c:v>
                </c:pt>
                <c:pt idx="577">
                  <c:v>Kamari</c:v>
                </c:pt>
                <c:pt idx="578">
                  <c:v>Kamden</c:v>
                </c:pt>
                <c:pt idx="579">
                  <c:v>Kamila</c:v>
                </c:pt>
                <c:pt idx="580">
                  <c:v>Kamrin</c:v>
                </c:pt>
                <c:pt idx="581">
                  <c:v>Kamron</c:v>
                </c:pt>
                <c:pt idx="582">
                  <c:v>Kamryn</c:v>
                </c:pt>
                <c:pt idx="583">
                  <c:v>Kane</c:v>
                </c:pt>
                <c:pt idx="584">
                  <c:v>Kara</c:v>
                </c:pt>
                <c:pt idx="585">
                  <c:v>Karissa</c:v>
                </c:pt>
                <c:pt idx="586">
                  <c:v>Karla</c:v>
                </c:pt>
                <c:pt idx="587">
                  <c:v>Karley</c:v>
                </c:pt>
                <c:pt idx="588">
                  <c:v>Karli</c:v>
                </c:pt>
                <c:pt idx="589">
                  <c:v>Karlie</c:v>
                </c:pt>
                <c:pt idx="590">
                  <c:v>Karma</c:v>
                </c:pt>
                <c:pt idx="591">
                  <c:v>Karter</c:v>
                </c:pt>
                <c:pt idx="592">
                  <c:v>Kasey</c:v>
                </c:pt>
                <c:pt idx="593">
                  <c:v>Kason</c:v>
                </c:pt>
                <c:pt idx="594">
                  <c:v>Katelyn</c:v>
                </c:pt>
                <c:pt idx="595">
                  <c:v>Katie</c:v>
                </c:pt>
                <c:pt idx="596">
                  <c:v>Katrina</c:v>
                </c:pt>
                <c:pt idx="597">
                  <c:v>Kayden</c:v>
                </c:pt>
                <c:pt idx="598">
                  <c:v>Kayla</c:v>
                </c:pt>
                <c:pt idx="599">
                  <c:v>Kaylah</c:v>
                </c:pt>
                <c:pt idx="600">
                  <c:v>Kaylee</c:v>
                </c:pt>
                <c:pt idx="601">
                  <c:v>Kaylen</c:v>
                </c:pt>
                <c:pt idx="602">
                  <c:v>Kayley</c:v>
                </c:pt>
                <c:pt idx="603">
                  <c:v>Kaylie</c:v>
                </c:pt>
                <c:pt idx="604">
                  <c:v>Kaylin</c:v>
                </c:pt>
                <c:pt idx="605">
                  <c:v>Kaylyn</c:v>
                </c:pt>
                <c:pt idx="606">
                  <c:v>Kaylynn</c:v>
                </c:pt>
                <c:pt idx="607">
                  <c:v>Keith</c:v>
                </c:pt>
                <c:pt idx="608">
                  <c:v>Kellen</c:v>
                </c:pt>
                <c:pt idx="609">
                  <c:v>Kelley</c:v>
                </c:pt>
                <c:pt idx="610">
                  <c:v>Kelly</c:v>
                </c:pt>
                <c:pt idx="611">
                  <c:v>Kelvin</c:v>
                </c:pt>
                <c:pt idx="612">
                  <c:v>Kendal</c:v>
                </c:pt>
                <c:pt idx="613">
                  <c:v>Kendall</c:v>
                </c:pt>
                <c:pt idx="614">
                  <c:v>Kendra</c:v>
                </c:pt>
                <c:pt idx="615">
                  <c:v>Kendrick</c:v>
                </c:pt>
                <c:pt idx="616">
                  <c:v>Kennedi</c:v>
                </c:pt>
                <c:pt idx="617">
                  <c:v>Kennedy</c:v>
                </c:pt>
                <c:pt idx="618">
                  <c:v>Kenneth</c:v>
                </c:pt>
                <c:pt idx="619">
                  <c:v>Kenya</c:v>
                </c:pt>
                <c:pt idx="620">
                  <c:v>Kenzie</c:v>
                </c:pt>
                <c:pt idx="621">
                  <c:v>Keon</c:v>
                </c:pt>
                <c:pt idx="622">
                  <c:v>Keshawn</c:v>
                </c:pt>
                <c:pt idx="623">
                  <c:v>Ketsia</c:v>
                </c:pt>
                <c:pt idx="624">
                  <c:v>Keyla</c:v>
                </c:pt>
                <c:pt idx="625">
                  <c:v>Keyon</c:v>
                </c:pt>
                <c:pt idx="626">
                  <c:v>Kianna</c:v>
                </c:pt>
                <c:pt idx="627">
                  <c:v>Kiara</c:v>
                </c:pt>
                <c:pt idx="628">
                  <c:v>Kiersten</c:v>
                </c:pt>
                <c:pt idx="629">
                  <c:v>Kiley</c:v>
                </c:pt>
                <c:pt idx="630">
                  <c:v>Kimberly</c:v>
                </c:pt>
                <c:pt idx="631">
                  <c:v>Kinley</c:v>
                </c:pt>
                <c:pt idx="632">
                  <c:v>Kinsley</c:v>
                </c:pt>
                <c:pt idx="633">
                  <c:v>Kira</c:v>
                </c:pt>
                <c:pt idx="634">
                  <c:v>Kobe</c:v>
                </c:pt>
                <c:pt idx="635">
                  <c:v>Kody</c:v>
                </c:pt>
                <c:pt idx="636">
                  <c:v>Kolby</c:v>
                </c:pt>
                <c:pt idx="637">
                  <c:v>Kole</c:v>
                </c:pt>
                <c:pt idx="638">
                  <c:v>Kolten</c:v>
                </c:pt>
                <c:pt idx="639">
                  <c:v>Kolton</c:v>
                </c:pt>
                <c:pt idx="640">
                  <c:v>Konner</c:v>
                </c:pt>
                <c:pt idx="641">
                  <c:v>Korbin</c:v>
                </c:pt>
                <c:pt idx="642">
                  <c:v>Kristen</c:v>
                </c:pt>
                <c:pt idx="643">
                  <c:v>Kristin</c:v>
                </c:pt>
                <c:pt idx="644">
                  <c:v>Krystal</c:v>
                </c:pt>
                <c:pt idx="645">
                  <c:v>Kyan</c:v>
                </c:pt>
                <c:pt idx="646">
                  <c:v>Kyla</c:v>
                </c:pt>
                <c:pt idx="647">
                  <c:v>Kyle</c:v>
                </c:pt>
                <c:pt idx="648">
                  <c:v>Kyleigh</c:v>
                </c:pt>
                <c:pt idx="649">
                  <c:v>Kyler</c:v>
                </c:pt>
                <c:pt idx="650">
                  <c:v>Kylie</c:v>
                </c:pt>
                <c:pt idx="651">
                  <c:v>Kyra</c:v>
                </c:pt>
                <c:pt idx="652">
                  <c:v>Laci</c:v>
                </c:pt>
                <c:pt idx="653">
                  <c:v>Laila</c:v>
                </c:pt>
                <c:pt idx="654">
                  <c:v>Lailah</c:v>
                </c:pt>
                <c:pt idx="655">
                  <c:v>Lainey</c:v>
                </c:pt>
                <c:pt idx="656">
                  <c:v>Lamar</c:v>
                </c:pt>
                <c:pt idx="657">
                  <c:v>Lamont</c:v>
                </c:pt>
                <c:pt idx="658">
                  <c:v>Lance</c:v>
                </c:pt>
                <c:pt idx="659">
                  <c:v>Landen</c:v>
                </c:pt>
                <c:pt idx="660">
                  <c:v>Landin</c:v>
                </c:pt>
                <c:pt idx="661">
                  <c:v>Landyn</c:v>
                </c:pt>
                <c:pt idx="662">
                  <c:v>Lane</c:v>
                </c:pt>
                <c:pt idx="663">
                  <c:v>Larissa</c:v>
                </c:pt>
                <c:pt idx="664">
                  <c:v>Larry</c:v>
                </c:pt>
                <c:pt idx="665">
                  <c:v>Latia</c:v>
                </c:pt>
                <c:pt idx="666">
                  <c:v>Laurel</c:v>
                </c:pt>
                <c:pt idx="667">
                  <c:v>Lauren</c:v>
                </c:pt>
                <c:pt idx="668">
                  <c:v>Lauryn</c:v>
                </c:pt>
                <c:pt idx="669">
                  <c:v>Lawrence</c:v>
                </c:pt>
                <c:pt idx="670">
                  <c:v>Layla</c:v>
                </c:pt>
                <c:pt idx="671">
                  <c:v>Layton</c:v>
                </c:pt>
                <c:pt idx="672">
                  <c:v>Lei-Ming</c:v>
                </c:pt>
                <c:pt idx="673">
                  <c:v>Leland</c:v>
                </c:pt>
                <c:pt idx="674">
                  <c:v>Lenora</c:v>
                </c:pt>
                <c:pt idx="675">
                  <c:v>Leonel</c:v>
                </c:pt>
                <c:pt idx="676">
                  <c:v>Leonidas</c:v>
                </c:pt>
                <c:pt idx="677">
                  <c:v>Leroy</c:v>
                </c:pt>
                <c:pt idx="678">
                  <c:v>Leslie</c:v>
                </c:pt>
                <c:pt idx="679">
                  <c:v>Levi</c:v>
                </c:pt>
                <c:pt idx="680">
                  <c:v>Leyla</c:v>
                </c:pt>
                <c:pt idx="681">
                  <c:v>Liam</c:v>
                </c:pt>
                <c:pt idx="682">
                  <c:v>Liberty</c:v>
                </c:pt>
                <c:pt idx="683">
                  <c:v>Lilian</c:v>
                </c:pt>
                <c:pt idx="684">
                  <c:v>Lilianna</c:v>
                </c:pt>
                <c:pt idx="685">
                  <c:v>Lillian</c:v>
                </c:pt>
                <c:pt idx="686">
                  <c:v>Lilliana</c:v>
                </c:pt>
                <c:pt idx="687">
                  <c:v>Lillianna</c:v>
                </c:pt>
                <c:pt idx="688">
                  <c:v>Lillie</c:v>
                </c:pt>
                <c:pt idx="689">
                  <c:v>Lilly</c:v>
                </c:pt>
                <c:pt idx="690">
                  <c:v>Lily</c:v>
                </c:pt>
                <c:pt idx="691">
                  <c:v>Lincoln</c:v>
                </c:pt>
                <c:pt idx="692">
                  <c:v>Linda</c:v>
                </c:pt>
                <c:pt idx="693">
                  <c:v>Lindsay</c:v>
                </c:pt>
                <c:pt idx="694">
                  <c:v>Lisa</c:v>
                </c:pt>
                <c:pt idx="695">
                  <c:v>Litzy</c:v>
                </c:pt>
                <c:pt idx="696">
                  <c:v>Lizeth</c:v>
                </c:pt>
                <c:pt idx="697">
                  <c:v>Lola</c:v>
                </c:pt>
                <c:pt idx="698">
                  <c:v>London</c:v>
                </c:pt>
                <c:pt idx="699">
                  <c:v>Londyn</c:v>
                </c:pt>
                <c:pt idx="700">
                  <c:v>Lorelei</c:v>
                </c:pt>
                <c:pt idx="701">
                  <c:v>Lorena</c:v>
                </c:pt>
                <c:pt idx="702">
                  <c:v>Lucia</c:v>
                </c:pt>
                <c:pt idx="703">
                  <c:v>Lucian</c:v>
                </c:pt>
                <c:pt idx="704">
                  <c:v>Luciana</c:v>
                </c:pt>
                <c:pt idx="705">
                  <c:v>Lukas</c:v>
                </c:pt>
                <c:pt idx="706">
                  <c:v>Luz</c:v>
                </c:pt>
                <c:pt idx="707">
                  <c:v>Lyla</c:v>
                </c:pt>
                <c:pt idx="708">
                  <c:v>Lyric</c:v>
                </c:pt>
                <c:pt idx="709">
                  <c:v>Macey</c:v>
                </c:pt>
                <c:pt idx="710">
                  <c:v>Maci</c:v>
                </c:pt>
                <c:pt idx="711">
                  <c:v>Macy</c:v>
                </c:pt>
                <c:pt idx="712">
                  <c:v>Madden</c:v>
                </c:pt>
                <c:pt idx="713">
                  <c:v>Maddison</c:v>
                </c:pt>
                <c:pt idx="714">
                  <c:v>Madeleine</c:v>
                </c:pt>
                <c:pt idx="715">
                  <c:v>Madeline</c:v>
                </c:pt>
                <c:pt idx="716">
                  <c:v>Madelyn</c:v>
                </c:pt>
                <c:pt idx="717">
                  <c:v>Madyson</c:v>
                </c:pt>
                <c:pt idx="718">
                  <c:v>Maeve</c:v>
                </c:pt>
                <c:pt idx="719">
                  <c:v>Magdalena</c:v>
                </c:pt>
                <c:pt idx="720">
                  <c:v>Makai</c:v>
                </c:pt>
                <c:pt idx="721">
                  <c:v>Makaila</c:v>
                </c:pt>
                <c:pt idx="722">
                  <c:v>Makenna</c:v>
                </c:pt>
                <c:pt idx="723">
                  <c:v>Makenzie</c:v>
                </c:pt>
                <c:pt idx="724">
                  <c:v>Malachi</c:v>
                </c:pt>
                <c:pt idx="725">
                  <c:v>Malakai</c:v>
                </c:pt>
                <c:pt idx="726">
                  <c:v>Malia</c:v>
                </c:pt>
                <c:pt idx="727">
                  <c:v>Malik</c:v>
                </c:pt>
                <c:pt idx="728">
                  <c:v>Mallory</c:v>
                </c:pt>
                <c:pt idx="729">
                  <c:v>Manuel</c:v>
                </c:pt>
                <c:pt idx="730">
                  <c:v>Marc</c:v>
                </c:pt>
                <c:pt idx="731">
                  <c:v>Marcel</c:v>
                </c:pt>
                <c:pt idx="732">
                  <c:v>Marcelo</c:v>
                </c:pt>
                <c:pt idx="733">
                  <c:v>Marcos</c:v>
                </c:pt>
                <c:pt idx="734">
                  <c:v>Maria</c:v>
                </c:pt>
                <c:pt idx="735">
                  <c:v>Mariam</c:v>
                </c:pt>
                <c:pt idx="736">
                  <c:v>Mariana</c:v>
                </c:pt>
                <c:pt idx="737">
                  <c:v>Marianne</c:v>
                </c:pt>
                <c:pt idx="738">
                  <c:v>Maribel</c:v>
                </c:pt>
                <c:pt idx="739">
                  <c:v>Mariela</c:v>
                </c:pt>
                <c:pt idx="740">
                  <c:v>Marilyn</c:v>
                </c:pt>
                <c:pt idx="741">
                  <c:v>Marin</c:v>
                </c:pt>
                <c:pt idx="742">
                  <c:v>Mario</c:v>
                </c:pt>
                <c:pt idx="743">
                  <c:v>Marisa</c:v>
                </c:pt>
                <c:pt idx="744">
                  <c:v>Marisol</c:v>
                </c:pt>
                <c:pt idx="745">
                  <c:v>Marlee</c:v>
                </c:pt>
                <c:pt idx="746">
                  <c:v>Marlene</c:v>
                </c:pt>
                <c:pt idx="747">
                  <c:v>Marques</c:v>
                </c:pt>
                <c:pt idx="748">
                  <c:v>Marquis</c:v>
                </c:pt>
                <c:pt idx="749">
                  <c:v>Marshall</c:v>
                </c:pt>
                <c:pt idx="750">
                  <c:v>Martin</c:v>
                </c:pt>
                <c:pt idx="751">
                  <c:v>Marvin</c:v>
                </c:pt>
                <c:pt idx="752">
                  <c:v>Maryjane</c:v>
                </c:pt>
                <c:pt idx="753">
                  <c:v>Mason</c:v>
                </c:pt>
                <c:pt idx="754">
                  <c:v>Mathew</c:v>
                </c:pt>
                <c:pt idx="755">
                  <c:v>Mathias</c:v>
                </c:pt>
                <c:pt idx="756">
                  <c:v>Matias</c:v>
                </c:pt>
                <c:pt idx="757">
                  <c:v>Matilda</c:v>
                </c:pt>
                <c:pt idx="758">
                  <c:v>Matthew</c:v>
                </c:pt>
                <c:pt idx="759">
                  <c:v>Matthias</c:v>
                </c:pt>
                <c:pt idx="760">
                  <c:v>Mattie</c:v>
                </c:pt>
                <c:pt idx="761">
                  <c:v>Mauricio</c:v>
                </c:pt>
                <c:pt idx="762">
                  <c:v>Maverick</c:v>
                </c:pt>
                <c:pt idx="763">
                  <c:v>Maxim</c:v>
                </c:pt>
                <c:pt idx="764">
                  <c:v>Maximilian</c:v>
                </c:pt>
                <c:pt idx="765">
                  <c:v>Maximus</c:v>
                </c:pt>
                <c:pt idx="766">
                  <c:v>Maxwell</c:v>
                </c:pt>
                <c:pt idx="767">
                  <c:v>Maya</c:v>
                </c:pt>
                <c:pt idx="768">
                  <c:v>Mayra</c:v>
                </c:pt>
                <c:pt idx="769">
                  <c:v>Meadow</c:v>
                </c:pt>
                <c:pt idx="770">
                  <c:v>Megan</c:v>
                </c:pt>
                <c:pt idx="771">
                  <c:v>Mekhi</c:v>
                </c:pt>
                <c:pt idx="772">
                  <c:v>Melisa</c:v>
                </c:pt>
                <c:pt idx="773">
                  <c:v>Mia</c:v>
                </c:pt>
                <c:pt idx="774">
                  <c:v>Micah</c:v>
                </c:pt>
                <c:pt idx="775">
                  <c:v>Michael</c:v>
                </c:pt>
                <c:pt idx="776">
                  <c:v>Michaela</c:v>
                </c:pt>
                <c:pt idx="777">
                  <c:v>Micheal</c:v>
                </c:pt>
                <c:pt idx="778">
                  <c:v>Miguel</c:v>
                </c:pt>
                <c:pt idx="779">
                  <c:v>Milagros</c:v>
                </c:pt>
                <c:pt idx="780">
                  <c:v>Miles</c:v>
                </c:pt>
                <c:pt idx="781">
                  <c:v>Miley</c:v>
                </c:pt>
                <c:pt idx="782">
                  <c:v>Mina</c:v>
                </c:pt>
                <c:pt idx="783">
                  <c:v>Miranda</c:v>
                </c:pt>
                <c:pt idx="784">
                  <c:v>Mireya</c:v>
                </c:pt>
                <c:pt idx="785">
                  <c:v>Misael</c:v>
                </c:pt>
                <c:pt idx="786">
                  <c:v>Miya</c:v>
                </c:pt>
                <c:pt idx="787">
                  <c:v>Mohamed</c:v>
                </c:pt>
                <c:pt idx="788">
                  <c:v>Mohammed</c:v>
                </c:pt>
                <c:pt idx="789">
                  <c:v>Mollie</c:v>
                </c:pt>
                <c:pt idx="790">
                  <c:v>Molly</c:v>
                </c:pt>
                <c:pt idx="791">
                  <c:v>Monique</c:v>
                </c:pt>
                <c:pt idx="792">
                  <c:v>Monserrat</c:v>
                </c:pt>
                <c:pt idx="793">
                  <c:v>Morgan</c:v>
                </c:pt>
                <c:pt idx="794">
                  <c:v>Moriah</c:v>
                </c:pt>
                <c:pt idx="795">
                  <c:v>Moshe</c:v>
                </c:pt>
                <c:pt idx="796">
                  <c:v>Muhammad</c:v>
                </c:pt>
                <c:pt idx="797">
                  <c:v>Myah</c:v>
                </c:pt>
                <c:pt idx="798">
                  <c:v>Myla</c:v>
                </c:pt>
                <c:pt idx="799">
                  <c:v>Myles</c:v>
                </c:pt>
                <c:pt idx="800">
                  <c:v>Mylie</c:v>
                </c:pt>
                <c:pt idx="801">
                  <c:v>Nadia</c:v>
                </c:pt>
                <c:pt idx="802">
                  <c:v>Nan</c:v>
                </c:pt>
                <c:pt idx="803">
                  <c:v>Naomi</c:v>
                </c:pt>
                <c:pt idx="804">
                  <c:v>Natalia</c:v>
                </c:pt>
                <c:pt idx="805">
                  <c:v>Natalya</c:v>
                </c:pt>
                <c:pt idx="806">
                  <c:v>Natasha</c:v>
                </c:pt>
                <c:pt idx="807">
                  <c:v>Nathalia</c:v>
                </c:pt>
                <c:pt idx="808">
                  <c:v>Nathalie</c:v>
                </c:pt>
                <c:pt idx="809">
                  <c:v>Nathan</c:v>
                </c:pt>
                <c:pt idx="810">
                  <c:v>Nathanial</c:v>
                </c:pt>
                <c:pt idx="811">
                  <c:v>Nathen</c:v>
                </c:pt>
                <c:pt idx="812">
                  <c:v>Nayeli</c:v>
                </c:pt>
                <c:pt idx="813">
                  <c:v>Ned</c:v>
                </c:pt>
                <c:pt idx="814">
                  <c:v>Nehemiah</c:v>
                </c:pt>
                <c:pt idx="815">
                  <c:v>Neil</c:v>
                </c:pt>
                <c:pt idx="816">
                  <c:v>Nevaeh</c:v>
                </c:pt>
                <c:pt idx="817">
                  <c:v>Neveah</c:v>
                </c:pt>
                <c:pt idx="818">
                  <c:v>Nick</c:v>
                </c:pt>
                <c:pt idx="819">
                  <c:v>Nickolas</c:v>
                </c:pt>
                <c:pt idx="820">
                  <c:v>Nicole</c:v>
                </c:pt>
                <c:pt idx="821">
                  <c:v>Nikhil</c:v>
                </c:pt>
                <c:pt idx="822">
                  <c:v>Niko</c:v>
                </c:pt>
                <c:pt idx="823">
                  <c:v>Nilson</c:v>
                </c:pt>
                <c:pt idx="824">
                  <c:v>Nina</c:v>
                </c:pt>
                <c:pt idx="825">
                  <c:v>Noe</c:v>
                </c:pt>
                <c:pt idx="826">
                  <c:v>Noel</c:v>
                </c:pt>
                <c:pt idx="827">
                  <c:v>Noelle</c:v>
                </c:pt>
                <c:pt idx="828">
                  <c:v>Noemi</c:v>
                </c:pt>
                <c:pt idx="829">
                  <c:v>Nola</c:v>
                </c:pt>
                <c:pt idx="830">
                  <c:v>Nolan</c:v>
                </c:pt>
                <c:pt idx="831">
                  <c:v>Nyla</c:v>
                </c:pt>
                <c:pt idx="832">
                  <c:v>Octavio</c:v>
                </c:pt>
                <c:pt idx="833">
                  <c:v>Odin</c:v>
                </c:pt>
                <c:pt idx="834">
                  <c:v>Orlando</c:v>
                </c:pt>
                <c:pt idx="835">
                  <c:v>Oscar</c:v>
                </c:pt>
                <c:pt idx="836">
                  <c:v>Oswaldo</c:v>
                </c:pt>
                <c:pt idx="837">
                  <c:v>Owen</c:v>
                </c:pt>
                <c:pt idx="838">
                  <c:v>Pablo</c:v>
                </c:pt>
                <c:pt idx="839">
                  <c:v>Paola</c:v>
                </c:pt>
                <c:pt idx="840">
                  <c:v>Paris</c:v>
                </c:pt>
                <c:pt idx="841">
                  <c:v>Parker</c:v>
                </c:pt>
                <c:pt idx="842">
                  <c:v>Patience</c:v>
                </c:pt>
                <c:pt idx="843">
                  <c:v>Patrick</c:v>
                </c:pt>
                <c:pt idx="844">
                  <c:v>Paul</c:v>
                </c:pt>
                <c:pt idx="845">
                  <c:v>Paxton</c:v>
                </c:pt>
                <c:pt idx="846">
                  <c:v>Payten</c:v>
                </c:pt>
                <c:pt idx="847">
                  <c:v>Penelope</c:v>
                </c:pt>
                <c:pt idx="848">
                  <c:v>Perla</c:v>
                </c:pt>
                <c:pt idx="849">
                  <c:v>Peyton</c:v>
                </c:pt>
                <c:pt idx="850">
                  <c:v>Phil</c:v>
                </c:pt>
                <c:pt idx="851">
                  <c:v>Philip</c:v>
                </c:pt>
                <c:pt idx="852">
                  <c:v>Phoenix</c:v>
                </c:pt>
                <c:pt idx="853">
                  <c:v>Pierce</c:v>
                </c:pt>
                <c:pt idx="854">
                  <c:v>Pierre</c:v>
                </c:pt>
                <c:pt idx="855">
                  <c:v>Piper</c:v>
                </c:pt>
                <c:pt idx="856">
                  <c:v>Presley</c:v>
                </c:pt>
                <c:pt idx="857">
                  <c:v>Prince</c:v>
                </c:pt>
                <c:pt idx="858">
                  <c:v>Princess</c:v>
                </c:pt>
                <c:pt idx="859">
                  <c:v>Quentin</c:v>
                </c:pt>
                <c:pt idx="860">
                  <c:v>Quincy</c:v>
                </c:pt>
                <c:pt idx="861">
                  <c:v>Quinn</c:v>
                </c:pt>
                <c:pt idx="862">
                  <c:v>Rachael</c:v>
                </c:pt>
                <c:pt idx="863">
                  <c:v>Raegan</c:v>
                </c:pt>
                <c:pt idx="864">
                  <c:v>Raelynn</c:v>
                </c:pt>
                <c:pt idx="865">
                  <c:v>Rafael</c:v>
                </c:pt>
                <c:pt idx="866">
                  <c:v>Raina</c:v>
                </c:pt>
                <c:pt idx="867">
                  <c:v>Ralph</c:v>
                </c:pt>
                <c:pt idx="868">
                  <c:v>Ramiro</c:v>
                </c:pt>
                <c:pt idx="869">
                  <c:v>Ramon</c:v>
                </c:pt>
                <c:pt idx="870">
                  <c:v>Randall</c:v>
                </c:pt>
                <c:pt idx="871">
                  <c:v>Raphael</c:v>
                </c:pt>
                <c:pt idx="872">
                  <c:v>Raquel</c:v>
                </c:pt>
                <c:pt idx="873">
                  <c:v>Rashad</c:v>
                </c:pt>
                <c:pt idx="874">
                  <c:v>Rayan</c:v>
                </c:pt>
                <c:pt idx="875">
                  <c:v>Raymond</c:v>
                </c:pt>
                <c:pt idx="876">
                  <c:v>Rayna</c:v>
                </c:pt>
                <c:pt idx="877">
                  <c:v>Reagan</c:v>
                </c:pt>
                <c:pt idx="878">
                  <c:v>Rebecca</c:v>
                </c:pt>
                <c:pt idx="879">
                  <c:v>Rebekah</c:v>
                </c:pt>
                <c:pt idx="880">
                  <c:v>Reece</c:v>
                </c:pt>
                <c:pt idx="881">
                  <c:v>Reed</c:v>
                </c:pt>
                <c:pt idx="882">
                  <c:v>Reese</c:v>
                </c:pt>
                <c:pt idx="883">
                  <c:v>Regina</c:v>
                </c:pt>
                <c:pt idx="884">
                  <c:v>Reginald</c:v>
                </c:pt>
                <c:pt idx="885">
                  <c:v>Reilly</c:v>
                </c:pt>
                <c:pt idx="886">
                  <c:v>Rene</c:v>
                </c:pt>
                <c:pt idx="887">
                  <c:v>Renee</c:v>
                </c:pt>
                <c:pt idx="888">
                  <c:v>Reuben</c:v>
                </c:pt>
                <c:pt idx="889">
                  <c:v>Rey</c:v>
                </c:pt>
                <c:pt idx="890">
                  <c:v>Reyna</c:v>
                </c:pt>
                <c:pt idx="891">
                  <c:v>Rhett</c:v>
                </c:pt>
                <c:pt idx="892">
                  <c:v>Ricardo</c:v>
                </c:pt>
                <c:pt idx="893">
                  <c:v>Richard</c:v>
                </c:pt>
                <c:pt idx="894">
                  <c:v>Rigoberto</c:v>
                </c:pt>
                <c:pt idx="895">
                  <c:v>Robert</c:v>
                </c:pt>
                <c:pt idx="896">
                  <c:v>Roberto</c:v>
                </c:pt>
                <c:pt idx="897">
                  <c:v>Rocco</c:v>
                </c:pt>
                <c:pt idx="898">
                  <c:v>Rodolfo</c:v>
                </c:pt>
                <c:pt idx="899">
                  <c:v>Roger</c:v>
                </c:pt>
                <c:pt idx="900">
                  <c:v>Rohan</c:v>
                </c:pt>
                <c:pt idx="901">
                  <c:v>Roland</c:v>
                </c:pt>
                <c:pt idx="902">
                  <c:v>Ronald</c:v>
                </c:pt>
                <c:pt idx="903">
                  <c:v>Ronin</c:v>
                </c:pt>
                <c:pt idx="904">
                  <c:v>Ronnie</c:v>
                </c:pt>
                <c:pt idx="905">
                  <c:v>Rose</c:v>
                </c:pt>
                <c:pt idx="906">
                  <c:v>Rosemary</c:v>
                </c:pt>
                <c:pt idx="907">
                  <c:v>Ross</c:v>
                </c:pt>
                <c:pt idx="908">
                  <c:v>Roxana</c:v>
                </c:pt>
                <c:pt idx="909">
                  <c:v>Roy</c:v>
                </c:pt>
                <c:pt idx="910">
                  <c:v>Rubi</c:v>
                </c:pt>
                <c:pt idx="911">
                  <c:v>Ruth</c:v>
                </c:pt>
                <c:pt idx="912">
                  <c:v>Ryan</c:v>
                </c:pt>
                <c:pt idx="913">
                  <c:v>Ryker</c:v>
                </c:pt>
                <c:pt idx="914">
                  <c:v>Ryland</c:v>
                </c:pt>
                <c:pt idx="915">
                  <c:v>Rylee</c:v>
                </c:pt>
                <c:pt idx="916">
                  <c:v>Sabrina</c:v>
                </c:pt>
                <c:pt idx="917">
                  <c:v>Sade</c:v>
                </c:pt>
                <c:pt idx="918">
                  <c:v>Sage</c:v>
                </c:pt>
                <c:pt idx="919">
                  <c:v>Salvador</c:v>
                </c:pt>
                <c:pt idx="920">
                  <c:v>Salvatore</c:v>
                </c:pt>
                <c:pt idx="921">
                  <c:v>Samara</c:v>
                </c:pt>
                <c:pt idx="922">
                  <c:v>Samir</c:v>
                </c:pt>
                <c:pt idx="923">
                  <c:v>Samson</c:v>
                </c:pt>
                <c:pt idx="924">
                  <c:v>Samuel</c:v>
                </c:pt>
                <c:pt idx="925">
                  <c:v>Sanaa</c:v>
                </c:pt>
                <c:pt idx="926">
                  <c:v>Sanai</c:v>
                </c:pt>
                <c:pt idx="927">
                  <c:v>Sandra</c:v>
                </c:pt>
                <c:pt idx="928">
                  <c:v>Saniya</c:v>
                </c:pt>
                <c:pt idx="929">
                  <c:v>Saniyah</c:v>
                </c:pt>
                <c:pt idx="930">
                  <c:v>Sarah</c:v>
                </c:pt>
                <c:pt idx="931">
                  <c:v>Sarahi</c:v>
                </c:pt>
                <c:pt idx="932">
                  <c:v>Sarai</c:v>
                </c:pt>
                <c:pt idx="933">
                  <c:v>Sariah</c:v>
                </c:pt>
                <c:pt idx="934">
                  <c:v>Savanah</c:v>
                </c:pt>
                <c:pt idx="935">
                  <c:v>Savanna</c:v>
                </c:pt>
                <c:pt idx="936">
                  <c:v>Savion</c:v>
                </c:pt>
                <c:pt idx="937">
                  <c:v>Scott</c:v>
                </c:pt>
                <c:pt idx="938">
                  <c:v>Sean</c:v>
                </c:pt>
                <c:pt idx="939">
                  <c:v>Seffi</c:v>
                </c:pt>
                <c:pt idx="940">
                  <c:v>Selena</c:v>
                </c:pt>
                <c:pt idx="941">
                  <c:v>Selina</c:v>
                </c:pt>
                <c:pt idx="942">
                  <c:v>Semaj</c:v>
                </c:pt>
                <c:pt idx="943">
                  <c:v>Serenity</c:v>
                </c:pt>
                <c:pt idx="944">
                  <c:v>Seth</c:v>
                </c:pt>
                <c:pt idx="945">
                  <c:v>Shakira</c:v>
                </c:pt>
                <c:pt idx="946">
                  <c:v>Shamar</c:v>
                </c:pt>
                <c:pt idx="947">
                  <c:v>Shana</c:v>
                </c:pt>
                <c:pt idx="948">
                  <c:v>Shania</c:v>
                </c:pt>
                <c:pt idx="949">
                  <c:v>Shaniya</c:v>
                </c:pt>
                <c:pt idx="950">
                  <c:v>Shari</c:v>
                </c:pt>
                <c:pt idx="951">
                  <c:v>Sharlene</c:v>
                </c:pt>
                <c:pt idx="952">
                  <c:v>Sharon</c:v>
                </c:pt>
                <c:pt idx="953">
                  <c:v>Shaun</c:v>
                </c:pt>
                <c:pt idx="954">
                  <c:v>Shenice</c:v>
                </c:pt>
                <c:pt idx="955">
                  <c:v>Sherlyn</c:v>
                </c:pt>
                <c:pt idx="956">
                  <c:v>Shyanne</c:v>
                </c:pt>
                <c:pt idx="957">
                  <c:v>Sidney</c:v>
                </c:pt>
                <c:pt idx="958">
                  <c:v>Sierra</c:v>
                </c:pt>
                <c:pt idx="959">
                  <c:v>Simone</c:v>
                </c:pt>
                <c:pt idx="960">
                  <c:v>Sincere</c:v>
                </c:pt>
                <c:pt idx="961">
                  <c:v>Skye</c:v>
                </c:pt>
                <c:pt idx="962">
                  <c:v>Skyla</c:v>
                </c:pt>
                <c:pt idx="963">
                  <c:v>Skylar</c:v>
                </c:pt>
                <c:pt idx="964">
                  <c:v>Skyler</c:v>
                </c:pt>
                <c:pt idx="965">
                  <c:v>Slade</c:v>
                </c:pt>
                <c:pt idx="966">
                  <c:v>Sloane</c:v>
                </c:pt>
                <c:pt idx="967">
                  <c:v>Sneha</c:v>
                </c:pt>
                <c:pt idx="968">
                  <c:v>Sophie</c:v>
                </c:pt>
                <c:pt idx="969">
                  <c:v>Soren</c:v>
                </c:pt>
                <c:pt idx="970">
                  <c:v>Spencer</c:v>
                </c:pt>
                <c:pt idx="971">
                  <c:v>Stephanie</c:v>
                </c:pt>
                <c:pt idx="972">
                  <c:v>Stephany</c:v>
                </c:pt>
                <c:pt idx="973">
                  <c:v>Stephen</c:v>
                </c:pt>
                <c:pt idx="974">
                  <c:v>Summer</c:v>
                </c:pt>
                <c:pt idx="975">
                  <c:v>Susan</c:v>
                </c:pt>
                <c:pt idx="976">
                  <c:v>Sydney</c:v>
                </c:pt>
                <c:pt idx="977">
                  <c:v>Sylvia</c:v>
                </c:pt>
                <c:pt idx="978">
                  <c:v>Taisha</c:v>
                </c:pt>
                <c:pt idx="979">
                  <c:v>Talia</c:v>
                </c:pt>
                <c:pt idx="980">
                  <c:v>Taliyah</c:v>
                </c:pt>
                <c:pt idx="981">
                  <c:v>Tania</c:v>
                </c:pt>
                <c:pt idx="982">
                  <c:v>Taniya</c:v>
                </c:pt>
                <c:pt idx="983">
                  <c:v>Tanya</c:v>
                </c:pt>
                <c:pt idx="984">
                  <c:v>Tara</c:v>
                </c:pt>
                <c:pt idx="985">
                  <c:v>Taryn</c:v>
                </c:pt>
                <c:pt idx="986">
                  <c:v>Tatiana</c:v>
                </c:pt>
                <c:pt idx="987">
                  <c:v>Tatum</c:v>
                </c:pt>
                <c:pt idx="988">
                  <c:v>Tayana</c:v>
                </c:pt>
                <c:pt idx="989">
                  <c:v>Taylor</c:v>
                </c:pt>
                <c:pt idx="990">
                  <c:v>Teagan</c:v>
                </c:pt>
                <c:pt idx="991">
                  <c:v>Tessa</c:v>
                </c:pt>
                <c:pt idx="992">
                  <c:v>Thaddeus</c:v>
                </c:pt>
                <c:pt idx="993">
                  <c:v>Theodore</c:v>
                </c:pt>
                <c:pt idx="994">
                  <c:v>Thomas</c:v>
                </c:pt>
                <c:pt idx="995">
                  <c:v>Tia</c:v>
                </c:pt>
                <c:pt idx="996">
                  <c:v>Tiana</c:v>
                </c:pt>
                <c:pt idx="997">
                  <c:v>Tiara</c:v>
                </c:pt>
                <c:pt idx="998">
                  <c:v>Tiffany</c:v>
                </c:pt>
                <c:pt idx="999">
                  <c:v>Timothy</c:v>
                </c:pt>
                <c:pt idx="1000">
                  <c:v>Titus</c:v>
                </c:pt>
                <c:pt idx="1001">
                  <c:v>Tommy</c:v>
                </c:pt>
                <c:pt idx="1002">
                  <c:v>Tony</c:v>
                </c:pt>
                <c:pt idx="1003">
                  <c:v>Trace</c:v>
                </c:pt>
                <c:pt idx="1004">
                  <c:v>Travis</c:v>
                </c:pt>
                <c:pt idx="1005">
                  <c:v>Trent</c:v>
                </c:pt>
                <c:pt idx="1006">
                  <c:v>Trevin</c:v>
                </c:pt>
                <c:pt idx="1007">
                  <c:v>Trevon</c:v>
                </c:pt>
                <c:pt idx="1008">
                  <c:v>Trina</c:v>
                </c:pt>
                <c:pt idx="1009">
                  <c:v>Trinity</c:v>
                </c:pt>
                <c:pt idx="1010">
                  <c:v>Tripp</c:v>
                </c:pt>
                <c:pt idx="1011">
                  <c:v>Tristen</c:v>
                </c:pt>
                <c:pt idx="1012">
                  <c:v>Triston</c:v>
                </c:pt>
                <c:pt idx="1013">
                  <c:v>Trystan</c:v>
                </c:pt>
                <c:pt idx="1014">
                  <c:v>Tucker</c:v>
                </c:pt>
                <c:pt idx="1015">
                  <c:v>Turner</c:v>
                </c:pt>
                <c:pt idx="1016">
                  <c:v>Tyler</c:v>
                </c:pt>
                <c:pt idx="1017">
                  <c:v>Tyrell</c:v>
                </c:pt>
                <c:pt idx="1018">
                  <c:v>Tyrone</c:v>
                </c:pt>
                <c:pt idx="1019">
                  <c:v>Uriah</c:v>
                </c:pt>
                <c:pt idx="1020">
                  <c:v>Urijah</c:v>
                </c:pt>
                <c:pt idx="1021">
                  <c:v>Valentino</c:v>
                </c:pt>
                <c:pt idx="1022">
                  <c:v>Valeria</c:v>
                </c:pt>
                <c:pt idx="1023">
                  <c:v>Valerie</c:v>
                </c:pt>
                <c:pt idx="1024">
                  <c:v>Valery</c:v>
                </c:pt>
                <c:pt idx="1025">
                  <c:v>Vance</c:v>
                </c:pt>
                <c:pt idx="1026">
                  <c:v>Vaughn</c:v>
                </c:pt>
                <c:pt idx="1027">
                  <c:v>Veronica</c:v>
                </c:pt>
                <c:pt idx="1028">
                  <c:v>Vicente</c:v>
                </c:pt>
                <c:pt idx="1029">
                  <c:v>Victoria</c:v>
                </c:pt>
                <c:pt idx="1030">
                  <c:v>Vincent</c:v>
                </c:pt>
                <c:pt idx="1031">
                  <c:v>Violet</c:v>
                </c:pt>
                <c:pt idx="1032">
                  <c:v>Virginia</c:v>
                </c:pt>
                <c:pt idx="1033">
                  <c:v>Vivian</c:v>
                </c:pt>
                <c:pt idx="1034">
                  <c:v>Wade</c:v>
                </c:pt>
                <c:pt idx="1035">
                  <c:v>Wayne</c:v>
                </c:pt>
                <c:pt idx="1036">
                  <c:v>Weston</c:v>
                </c:pt>
                <c:pt idx="1037">
                  <c:v>William</c:v>
                </c:pt>
                <c:pt idx="1038">
                  <c:v>Willie</c:v>
                </c:pt>
                <c:pt idx="1039">
                  <c:v>Willow</c:v>
                </c:pt>
                <c:pt idx="1040">
                  <c:v>Wilson</c:v>
                </c:pt>
                <c:pt idx="1041">
                  <c:v>Wilson K</c:v>
                </c:pt>
                <c:pt idx="1042">
                  <c:v>Wyatt</c:v>
                </c:pt>
                <c:pt idx="1043">
                  <c:v>Xana</c:v>
                </c:pt>
                <c:pt idx="1044">
                  <c:v>Ximena</c:v>
                </c:pt>
                <c:pt idx="1045">
                  <c:v>Yadiel</c:v>
                </c:pt>
                <c:pt idx="1046">
                  <c:v>Yadira</c:v>
                </c:pt>
                <c:pt idx="1047">
                  <c:v>Yahir</c:v>
                </c:pt>
                <c:pt idx="1048">
                  <c:v>Yair</c:v>
                </c:pt>
                <c:pt idx="1049">
                  <c:v>Yamilet</c:v>
                </c:pt>
                <c:pt idx="1050">
                  <c:v>Yareli</c:v>
                </c:pt>
                <c:pt idx="1051">
                  <c:v>Yasmine</c:v>
                </c:pt>
                <c:pt idx="1052">
                  <c:v>Yen</c:v>
                </c:pt>
                <c:pt idx="1053">
                  <c:v>Yuliana</c:v>
                </c:pt>
                <c:pt idx="1054">
                  <c:v>Zackery</c:v>
                </c:pt>
                <c:pt idx="1055">
                  <c:v>Zander</c:v>
                </c:pt>
                <c:pt idx="1056">
                  <c:v>Zaniyah</c:v>
                </c:pt>
                <c:pt idx="1057">
                  <c:v>Zara</c:v>
                </c:pt>
                <c:pt idx="1058">
                  <c:v>Zariah</c:v>
                </c:pt>
                <c:pt idx="1059">
                  <c:v>Zavier</c:v>
                </c:pt>
                <c:pt idx="1060">
                  <c:v>Zayne</c:v>
                </c:pt>
                <c:pt idx="1061">
                  <c:v>Zechariah</c:v>
                </c:pt>
                <c:pt idx="1062">
                  <c:v>Zoe</c:v>
                </c:pt>
                <c:pt idx="1063">
                  <c:v>Zoey</c:v>
                </c:pt>
                <c:pt idx="1064">
                  <c:v>Zoie</c:v>
                </c:pt>
                <c:pt idx="1065">
                  <c:v>(blank)</c:v>
                </c:pt>
              </c:strCache>
            </c:strRef>
          </c:cat>
          <c:val>
            <c:numRef>
              <c:f>Sheet2!$D$5:$D$1071</c:f>
              <c:numCache>
                <c:formatCode>General</c:formatCode>
                <c:ptCount val="1066"/>
                <c:pt idx="0">
                  <c:v>1964</c:v>
                </c:pt>
                <c:pt idx="1">
                  <c:v>1732</c:v>
                </c:pt>
                <c:pt idx="2">
                  <c:v>2031</c:v>
                </c:pt>
                <c:pt idx="4">
                  <c:v>1502</c:v>
                </c:pt>
                <c:pt idx="5">
                  <c:v>5158</c:v>
                </c:pt>
                <c:pt idx="6">
                  <c:v>1824</c:v>
                </c:pt>
                <c:pt idx="10">
                  <c:v>1499</c:v>
                </c:pt>
                <c:pt idx="11">
                  <c:v>3998</c:v>
                </c:pt>
                <c:pt idx="12">
                  <c:v>1296</c:v>
                </c:pt>
                <c:pt idx="18">
                  <c:v>1009</c:v>
                </c:pt>
                <c:pt idx="19">
                  <c:v>2160</c:v>
                </c:pt>
                <c:pt idx="22">
                  <c:v>1990</c:v>
                </c:pt>
                <c:pt idx="26">
                  <c:v>5233</c:v>
                </c:pt>
                <c:pt idx="30">
                  <c:v>2788</c:v>
                </c:pt>
                <c:pt idx="31">
                  <c:v>1098</c:v>
                </c:pt>
                <c:pt idx="33">
                  <c:v>4908</c:v>
                </c:pt>
                <c:pt idx="34">
                  <c:v>1219</c:v>
                </c:pt>
                <c:pt idx="36">
                  <c:v>3934</c:v>
                </c:pt>
                <c:pt idx="38">
                  <c:v>3905</c:v>
                </c:pt>
                <c:pt idx="39">
                  <c:v>3696</c:v>
                </c:pt>
                <c:pt idx="40">
                  <c:v>2078</c:v>
                </c:pt>
                <c:pt idx="42">
                  <c:v>5159</c:v>
                </c:pt>
                <c:pt idx="43">
                  <c:v>1585</c:v>
                </c:pt>
                <c:pt idx="45">
                  <c:v>1111</c:v>
                </c:pt>
                <c:pt idx="46">
                  <c:v>5266</c:v>
                </c:pt>
                <c:pt idx="47">
                  <c:v>2712</c:v>
                </c:pt>
                <c:pt idx="49">
                  <c:v>3823</c:v>
                </c:pt>
                <c:pt idx="50">
                  <c:v>2059</c:v>
                </c:pt>
                <c:pt idx="52">
                  <c:v>8720</c:v>
                </c:pt>
                <c:pt idx="53">
                  <c:v>1563</c:v>
                </c:pt>
                <c:pt idx="54">
                  <c:v>1433</c:v>
                </c:pt>
                <c:pt idx="57">
                  <c:v>3371</c:v>
                </c:pt>
                <c:pt idx="58">
                  <c:v>1799</c:v>
                </c:pt>
                <c:pt idx="59">
                  <c:v>1969</c:v>
                </c:pt>
                <c:pt idx="61">
                  <c:v>2484</c:v>
                </c:pt>
                <c:pt idx="62">
                  <c:v>3242</c:v>
                </c:pt>
                <c:pt idx="63">
                  <c:v>1845</c:v>
                </c:pt>
                <c:pt idx="64">
                  <c:v>1651</c:v>
                </c:pt>
                <c:pt idx="65">
                  <c:v>1777</c:v>
                </c:pt>
                <c:pt idx="66">
                  <c:v>1863</c:v>
                </c:pt>
                <c:pt idx="69">
                  <c:v>3739</c:v>
                </c:pt>
                <c:pt idx="70">
                  <c:v>3650</c:v>
                </c:pt>
                <c:pt idx="72">
                  <c:v>7175</c:v>
                </c:pt>
                <c:pt idx="75">
                  <c:v>1461</c:v>
                </c:pt>
                <c:pt idx="77">
                  <c:v>3967</c:v>
                </c:pt>
                <c:pt idx="78">
                  <c:v>5607</c:v>
                </c:pt>
                <c:pt idx="79">
                  <c:v>3592</c:v>
                </c:pt>
                <c:pt idx="80">
                  <c:v>3325</c:v>
                </c:pt>
                <c:pt idx="81">
                  <c:v>1004</c:v>
                </c:pt>
                <c:pt idx="82">
                  <c:v>3448</c:v>
                </c:pt>
                <c:pt idx="84">
                  <c:v>1357</c:v>
                </c:pt>
                <c:pt idx="85">
                  <c:v>6020</c:v>
                </c:pt>
                <c:pt idx="86">
                  <c:v>1533</c:v>
                </c:pt>
                <c:pt idx="88">
                  <c:v>3820</c:v>
                </c:pt>
                <c:pt idx="89">
                  <c:v>5186</c:v>
                </c:pt>
                <c:pt idx="90">
                  <c:v>3925</c:v>
                </c:pt>
                <c:pt idx="92">
                  <c:v>3870</c:v>
                </c:pt>
                <c:pt idx="93">
                  <c:v>1488</c:v>
                </c:pt>
                <c:pt idx="97">
                  <c:v>1795</c:v>
                </c:pt>
                <c:pt idx="99">
                  <c:v>2018</c:v>
                </c:pt>
                <c:pt idx="101">
                  <c:v>2010</c:v>
                </c:pt>
                <c:pt idx="104">
                  <c:v>3274</c:v>
                </c:pt>
                <c:pt idx="105">
                  <c:v>3458</c:v>
                </c:pt>
                <c:pt idx="106">
                  <c:v>2156</c:v>
                </c:pt>
                <c:pt idx="109">
                  <c:v>3154</c:v>
                </c:pt>
                <c:pt idx="110">
                  <c:v>2906</c:v>
                </c:pt>
                <c:pt idx="113">
                  <c:v>1410</c:v>
                </c:pt>
                <c:pt idx="115">
                  <c:v>1748</c:v>
                </c:pt>
                <c:pt idx="118">
                  <c:v>1383</c:v>
                </c:pt>
                <c:pt idx="119">
                  <c:v>1308</c:v>
                </c:pt>
                <c:pt idx="121">
                  <c:v>3928</c:v>
                </c:pt>
                <c:pt idx="123">
                  <c:v>1211</c:v>
                </c:pt>
                <c:pt idx="124">
                  <c:v>1086</c:v>
                </c:pt>
                <c:pt idx="126">
                  <c:v>3835</c:v>
                </c:pt>
                <c:pt idx="127">
                  <c:v>1981</c:v>
                </c:pt>
                <c:pt idx="128">
                  <c:v>3987</c:v>
                </c:pt>
                <c:pt idx="130">
                  <c:v>3263</c:v>
                </c:pt>
                <c:pt idx="131">
                  <c:v>3152</c:v>
                </c:pt>
                <c:pt idx="132">
                  <c:v>1635</c:v>
                </c:pt>
                <c:pt idx="133">
                  <c:v>1953</c:v>
                </c:pt>
                <c:pt idx="134">
                  <c:v>1882</c:v>
                </c:pt>
                <c:pt idx="136">
                  <c:v>3439</c:v>
                </c:pt>
                <c:pt idx="138">
                  <c:v>3324</c:v>
                </c:pt>
                <c:pt idx="139">
                  <c:v>1613</c:v>
                </c:pt>
                <c:pt idx="140">
                  <c:v>1683</c:v>
                </c:pt>
                <c:pt idx="142">
                  <c:v>1717</c:v>
                </c:pt>
                <c:pt idx="143">
                  <c:v>1421</c:v>
                </c:pt>
                <c:pt idx="144">
                  <c:v>1206</c:v>
                </c:pt>
                <c:pt idx="145">
                  <c:v>1971</c:v>
                </c:pt>
                <c:pt idx="146">
                  <c:v>3942</c:v>
                </c:pt>
                <c:pt idx="147">
                  <c:v>1628</c:v>
                </c:pt>
                <c:pt idx="148">
                  <c:v>3105</c:v>
                </c:pt>
                <c:pt idx="149">
                  <c:v>3444</c:v>
                </c:pt>
                <c:pt idx="150">
                  <c:v>1317</c:v>
                </c:pt>
                <c:pt idx="151">
                  <c:v>1752</c:v>
                </c:pt>
                <c:pt idx="152">
                  <c:v>1746</c:v>
                </c:pt>
                <c:pt idx="153">
                  <c:v>1559</c:v>
                </c:pt>
                <c:pt idx="155">
                  <c:v>5913</c:v>
                </c:pt>
                <c:pt idx="161">
                  <c:v>3663</c:v>
                </c:pt>
                <c:pt idx="163">
                  <c:v>3767</c:v>
                </c:pt>
                <c:pt idx="164">
                  <c:v>7287</c:v>
                </c:pt>
                <c:pt idx="165">
                  <c:v>1850</c:v>
                </c:pt>
                <c:pt idx="168">
                  <c:v>1994</c:v>
                </c:pt>
                <c:pt idx="169">
                  <c:v>3294</c:v>
                </c:pt>
                <c:pt idx="172">
                  <c:v>1868</c:v>
                </c:pt>
                <c:pt idx="175">
                  <c:v>3653</c:v>
                </c:pt>
                <c:pt idx="179">
                  <c:v>3782</c:v>
                </c:pt>
                <c:pt idx="180">
                  <c:v>3316</c:v>
                </c:pt>
                <c:pt idx="181">
                  <c:v>3973</c:v>
                </c:pt>
                <c:pt idx="183">
                  <c:v>5400</c:v>
                </c:pt>
                <c:pt idx="185">
                  <c:v>2040</c:v>
                </c:pt>
                <c:pt idx="186">
                  <c:v>3688</c:v>
                </c:pt>
                <c:pt idx="191">
                  <c:v>1139</c:v>
                </c:pt>
                <c:pt idx="192">
                  <c:v>3910</c:v>
                </c:pt>
                <c:pt idx="193">
                  <c:v>1918</c:v>
                </c:pt>
                <c:pt idx="194">
                  <c:v>1138</c:v>
                </c:pt>
                <c:pt idx="195">
                  <c:v>1041</c:v>
                </c:pt>
                <c:pt idx="196">
                  <c:v>1210</c:v>
                </c:pt>
                <c:pt idx="197">
                  <c:v>1519</c:v>
                </c:pt>
                <c:pt idx="200">
                  <c:v>1091</c:v>
                </c:pt>
                <c:pt idx="202">
                  <c:v>5544</c:v>
                </c:pt>
                <c:pt idx="204">
                  <c:v>1915</c:v>
                </c:pt>
                <c:pt idx="205">
                  <c:v>1172</c:v>
                </c:pt>
                <c:pt idx="207">
                  <c:v>3818</c:v>
                </c:pt>
                <c:pt idx="210">
                  <c:v>1879</c:v>
                </c:pt>
                <c:pt idx="214">
                  <c:v>3878</c:v>
                </c:pt>
                <c:pt idx="218">
                  <c:v>3843</c:v>
                </c:pt>
                <c:pt idx="219">
                  <c:v>1409</c:v>
                </c:pt>
                <c:pt idx="220">
                  <c:v>1212</c:v>
                </c:pt>
                <c:pt idx="221">
                  <c:v>1291</c:v>
                </c:pt>
                <c:pt idx="223">
                  <c:v>1564</c:v>
                </c:pt>
                <c:pt idx="224">
                  <c:v>1521</c:v>
                </c:pt>
                <c:pt idx="226">
                  <c:v>3203</c:v>
                </c:pt>
                <c:pt idx="228">
                  <c:v>1592</c:v>
                </c:pt>
                <c:pt idx="230">
                  <c:v>4878</c:v>
                </c:pt>
                <c:pt idx="231">
                  <c:v>2173</c:v>
                </c:pt>
                <c:pt idx="232">
                  <c:v>1297</c:v>
                </c:pt>
                <c:pt idx="234">
                  <c:v>1158</c:v>
                </c:pt>
                <c:pt idx="237">
                  <c:v>5513</c:v>
                </c:pt>
                <c:pt idx="238">
                  <c:v>1354</c:v>
                </c:pt>
                <c:pt idx="239">
                  <c:v>3984</c:v>
                </c:pt>
                <c:pt idx="240">
                  <c:v>1266</c:v>
                </c:pt>
                <c:pt idx="241">
                  <c:v>1695</c:v>
                </c:pt>
                <c:pt idx="242">
                  <c:v>1797</c:v>
                </c:pt>
                <c:pt idx="243">
                  <c:v>3859</c:v>
                </c:pt>
                <c:pt idx="244">
                  <c:v>3606</c:v>
                </c:pt>
                <c:pt idx="247">
                  <c:v>3949</c:v>
                </c:pt>
                <c:pt idx="251">
                  <c:v>1498</c:v>
                </c:pt>
                <c:pt idx="252">
                  <c:v>1006</c:v>
                </c:pt>
                <c:pt idx="253">
                  <c:v>1835</c:v>
                </c:pt>
                <c:pt idx="254">
                  <c:v>1780</c:v>
                </c:pt>
                <c:pt idx="255">
                  <c:v>1445</c:v>
                </c:pt>
                <c:pt idx="257">
                  <c:v>1646</c:v>
                </c:pt>
                <c:pt idx="258">
                  <c:v>1701</c:v>
                </c:pt>
                <c:pt idx="260">
                  <c:v>3995</c:v>
                </c:pt>
                <c:pt idx="261">
                  <c:v>4695</c:v>
                </c:pt>
                <c:pt idx="264">
                  <c:v>2172</c:v>
                </c:pt>
                <c:pt idx="266">
                  <c:v>3720</c:v>
                </c:pt>
                <c:pt idx="268">
                  <c:v>1288</c:v>
                </c:pt>
                <c:pt idx="271">
                  <c:v>3869</c:v>
                </c:pt>
                <c:pt idx="272">
                  <c:v>3990</c:v>
                </c:pt>
                <c:pt idx="273">
                  <c:v>1913</c:v>
                </c:pt>
                <c:pt idx="274">
                  <c:v>3779</c:v>
                </c:pt>
                <c:pt idx="277">
                  <c:v>1439</c:v>
                </c:pt>
                <c:pt idx="279">
                  <c:v>1287</c:v>
                </c:pt>
                <c:pt idx="281">
                  <c:v>3622</c:v>
                </c:pt>
                <c:pt idx="282">
                  <c:v>5208</c:v>
                </c:pt>
                <c:pt idx="283">
                  <c:v>1888</c:v>
                </c:pt>
                <c:pt idx="286">
                  <c:v>1920</c:v>
                </c:pt>
                <c:pt idx="287">
                  <c:v>2012</c:v>
                </c:pt>
                <c:pt idx="288">
                  <c:v>1224</c:v>
                </c:pt>
                <c:pt idx="290">
                  <c:v>3856</c:v>
                </c:pt>
                <c:pt idx="291">
                  <c:v>3187</c:v>
                </c:pt>
                <c:pt idx="293">
                  <c:v>3666</c:v>
                </c:pt>
                <c:pt idx="295">
                  <c:v>1153</c:v>
                </c:pt>
                <c:pt idx="296">
                  <c:v>2947</c:v>
                </c:pt>
                <c:pt idx="298">
                  <c:v>1465</c:v>
                </c:pt>
                <c:pt idx="300">
                  <c:v>1681</c:v>
                </c:pt>
                <c:pt idx="301">
                  <c:v>1398</c:v>
                </c:pt>
                <c:pt idx="302">
                  <c:v>1567</c:v>
                </c:pt>
                <c:pt idx="305">
                  <c:v>1087</c:v>
                </c:pt>
                <c:pt idx="306">
                  <c:v>1599</c:v>
                </c:pt>
                <c:pt idx="307">
                  <c:v>1049</c:v>
                </c:pt>
                <c:pt idx="309">
                  <c:v>1834</c:v>
                </c:pt>
                <c:pt idx="315">
                  <c:v>1429</c:v>
                </c:pt>
                <c:pt idx="316">
                  <c:v>1051</c:v>
                </c:pt>
                <c:pt idx="317">
                  <c:v>1307</c:v>
                </c:pt>
                <c:pt idx="318">
                  <c:v>3438</c:v>
                </c:pt>
                <c:pt idx="319">
                  <c:v>3664</c:v>
                </c:pt>
                <c:pt idx="320">
                  <c:v>1574</c:v>
                </c:pt>
                <c:pt idx="321">
                  <c:v>3403</c:v>
                </c:pt>
                <c:pt idx="323">
                  <c:v>3936</c:v>
                </c:pt>
                <c:pt idx="324">
                  <c:v>1729</c:v>
                </c:pt>
                <c:pt idx="325">
                  <c:v>1934</c:v>
                </c:pt>
                <c:pt idx="326">
                  <c:v>1178</c:v>
                </c:pt>
                <c:pt idx="327">
                  <c:v>1660</c:v>
                </c:pt>
                <c:pt idx="328">
                  <c:v>3955</c:v>
                </c:pt>
                <c:pt idx="333">
                  <c:v>1330</c:v>
                </c:pt>
                <c:pt idx="334">
                  <c:v>3862</c:v>
                </c:pt>
                <c:pt idx="335">
                  <c:v>3844</c:v>
                </c:pt>
                <c:pt idx="336">
                  <c:v>1007</c:v>
                </c:pt>
                <c:pt idx="338">
                  <c:v>1852</c:v>
                </c:pt>
                <c:pt idx="339">
                  <c:v>2094</c:v>
                </c:pt>
                <c:pt idx="341">
                  <c:v>1143</c:v>
                </c:pt>
                <c:pt idx="342">
                  <c:v>3873</c:v>
                </c:pt>
                <c:pt idx="344">
                  <c:v>3766</c:v>
                </c:pt>
                <c:pt idx="345">
                  <c:v>3833</c:v>
                </c:pt>
                <c:pt idx="346">
                  <c:v>2086</c:v>
                </c:pt>
                <c:pt idx="348">
                  <c:v>1361</c:v>
                </c:pt>
                <c:pt idx="349">
                  <c:v>3723</c:v>
                </c:pt>
                <c:pt idx="350">
                  <c:v>4146</c:v>
                </c:pt>
                <c:pt idx="351">
                  <c:v>1640</c:v>
                </c:pt>
                <c:pt idx="352">
                  <c:v>2766</c:v>
                </c:pt>
                <c:pt idx="354">
                  <c:v>1688</c:v>
                </c:pt>
                <c:pt idx="357">
                  <c:v>3887</c:v>
                </c:pt>
                <c:pt idx="358">
                  <c:v>1831</c:v>
                </c:pt>
                <c:pt idx="359">
                  <c:v>3658</c:v>
                </c:pt>
                <c:pt idx="362">
                  <c:v>1919</c:v>
                </c:pt>
                <c:pt idx="365">
                  <c:v>1310</c:v>
                </c:pt>
                <c:pt idx="366">
                  <c:v>1993</c:v>
                </c:pt>
                <c:pt idx="367">
                  <c:v>1796</c:v>
                </c:pt>
                <c:pt idx="368">
                  <c:v>1109</c:v>
                </c:pt>
                <c:pt idx="369">
                  <c:v>1736</c:v>
                </c:pt>
                <c:pt idx="370">
                  <c:v>1731</c:v>
                </c:pt>
                <c:pt idx="372">
                  <c:v>1912</c:v>
                </c:pt>
                <c:pt idx="374">
                  <c:v>1857</c:v>
                </c:pt>
                <c:pt idx="375">
                  <c:v>2054</c:v>
                </c:pt>
                <c:pt idx="376">
                  <c:v>1414</c:v>
                </c:pt>
                <c:pt idx="377">
                  <c:v>1147</c:v>
                </c:pt>
                <c:pt idx="381">
                  <c:v>3470</c:v>
                </c:pt>
                <c:pt idx="382">
                  <c:v>2089</c:v>
                </c:pt>
                <c:pt idx="383">
                  <c:v>7745</c:v>
                </c:pt>
                <c:pt idx="384">
                  <c:v>1430</c:v>
                </c:pt>
                <c:pt idx="385">
                  <c:v>1684</c:v>
                </c:pt>
                <c:pt idx="386">
                  <c:v>3992</c:v>
                </c:pt>
                <c:pt idx="388">
                  <c:v>1174</c:v>
                </c:pt>
                <c:pt idx="389">
                  <c:v>1252</c:v>
                </c:pt>
                <c:pt idx="390">
                  <c:v>1202</c:v>
                </c:pt>
                <c:pt idx="391">
                  <c:v>1663</c:v>
                </c:pt>
                <c:pt idx="396">
                  <c:v>1156</c:v>
                </c:pt>
                <c:pt idx="397">
                  <c:v>5650</c:v>
                </c:pt>
                <c:pt idx="398">
                  <c:v>4024</c:v>
                </c:pt>
                <c:pt idx="399">
                  <c:v>1575</c:v>
                </c:pt>
                <c:pt idx="400">
                  <c:v>1388</c:v>
                </c:pt>
                <c:pt idx="401">
                  <c:v>1194</c:v>
                </c:pt>
                <c:pt idx="402">
                  <c:v>1066</c:v>
                </c:pt>
                <c:pt idx="403">
                  <c:v>1996</c:v>
                </c:pt>
                <c:pt idx="405">
                  <c:v>1046</c:v>
                </c:pt>
                <c:pt idx="406">
                  <c:v>3310</c:v>
                </c:pt>
                <c:pt idx="408">
                  <c:v>1581</c:v>
                </c:pt>
                <c:pt idx="411">
                  <c:v>1826</c:v>
                </c:pt>
                <c:pt idx="412">
                  <c:v>3748</c:v>
                </c:pt>
                <c:pt idx="413">
                  <c:v>7686</c:v>
                </c:pt>
                <c:pt idx="414">
                  <c:v>1422</c:v>
                </c:pt>
                <c:pt idx="415">
                  <c:v>1723</c:v>
                </c:pt>
                <c:pt idx="416">
                  <c:v>5848</c:v>
                </c:pt>
                <c:pt idx="418">
                  <c:v>1025</c:v>
                </c:pt>
                <c:pt idx="419">
                  <c:v>1883</c:v>
                </c:pt>
                <c:pt idx="424">
                  <c:v>1653</c:v>
                </c:pt>
                <c:pt idx="425">
                  <c:v>1126</c:v>
                </c:pt>
                <c:pt idx="426">
                  <c:v>3069</c:v>
                </c:pt>
                <c:pt idx="427">
                  <c:v>1182</c:v>
                </c:pt>
                <c:pt idx="430">
                  <c:v>3902</c:v>
                </c:pt>
                <c:pt idx="431">
                  <c:v>3247</c:v>
                </c:pt>
                <c:pt idx="432">
                  <c:v>1227</c:v>
                </c:pt>
                <c:pt idx="433">
                  <c:v>1347</c:v>
                </c:pt>
                <c:pt idx="434">
                  <c:v>3920</c:v>
                </c:pt>
                <c:pt idx="435">
                  <c:v>3733</c:v>
                </c:pt>
                <c:pt idx="436">
                  <c:v>1772</c:v>
                </c:pt>
                <c:pt idx="439">
                  <c:v>1739</c:v>
                </c:pt>
                <c:pt idx="440">
                  <c:v>1446</c:v>
                </c:pt>
                <c:pt idx="443">
                  <c:v>1118</c:v>
                </c:pt>
                <c:pt idx="444">
                  <c:v>1506</c:v>
                </c:pt>
                <c:pt idx="446">
                  <c:v>1727</c:v>
                </c:pt>
                <c:pt idx="448">
                  <c:v>3758</c:v>
                </c:pt>
                <c:pt idx="449">
                  <c:v>3729</c:v>
                </c:pt>
                <c:pt idx="453">
                  <c:v>3913</c:v>
                </c:pt>
                <c:pt idx="454">
                  <c:v>3781</c:v>
                </c:pt>
                <c:pt idx="456">
                  <c:v>1286</c:v>
                </c:pt>
                <c:pt idx="458">
                  <c:v>2037</c:v>
                </c:pt>
                <c:pt idx="459">
                  <c:v>1483</c:v>
                </c:pt>
                <c:pt idx="466">
                  <c:v>3806</c:v>
                </c:pt>
                <c:pt idx="467">
                  <c:v>3674</c:v>
                </c:pt>
                <c:pt idx="468">
                  <c:v>2026</c:v>
                </c:pt>
                <c:pt idx="469">
                  <c:v>1647</c:v>
                </c:pt>
                <c:pt idx="473">
                  <c:v>1496</c:v>
                </c:pt>
                <c:pt idx="474">
                  <c:v>1605</c:v>
                </c:pt>
                <c:pt idx="477">
                  <c:v>1386</c:v>
                </c:pt>
                <c:pt idx="478">
                  <c:v>1611</c:v>
                </c:pt>
                <c:pt idx="479">
                  <c:v>3776</c:v>
                </c:pt>
                <c:pt idx="480">
                  <c:v>1052</c:v>
                </c:pt>
                <c:pt idx="481">
                  <c:v>1710</c:v>
                </c:pt>
                <c:pt idx="484">
                  <c:v>1326</c:v>
                </c:pt>
                <c:pt idx="485">
                  <c:v>1645</c:v>
                </c:pt>
                <c:pt idx="487">
                  <c:v>2164</c:v>
                </c:pt>
                <c:pt idx="488">
                  <c:v>1358</c:v>
                </c:pt>
                <c:pt idx="490">
                  <c:v>3422</c:v>
                </c:pt>
                <c:pt idx="491">
                  <c:v>2034</c:v>
                </c:pt>
                <c:pt idx="492">
                  <c:v>1193</c:v>
                </c:pt>
                <c:pt idx="495">
                  <c:v>1760</c:v>
                </c:pt>
                <c:pt idx="496">
                  <c:v>1316</c:v>
                </c:pt>
                <c:pt idx="497">
                  <c:v>5330</c:v>
                </c:pt>
                <c:pt idx="501">
                  <c:v>5566</c:v>
                </c:pt>
                <c:pt idx="502">
                  <c:v>3857</c:v>
                </c:pt>
                <c:pt idx="503">
                  <c:v>1454</c:v>
                </c:pt>
                <c:pt idx="504">
                  <c:v>1945</c:v>
                </c:pt>
                <c:pt idx="506">
                  <c:v>1016</c:v>
                </c:pt>
                <c:pt idx="507">
                  <c:v>3854</c:v>
                </c:pt>
                <c:pt idx="510">
                  <c:v>1162</c:v>
                </c:pt>
                <c:pt idx="511">
                  <c:v>3639</c:v>
                </c:pt>
                <c:pt idx="512">
                  <c:v>3690</c:v>
                </c:pt>
                <c:pt idx="515">
                  <c:v>1208</c:v>
                </c:pt>
                <c:pt idx="517">
                  <c:v>1392</c:v>
                </c:pt>
                <c:pt idx="518">
                  <c:v>3796</c:v>
                </c:pt>
                <c:pt idx="519">
                  <c:v>1342</c:v>
                </c:pt>
                <c:pt idx="520">
                  <c:v>3897</c:v>
                </c:pt>
                <c:pt idx="523">
                  <c:v>3929</c:v>
                </c:pt>
                <c:pt idx="525">
                  <c:v>1925</c:v>
                </c:pt>
                <c:pt idx="527">
                  <c:v>5607</c:v>
                </c:pt>
                <c:pt idx="528">
                  <c:v>1942</c:v>
                </c:pt>
                <c:pt idx="530">
                  <c:v>2106</c:v>
                </c:pt>
                <c:pt idx="531">
                  <c:v>1659</c:v>
                </c:pt>
                <c:pt idx="532">
                  <c:v>2000</c:v>
                </c:pt>
                <c:pt idx="533">
                  <c:v>6804</c:v>
                </c:pt>
                <c:pt idx="534">
                  <c:v>1523</c:v>
                </c:pt>
                <c:pt idx="535">
                  <c:v>4926</c:v>
                </c:pt>
                <c:pt idx="536">
                  <c:v>3358</c:v>
                </c:pt>
                <c:pt idx="537">
                  <c:v>3192</c:v>
                </c:pt>
                <c:pt idx="541">
                  <c:v>1511</c:v>
                </c:pt>
                <c:pt idx="542">
                  <c:v>1395</c:v>
                </c:pt>
                <c:pt idx="545">
                  <c:v>1281</c:v>
                </c:pt>
                <c:pt idx="546">
                  <c:v>1759</c:v>
                </c:pt>
                <c:pt idx="548">
                  <c:v>1028</c:v>
                </c:pt>
                <c:pt idx="551">
                  <c:v>1008</c:v>
                </c:pt>
                <c:pt idx="552">
                  <c:v>1963</c:v>
                </c:pt>
                <c:pt idx="553">
                  <c:v>3454</c:v>
                </c:pt>
                <c:pt idx="554">
                  <c:v>3482</c:v>
                </c:pt>
                <c:pt idx="555">
                  <c:v>3425</c:v>
                </c:pt>
                <c:pt idx="556">
                  <c:v>8130</c:v>
                </c:pt>
                <c:pt idx="557">
                  <c:v>1253</c:v>
                </c:pt>
                <c:pt idx="558">
                  <c:v>3809</c:v>
                </c:pt>
                <c:pt idx="560">
                  <c:v>2003</c:v>
                </c:pt>
                <c:pt idx="561">
                  <c:v>3814</c:v>
                </c:pt>
                <c:pt idx="562">
                  <c:v>1476</c:v>
                </c:pt>
                <c:pt idx="563">
                  <c:v>2978</c:v>
                </c:pt>
                <c:pt idx="565">
                  <c:v>1916</c:v>
                </c:pt>
                <c:pt idx="566">
                  <c:v>3866</c:v>
                </c:pt>
                <c:pt idx="567">
                  <c:v>1911</c:v>
                </c:pt>
                <c:pt idx="568">
                  <c:v>7486</c:v>
                </c:pt>
                <c:pt idx="570">
                  <c:v>2008</c:v>
                </c:pt>
                <c:pt idx="571">
                  <c:v>1562</c:v>
                </c:pt>
                <c:pt idx="572">
                  <c:v>3738</c:v>
                </c:pt>
                <c:pt idx="574">
                  <c:v>1043</c:v>
                </c:pt>
                <c:pt idx="577">
                  <c:v>1010</c:v>
                </c:pt>
                <c:pt idx="578">
                  <c:v>3234</c:v>
                </c:pt>
                <c:pt idx="579">
                  <c:v>1456</c:v>
                </c:pt>
                <c:pt idx="580">
                  <c:v>1959</c:v>
                </c:pt>
                <c:pt idx="581">
                  <c:v>1478</c:v>
                </c:pt>
                <c:pt idx="582">
                  <c:v>1019</c:v>
                </c:pt>
                <c:pt idx="583">
                  <c:v>1221</c:v>
                </c:pt>
                <c:pt idx="584">
                  <c:v>2906</c:v>
                </c:pt>
                <c:pt idx="585">
                  <c:v>7261</c:v>
                </c:pt>
                <c:pt idx="586">
                  <c:v>2454</c:v>
                </c:pt>
                <c:pt idx="588">
                  <c:v>1997</c:v>
                </c:pt>
                <c:pt idx="589">
                  <c:v>3888</c:v>
                </c:pt>
                <c:pt idx="590">
                  <c:v>3775</c:v>
                </c:pt>
                <c:pt idx="592">
                  <c:v>2790</c:v>
                </c:pt>
                <c:pt idx="595">
                  <c:v>3178</c:v>
                </c:pt>
                <c:pt idx="596">
                  <c:v>4862</c:v>
                </c:pt>
                <c:pt idx="598">
                  <c:v>3088</c:v>
                </c:pt>
                <c:pt idx="599">
                  <c:v>1828</c:v>
                </c:pt>
                <c:pt idx="605">
                  <c:v>1173</c:v>
                </c:pt>
                <c:pt idx="606">
                  <c:v>1349</c:v>
                </c:pt>
                <c:pt idx="607">
                  <c:v>1855</c:v>
                </c:pt>
                <c:pt idx="608">
                  <c:v>1336</c:v>
                </c:pt>
                <c:pt idx="610">
                  <c:v>2056</c:v>
                </c:pt>
                <c:pt idx="611">
                  <c:v>1020</c:v>
                </c:pt>
                <c:pt idx="612">
                  <c:v>1512</c:v>
                </c:pt>
                <c:pt idx="615">
                  <c:v>2167</c:v>
                </c:pt>
                <c:pt idx="618">
                  <c:v>1767</c:v>
                </c:pt>
                <c:pt idx="619">
                  <c:v>1921</c:v>
                </c:pt>
                <c:pt idx="620">
                  <c:v>3988</c:v>
                </c:pt>
                <c:pt idx="624">
                  <c:v>1003</c:v>
                </c:pt>
                <c:pt idx="626">
                  <c:v>3975</c:v>
                </c:pt>
                <c:pt idx="627">
                  <c:v>3981</c:v>
                </c:pt>
                <c:pt idx="628">
                  <c:v>3641</c:v>
                </c:pt>
                <c:pt idx="629">
                  <c:v>1032</c:v>
                </c:pt>
                <c:pt idx="630">
                  <c:v>3908</c:v>
                </c:pt>
                <c:pt idx="631">
                  <c:v>1471</c:v>
                </c:pt>
                <c:pt idx="633">
                  <c:v>1246</c:v>
                </c:pt>
                <c:pt idx="634">
                  <c:v>1878</c:v>
                </c:pt>
                <c:pt idx="635">
                  <c:v>1036</c:v>
                </c:pt>
                <c:pt idx="636">
                  <c:v>1689</c:v>
                </c:pt>
                <c:pt idx="637">
                  <c:v>2648</c:v>
                </c:pt>
                <c:pt idx="638">
                  <c:v>1518</c:v>
                </c:pt>
                <c:pt idx="639">
                  <c:v>3164</c:v>
                </c:pt>
                <c:pt idx="640">
                  <c:v>3966</c:v>
                </c:pt>
                <c:pt idx="641">
                  <c:v>3896</c:v>
                </c:pt>
                <c:pt idx="642">
                  <c:v>3443</c:v>
                </c:pt>
                <c:pt idx="644">
                  <c:v>1485</c:v>
                </c:pt>
                <c:pt idx="645">
                  <c:v>1800</c:v>
                </c:pt>
                <c:pt idx="646">
                  <c:v>3842</c:v>
                </c:pt>
                <c:pt idx="647">
                  <c:v>2812</c:v>
                </c:pt>
                <c:pt idx="648">
                  <c:v>3786</c:v>
                </c:pt>
                <c:pt idx="649">
                  <c:v>5088</c:v>
                </c:pt>
                <c:pt idx="650">
                  <c:v>7535</c:v>
                </c:pt>
                <c:pt idx="652">
                  <c:v>2005</c:v>
                </c:pt>
                <c:pt idx="654">
                  <c:v>3564</c:v>
                </c:pt>
                <c:pt idx="658">
                  <c:v>1711</c:v>
                </c:pt>
                <c:pt idx="659">
                  <c:v>1636</c:v>
                </c:pt>
                <c:pt idx="662">
                  <c:v>3673</c:v>
                </c:pt>
                <c:pt idx="663">
                  <c:v>3546</c:v>
                </c:pt>
                <c:pt idx="666">
                  <c:v>2077</c:v>
                </c:pt>
                <c:pt idx="667">
                  <c:v>1762</c:v>
                </c:pt>
                <c:pt idx="669">
                  <c:v>1293</c:v>
                </c:pt>
                <c:pt idx="670">
                  <c:v>1787</c:v>
                </c:pt>
                <c:pt idx="671">
                  <c:v>2085</c:v>
                </c:pt>
                <c:pt idx="672">
                  <c:v>1740</c:v>
                </c:pt>
                <c:pt idx="674">
                  <c:v>1954</c:v>
                </c:pt>
                <c:pt idx="677">
                  <c:v>1637</c:v>
                </c:pt>
                <c:pt idx="678">
                  <c:v>1854</c:v>
                </c:pt>
                <c:pt idx="679">
                  <c:v>1220</c:v>
                </c:pt>
                <c:pt idx="680">
                  <c:v>5184</c:v>
                </c:pt>
                <c:pt idx="681">
                  <c:v>5858</c:v>
                </c:pt>
                <c:pt idx="683">
                  <c:v>1301</c:v>
                </c:pt>
                <c:pt idx="684">
                  <c:v>5955</c:v>
                </c:pt>
                <c:pt idx="685">
                  <c:v>3658</c:v>
                </c:pt>
                <c:pt idx="686">
                  <c:v>3528</c:v>
                </c:pt>
                <c:pt idx="687">
                  <c:v>3293</c:v>
                </c:pt>
                <c:pt idx="688">
                  <c:v>1685</c:v>
                </c:pt>
                <c:pt idx="690">
                  <c:v>1352</c:v>
                </c:pt>
                <c:pt idx="692">
                  <c:v>8734</c:v>
                </c:pt>
                <c:pt idx="693">
                  <c:v>3983</c:v>
                </c:pt>
                <c:pt idx="695">
                  <c:v>1078</c:v>
                </c:pt>
                <c:pt idx="697">
                  <c:v>1991</c:v>
                </c:pt>
                <c:pt idx="701">
                  <c:v>3872</c:v>
                </c:pt>
                <c:pt idx="702">
                  <c:v>3397</c:v>
                </c:pt>
                <c:pt idx="703">
                  <c:v>2885</c:v>
                </c:pt>
                <c:pt idx="705">
                  <c:v>3893</c:v>
                </c:pt>
                <c:pt idx="708">
                  <c:v>2095</c:v>
                </c:pt>
                <c:pt idx="711">
                  <c:v>3970</c:v>
                </c:pt>
                <c:pt idx="712">
                  <c:v>1546</c:v>
                </c:pt>
                <c:pt idx="713">
                  <c:v>3318</c:v>
                </c:pt>
                <c:pt idx="718">
                  <c:v>1239</c:v>
                </c:pt>
                <c:pt idx="720">
                  <c:v>1698</c:v>
                </c:pt>
                <c:pt idx="724">
                  <c:v>1279</c:v>
                </c:pt>
                <c:pt idx="726">
                  <c:v>1694</c:v>
                </c:pt>
                <c:pt idx="727">
                  <c:v>1366</c:v>
                </c:pt>
                <c:pt idx="728">
                  <c:v>1376</c:v>
                </c:pt>
                <c:pt idx="730">
                  <c:v>1216</c:v>
                </c:pt>
                <c:pt idx="731">
                  <c:v>1314</c:v>
                </c:pt>
                <c:pt idx="733">
                  <c:v>3705</c:v>
                </c:pt>
                <c:pt idx="734">
                  <c:v>3808</c:v>
                </c:pt>
                <c:pt idx="736">
                  <c:v>1570</c:v>
                </c:pt>
                <c:pt idx="738">
                  <c:v>3912</c:v>
                </c:pt>
                <c:pt idx="739">
                  <c:v>3447</c:v>
                </c:pt>
                <c:pt idx="740">
                  <c:v>3771</c:v>
                </c:pt>
                <c:pt idx="742">
                  <c:v>3675</c:v>
                </c:pt>
                <c:pt idx="743">
                  <c:v>3364</c:v>
                </c:pt>
                <c:pt idx="745">
                  <c:v>3964</c:v>
                </c:pt>
                <c:pt idx="747">
                  <c:v>1217</c:v>
                </c:pt>
                <c:pt idx="751">
                  <c:v>1791</c:v>
                </c:pt>
                <c:pt idx="752">
                  <c:v>1937</c:v>
                </c:pt>
                <c:pt idx="758">
                  <c:v>1622</c:v>
                </c:pt>
                <c:pt idx="760">
                  <c:v>1697</c:v>
                </c:pt>
                <c:pt idx="761">
                  <c:v>1867</c:v>
                </c:pt>
                <c:pt idx="762">
                  <c:v>1847</c:v>
                </c:pt>
                <c:pt idx="763">
                  <c:v>3788</c:v>
                </c:pt>
                <c:pt idx="764">
                  <c:v>1129</c:v>
                </c:pt>
                <c:pt idx="765">
                  <c:v>3731</c:v>
                </c:pt>
                <c:pt idx="768">
                  <c:v>3807</c:v>
                </c:pt>
                <c:pt idx="769">
                  <c:v>7044</c:v>
                </c:pt>
                <c:pt idx="770">
                  <c:v>1962</c:v>
                </c:pt>
                <c:pt idx="772">
                  <c:v>1957</c:v>
                </c:pt>
                <c:pt idx="773">
                  <c:v>5159</c:v>
                </c:pt>
                <c:pt idx="774">
                  <c:v>1134</c:v>
                </c:pt>
                <c:pt idx="776">
                  <c:v>1273</c:v>
                </c:pt>
                <c:pt idx="777">
                  <c:v>1619</c:v>
                </c:pt>
                <c:pt idx="778">
                  <c:v>1582</c:v>
                </c:pt>
                <c:pt idx="779">
                  <c:v>1426</c:v>
                </c:pt>
                <c:pt idx="780">
                  <c:v>1475</c:v>
                </c:pt>
                <c:pt idx="781">
                  <c:v>1633</c:v>
                </c:pt>
                <c:pt idx="783">
                  <c:v>1441</c:v>
                </c:pt>
                <c:pt idx="785">
                  <c:v>3927</c:v>
                </c:pt>
                <c:pt idx="787">
                  <c:v>1859</c:v>
                </c:pt>
                <c:pt idx="789">
                  <c:v>1364</c:v>
                </c:pt>
                <c:pt idx="790">
                  <c:v>1708</c:v>
                </c:pt>
                <c:pt idx="791">
                  <c:v>3834</c:v>
                </c:pt>
                <c:pt idx="793">
                  <c:v>1373</c:v>
                </c:pt>
                <c:pt idx="795">
                  <c:v>1311</c:v>
                </c:pt>
                <c:pt idx="796">
                  <c:v>1583</c:v>
                </c:pt>
                <c:pt idx="797">
                  <c:v>7813</c:v>
                </c:pt>
                <c:pt idx="798">
                  <c:v>5487</c:v>
                </c:pt>
                <c:pt idx="799">
                  <c:v>1566</c:v>
                </c:pt>
                <c:pt idx="802">
                  <c:v>1318</c:v>
                </c:pt>
                <c:pt idx="803">
                  <c:v>2011</c:v>
                </c:pt>
                <c:pt idx="807">
                  <c:v>3885</c:v>
                </c:pt>
                <c:pt idx="808">
                  <c:v>1873</c:v>
                </c:pt>
                <c:pt idx="809">
                  <c:v>1387</c:v>
                </c:pt>
                <c:pt idx="810">
                  <c:v>3914</c:v>
                </c:pt>
                <c:pt idx="811">
                  <c:v>3647</c:v>
                </c:pt>
                <c:pt idx="812">
                  <c:v>4945</c:v>
                </c:pt>
                <c:pt idx="813">
                  <c:v>1404</c:v>
                </c:pt>
                <c:pt idx="814">
                  <c:v>1525</c:v>
                </c:pt>
                <c:pt idx="815">
                  <c:v>3354</c:v>
                </c:pt>
                <c:pt idx="816">
                  <c:v>5054</c:v>
                </c:pt>
                <c:pt idx="818">
                  <c:v>1790</c:v>
                </c:pt>
                <c:pt idx="819">
                  <c:v>2526</c:v>
                </c:pt>
                <c:pt idx="820">
                  <c:v>1547</c:v>
                </c:pt>
                <c:pt idx="821">
                  <c:v>1638</c:v>
                </c:pt>
                <c:pt idx="822">
                  <c:v>1355</c:v>
                </c:pt>
                <c:pt idx="823">
                  <c:v>1097</c:v>
                </c:pt>
                <c:pt idx="824">
                  <c:v>1961</c:v>
                </c:pt>
                <c:pt idx="825">
                  <c:v>1353</c:v>
                </c:pt>
                <c:pt idx="827">
                  <c:v>3684</c:v>
                </c:pt>
                <c:pt idx="828">
                  <c:v>3883</c:v>
                </c:pt>
                <c:pt idx="829">
                  <c:v>1630</c:v>
                </c:pt>
                <c:pt idx="830">
                  <c:v>1039</c:v>
                </c:pt>
                <c:pt idx="832">
                  <c:v>1644</c:v>
                </c:pt>
                <c:pt idx="833">
                  <c:v>1601</c:v>
                </c:pt>
                <c:pt idx="834">
                  <c:v>1119</c:v>
                </c:pt>
                <c:pt idx="835">
                  <c:v>5182</c:v>
                </c:pt>
                <c:pt idx="837">
                  <c:v>3652</c:v>
                </c:pt>
                <c:pt idx="838">
                  <c:v>1204</c:v>
                </c:pt>
                <c:pt idx="839">
                  <c:v>1222</c:v>
                </c:pt>
                <c:pt idx="843">
                  <c:v>1184</c:v>
                </c:pt>
                <c:pt idx="845">
                  <c:v>1977</c:v>
                </c:pt>
                <c:pt idx="846">
                  <c:v>1117</c:v>
                </c:pt>
                <c:pt idx="849">
                  <c:v>3979</c:v>
                </c:pt>
                <c:pt idx="850">
                  <c:v>1738</c:v>
                </c:pt>
                <c:pt idx="851">
                  <c:v>2064</c:v>
                </c:pt>
                <c:pt idx="852">
                  <c:v>1805</c:v>
                </c:pt>
                <c:pt idx="853">
                  <c:v>1124</c:v>
                </c:pt>
                <c:pt idx="857">
                  <c:v>1864</c:v>
                </c:pt>
                <c:pt idx="859">
                  <c:v>1707</c:v>
                </c:pt>
                <c:pt idx="862">
                  <c:v>1735</c:v>
                </c:pt>
                <c:pt idx="863">
                  <c:v>1610</c:v>
                </c:pt>
                <c:pt idx="865">
                  <c:v>1190</c:v>
                </c:pt>
                <c:pt idx="866">
                  <c:v>1450</c:v>
                </c:pt>
                <c:pt idx="868">
                  <c:v>3774</c:v>
                </c:pt>
                <c:pt idx="869">
                  <c:v>6632</c:v>
                </c:pt>
                <c:pt idx="870">
                  <c:v>3948</c:v>
                </c:pt>
                <c:pt idx="871">
                  <c:v>1362</c:v>
                </c:pt>
                <c:pt idx="873">
                  <c:v>1769</c:v>
                </c:pt>
                <c:pt idx="874">
                  <c:v>1801</c:v>
                </c:pt>
                <c:pt idx="875">
                  <c:v>3167</c:v>
                </c:pt>
                <c:pt idx="877">
                  <c:v>4849</c:v>
                </c:pt>
                <c:pt idx="878">
                  <c:v>5823</c:v>
                </c:pt>
                <c:pt idx="880">
                  <c:v>1715</c:v>
                </c:pt>
                <c:pt idx="883">
                  <c:v>1774</c:v>
                </c:pt>
                <c:pt idx="886">
                  <c:v>1532</c:v>
                </c:pt>
                <c:pt idx="887">
                  <c:v>3947</c:v>
                </c:pt>
                <c:pt idx="888">
                  <c:v>5240</c:v>
                </c:pt>
                <c:pt idx="889">
                  <c:v>3853</c:v>
                </c:pt>
                <c:pt idx="890">
                  <c:v>1872</c:v>
                </c:pt>
                <c:pt idx="892">
                  <c:v>1983</c:v>
                </c:pt>
                <c:pt idx="895">
                  <c:v>1621</c:v>
                </c:pt>
                <c:pt idx="896">
                  <c:v>2002</c:v>
                </c:pt>
                <c:pt idx="898">
                  <c:v>1753</c:v>
                </c:pt>
                <c:pt idx="900">
                  <c:v>2858</c:v>
                </c:pt>
                <c:pt idx="903">
                  <c:v>1234</c:v>
                </c:pt>
                <c:pt idx="905">
                  <c:v>6472</c:v>
                </c:pt>
                <c:pt idx="909">
                  <c:v>1189</c:v>
                </c:pt>
                <c:pt idx="911">
                  <c:v>3627</c:v>
                </c:pt>
                <c:pt idx="912">
                  <c:v>3632</c:v>
                </c:pt>
                <c:pt idx="913">
                  <c:v>1116</c:v>
                </c:pt>
                <c:pt idx="914">
                  <c:v>3469</c:v>
                </c:pt>
                <c:pt idx="915">
                  <c:v>1876</c:v>
                </c:pt>
                <c:pt idx="916">
                  <c:v>3826</c:v>
                </c:pt>
                <c:pt idx="918">
                  <c:v>1679</c:v>
                </c:pt>
                <c:pt idx="919">
                  <c:v>1075</c:v>
                </c:pt>
                <c:pt idx="923">
                  <c:v>1761</c:v>
                </c:pt>
                <c:pt idx="924">
                  <c:v>1103</c:v>
                </c:pt>
                <c:pt idx="927">
                  <c:v>4672</c:v>
                </c:pt>
                <c:pt idx="928">
                  <c:v>3225</c:v>
                </c:pt>
                <c:pt idx="930">
                  <c:v>8040</c:v>
                </c:pt>
                <c:pt idx="931">
                  <c:v>4351</c:v>
                </c:pt>
                <c:pt idx="934">
                  <c:v>1674</c:v>
                </c:pt>
                <c:pt idx="936">
                  <c:v>1195</c:v>
                </c:pt>
                <c:pt idx="939">
                  <c:v>1099</c:v>
                </c:pt>
                <c:pt idx="942">
                  <c:v>3778</c:v>
                </c:pt>
                <c:pt idx="945">
                  <c:v>1105</c:v>
                </c:pt>
                <c:pt idx="946">
                  <c:v>4017</c:v>
                </c:pt>
                <c:pt idx="947">
                  <c:v>3138</c:v>
                </c:pt>
                <c:pt idx="949">
                  <c:v>4974</c:v>
                </c:pt>
                <c:pt idx="950">
                  <c:v>1396</c:v>
                </c:pt>
                <c:pt idx="952">
                  <c:v>3375</c:v>
                </c:pt>
                <c:pt idx="953">
                  <c:v>1898</c:v>
                </c:pt>
                <c:pt idx="955">
                  <c:v>1337</c:v>
                </c:pt>
                <c:pt idx="957">
                  <c:v>1880</c:v>
                </c:pt>
                <c:pt idx="958">
                  <c:v>1122</c:v>
                </c:pt>
                <c:pt idx="959">
                  <c:v>5842</c:v>
                </c:pt>
                <c:pt idx="960">
                  <c:v>3336</c:v>
                </c:pt>
                <c:pt idx="961">
                  <c:v>1544</c:v>
                </c:pt>
                <c:pt idx="962">
                  <c:v>1948</c:v>
                </c:pt>
                <c:pt idx="964">
                  <c:v>2340</c:v>
                </c:pt>
                <c:pt idx="966">
                  <c:v>7697</c:v>
                </c:pt>
                <c:pt idx="968">
                  <c:v>2023</c:v>
                </c:pt>
                <c:pt idx="969">
                  <c:v>1678</c:v>
                </c:pt>
                <c:pt idx="972">
                  <c:v>1803</c:v>
                </c:pt>
                <c:pt idx="974">
                  <c:v>3395</c:v>
                </c:pt>
                <c:pt idx="975">
                  <c:v>3081</c:v>
                </c:pt>
                <c:pt idx="978">
                  <c:v>3951</c:v>
                </c:pt>
                <c:pt idx="982">
                  <c:v>1641</c:v>
                </c:pt>
                <c:pt idx="983">
                  <c:v>3838</c:v>
                </c:pt>
                <c:pt idx="984">
                  <c:v>1786</c:v>
                </c:pt>
                <c:pt idx="985">
                  <c:v>3271</c:v>
                </c:pt>
                <c:pt idx="986">
                  <c:v>1348</c:v>
                </c:pt>
                <c:pt idx="989">
                  <c:v>4860</c:v>
                </c:pt>
                <c:pt idx="990">
                  <c:v>1924</c:v>
                </c:pt>
                <c:pt idx="996">
                  <c:v>3304</c:v>
                </c:pt>
                <c:pt idx="998">
                  <c:v>3864</c:v>
                </c:pt>
                <c:pt idx="1000">
                  <c:v>1557</c:v>
                </c:pt>
                <c:pt idx="1004">
                  <c:v>2651</c:v>
                </c:pt>
                <c:pt idx="1007">
                  <c:v>3503</c:v>
                </c:pt>
                <c:pt idx="1008">
                  <c:v>1970</c:v>
                </c:pt>
                <c:pt idx="1010">
                  <c:v>1851</c:v>
                </c:pt>
                <c:pt idx="1011">
                  <c:v>1527</c:v>
                </c:pt>
                <c:pt idx="1013">
                  <c:v>1784</c:v>
                </c:pt>
                <c:pt idx="1015">
                  <c:v>1927</c:v>
                </c:pt>
                <c:pt idx="1016">
                  <c:v>4924</c:v>
                </c:pt>
                <c:pt idx="1017">
                  <c:v>1716</c:v>
                </c:pt>
                <c:pt idx="1018">
                  <c:v>1319</c:v>
                </c:pt>
                <c:pt idx="1019">
                  <c:v>3183</c:v>
                </c:pt>
                <c:pt idx="1020">
                  <c:v>1692</c:v>
                </c:pt>
                <c:pt idx="1023">
                  <c:v>1724</c:v>
                </c:pt>
                <c:pt idx="1024">
                  <c:v>1543</c:v>
                </c:pt>
                <c:pt idx="1025">
                  <c:v>3851</c:v>
                </c:pt>
                <c:pt idx="1026">
                  <c:v>2719</c:v>
                </c:pt>
                <c:pt idx="1029">
                  <c:v>3668</c:v>
                </c:pt>
                <c:pt idx="1030">
                  <c:v>1133</c:v>
                </c:pt>
                <c:pt idx="1032">
                  <c:v>1267</c:v>
                </c:pt>
                <c:pt idx="1037">
                  <c:v>1321</c:v>
                </c:pt>
                <c:pt idx="1039">
                  <c:v>1340</c:v>
                </c:pt>
                <c:pt idx="1042">
                  <c:v>3293</c:v>
                </c:pt>
                <c:pt idx="1043">
                  <c:v>3440</c:v>
                </c:pt>
                <c:pt idx="1046">
                  <c:v>1071</c:v>
                </c:pt>
                <c:pt idx="1047">
                  <c:v>1270</c:v>
                </c:pt>
                <c:pt idx="1048">
                  <c:v>2024</c:v>
                </c:pt>
                <c:pt idx="1049">
                  <c:v>1776</c:v>
                </c:pt>
                <c:pt idx="1051">
                  <c:v>2165</c:v>
                </c:pt>
                <c:pt idx="1052">
                  <c:v>1400</c:v>
                </c:pt>
                <c:pt idx="1053">
                  <c:v>2030</c:v>
                </c:pt>
                <c:pt idx="1054">
                  <c:v>3208</c:v>
                </c:pt>
                <c:pt idx="1055">
                  <c:v>5917</c:v>
                </c:pt>
                <c:pt idx="1056">
                  <c:v>1551</c:v>
                </c:pt>
                <c:pt idx="1057">
                  <c:v>3880</c:v>
                </c:pt>
                <c:pt idx="1058">
                  <c:v>2013</c:v>
                </c:pt>
                <c:pt idx="1060">
                  <c:v>3985</c:v>
                </c:pt>
                <c:pt idx="1062">
                  <c:v>1037</c:v>
                </c:pt>
                <c:pt idx="1063">
                  <c:v>1817</c:v>
                </c:pt>
                <c:pt idx="1064">
                  <c:v>3772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1D-46FF-BA12-2E8A25A896A9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pattFill prst="ltUpDiag">
              <a:fgClr>
                <a:schemeClr val="accent4"/>
              </a:fgClr>
              <a:bgClr>
                <a:schemeClr val="lt1"/>
              </a:bgClr>
            </a:pattFill>
            <a:ln>
              <a:noFill/>
            </a:ln>
            <a:effectLst/>
          </c:spPr>
          <c:cat>
            <c:strRef>
              <c:f>Sheet2!$A$5:$A$1071</c:f>
              <c:strCache>
                <c:ptCount val="1066"/>
                <c:pt idx="0">
                  <c:v>April</c:v>
                </c:pt>
                <c:pt idx="1">
                  <c:v>May</c:v>
                </c:pt>
                <c:pt idx="2">
                  <c:v>August</c:v>
                </c:pt>
                <c:pt idx="3">
                  <c:v>Aaron</c:v>
                </c:pt>
                <c:pt idx="4">
                  <c:v>Abagail</c:v>
                </c:pt>
                <c:pt idx="5">
                  <c:v>Abbigail</c:v>
                </c:pt>
                <c:pt idx="6">
                  <c:v>Abby</c:v>
                </c:pt>
                <c:pt idx="7">
                  <c:v>Abdellah</c:v>
                </c:pt>
                <c:pt idx="8">
                  <c:v>Abdullah</c:v>
                </c:pt>
                <c:pt idx="9">
                  <c:v>Abel</c:v>
                </c:pt>
                <c:pt idx="10">
                  <c:v>Abigayle</c:v>
                </c:pt>
                <c:pt idx="11">
                  <c:v>Ace</c:v>
                </c:pt>
                <c:pt idx="12">
                  <c:v>Adalyn</c:v>
                </c:pt>
                <c:pt idx="13">
                  <c:v>Adam</c:v>
                </c:pt>
                <c:pt idx="14">
                  <c:v>Addisyn</c:v>
                </c:pt>
                <c:pt idx="15">
                  <c:v>Addyson</c:v>
                </c:pt>
                <c:pt idx="16">
                  <c:v>Adeel</c:v>
                </c:pt>
                <c:pt idx="17">
                  <c:v>Adelaide</c:v>
                </c:pt>
                <c:pt idx="18">
                  <c:v>Adell</c:v>
                </c:pt>
                <c:pt idx="19">
                  <c:v>Aden</c:v>
                </c:pt>
                <c:pt idx="20">
                  <c:v>Adil</c:v>
                </c:pt>
                <c:pt idx="21">
                  <c:v>Adison</c:v>
                </c:pt>
                <c:pt idx="22">
                  <c:v>Adriana</c:v>
                </c:pt>
                <c:pt idx="23">
                  <c:v>Adrianna</c:v>
                </c:pt>
                <c:pt idx="24">
                  <c:v>Adrien</c:v>
                </c:pt>
                <c:pt idx="25">
                  <c:v>Adrienne J</c:v>
                </c:pt>
                <c:pt idx="26">
                  <c:v>Ahmed</c:v>
                </c:pt>
                <c:pt idx="27">
                  <c:v>Aiden</c:v>
                </c:pt>
                <c:pt idx="28">
                  <c:v>Aidyn</c:v>
                </c:pt>
                <c:pt idx="29">
                  <c:v>Aileen</c:v>
                </c:pt>
                <c:pt idx="30">
                  <c:v>Aimee</c:v>
                </c:pt>
                <c:pt idx="31">
                  <c:v>Alain</c:v>
                </c:pt>
                <c:pt idx="32">
                  <c:v>Alaina</c:v>
                </c:pt>
                <c:pt idx="33">
                  <c:v>Alan</c:v>
                </c:pt>
                <c:pt idx="34">
                  <c:v>Alana</c:v>
                </c:pt>
                <c:pt idx="35">
                  <c:v>Alani</c:v>
                </c:pt>
                <c:pt idx="36">
                  <c:v>Alanna</c:v>
                </c:pt>
                <c:pt idx="37">
                  <c:v>Alannah</c:v>
                </c:pt>
                <c:pt idx="38">
                  <c:v>Alayna</c:v>
                </c:pt>
                <c:pt idx="39">
                  <c:v>Aldo</c:v>
                </c:pt>
                <c:pt idx="40">
                  <c:v>Alejandra</c:v>
                </c:pt>
                <c:pt idx="41">
                  <c:v>Alena</c:v>
                </c:pt>
                <c:pt idx="42">
                  <c:v>Alessandra</c:v>
                </c:pt>
                <c:pt idx="43">
                  <c:v>Alessandro</c:v>
                </c:pt>
                <c:pt idx="44">
                  <c:v>Alex</c:v>
                </c:pt>
                <c:pt idx="45">
                  <c:v>Alexandra</c:v>
                </c:pt>
                <c:pt idx="46">
                  <c:v>Alexia</c:v>
                </c:pt>
                <c:pt idx="47">
                  <c:v>Alexis</c:v>
                </c:pt>
                <c:pt idx="48">
                  <c:v>Alexus</c:v>
                </c:pt>
                <c:pt idx="49">
                  <c:v>Alexzander</c:v>
                </c:pt>
                <c:pt idx="50">
                  <c:v>Alfred</c:v>
                </c:pt>
                <c:pt idx="51">
                  <c:v>Ali</c:v>
                </c:pt>
                <c:pt idx="52">
                  <c:v>Aliana</c:v>
                </c:pt>
                <c:pt idx="53">
                  <c:v>Alice</c:v>
                </c:pt>
                <c:pt idx="54">
                  <c:v>Alijah</c:v>
                </c:pt>
                <c:pt idx="55">
                  <c:v>Alina</c:v>
                </c:pt>
                <c:pt idx="56">
                  <c:v>Alison</c:v>
                </c:pt>
                <c:pt idx="57">
                  <c:v>Aliya</c:v>
                </c:pt>
                <c:pt idx="58">
                  <c:v>Aliyah</c:v>
                </c:pt>
                <c:pt idx="59">
                  <c:v>Allison</c:v>
                </c:pt>
                <c:pt idx="60">
                  <c:v>Ally</c:v>
                </c:pt>
                <c:pt idx="61">
                  <c:v>Allyson</c:v>
                </c:pt>
                <c:pt idx="62">
                  <c:v>Alma</c:v>
                </c:pt>
                <c:pt idx="63">
                  <c:v>Amanda</c:v>
                </c:pt>
                <c:pt idx="64">
                  <c:v>Amara</c:v>
                </c:pt>
                <c:pt idx="65">
                  <c:v>Amare</c:v>
                </c:pt>
                <c:pt idx="66">
                  <c:v>Amari</c:v>
                </c:pt>
                <c:pt idx="67">
                  <c:v>Amelia</c:v>
                </c:pt>
                <c:pt idx="68">
                  <c:v>Amiah</c:v>
                </c:pt>
                <c:pt idx="69">
                  <c:v>Amir</c:v>
                </c:pt>
                <c:pt idx="70">
                  <c:v>Amirah</c:v>
                </c:pt>
                <c:pt idx="71">
                  <c:v>Amiya</c:v>
                </c:pt>
                <c:pt idx="72">
                  <c:v>Amy</c:v>
                </c:pt>
                <c:pt idx="73">
                  <c:v>Amya</c:v>
                </c:pt>
                <c:pt idx="74">
                  <c:v>Ana</c:v>
                </c:pt>
                <c:pt idx="75">
                  <c:v>Anabel</c:v>
                </c:pt>
                <c:pt idx="76">
                  <c:v>Anahi</c:v>
                </c:pt>
                <c:pt idx="77">
                  <c:v>Anastasia</c:v>
                </c:pt>
                <c:pt idx="78">
                  <c:v>Anaya</c:v>
                </c:pt>
                <c:pt idx="79">
                  <c:v>Andre</c:v>
                </c:pt>
                <c:pt idx="80">
                  <c:v>Andrea</c:v>
                </c:pt>
                <c:pt idx="81">
                  <c:v>Andrew</c:v>
                </c:pt>
                <c:pt idx="82">
                  <c:v>Angela</c:v>
                </c:pt>
                <c:pt idx="83">
                  <c:v>Angelica</c:v>
                </c:pt>
                <c:pt idx="84">
                  <c:v>Angeline</c:v>
                </c:pt>
                <c:pt idx="85">
                  <c:v>Angelique</c:v>
                </c:pt>
                <c:pt idx="86">
                  <c:v>Angelo</c:v>
                </c:pt>
                <c:pt idx="87">
                  <c:v>Anika</c:v>
                </c:pt>
                <c:pt idx="88">
                  <c:v>Anita</c:v>
                </c:pt>
                <c:pt idx="89">
                  <c:v>Ann</c:v>
                </c:pt>
                <c:pt idx="90">
                  <c:v>Anna</c:v>
                </c:pt>
                <c:pt idx="91">
                  <c:v>Annabel</c:v>
                </c:pt>
                <c:pt idx="92">
                  <c:v>Annalise</c:v>
                </c:pt>
                <c:pt idx="93">
                  <c:v>Annie</c:v>
                </c:pt>
                <c:pt idx="94">
                  <c:v>Ansley</c:v>
                </c:pt>
                <c:pt idx="95">
                  <c:v>Anthony</c:v>
                </c:pt>
                <c:pt idx="96">
                  <c:v>Antoine</c:v>
                </c:pt>
                <c:pt idx="97">
                  <c:v>Antonio</c:v>
                </c:pt>
                <c:pt idx="98">
                  <c:v>Antwan</c:v>
                </c:pt>
                <c:pt idx="99">
                  <c:v>Anya</c:v>
                </c:pt>
                <c:pt idx="100">
                  <c:v>Arabella</c:v>
                </c:pt>
                <c:pt idx="101">
                  <c:v>Araceli</c:v>
                </c:pt>
                <c:pt idx="102">
                  <c:v>Aracely</c:v>
                </c:pt>
                <c:pt idx="103">
                  <c:v>Areli</c:v>
                </c:pt>
                <c:pt idx="104">
                  <c:v>Arely</c:v>
                </c:pt>
                <c:pt idx="105">
                  <c:v>Arianna</c:v>
                </c:pt>
                <c:pt idx="106">
                  <c:v>Ariel</c:v>
                </c:pt>
                <c:pt idx="107">
                  <c:v>Arielle</c:v>
                </c:pt>
                <c:pt idx="108">
                  <c:v>Arjun</c:v>
                </c:pt>
                <c:pt idx="109">
                  <c:v>Armani</c:v>
                </c:pt>
                <c:pt idx="110">
                  <c:v>Aron</c:v>
                </c:pt>
                <c:pt idx="111">
                  <c:v>Arthur</c:v>
                </c:pt>
                <c:pt idx="112">
                  <c:v>Aryanna</c:v>
                </c:pt>
                <c:pt idx="113">
                  <c:v>Ashanti</c:v>
                </c:pt>
                <c:pt idx="114">
                  <c:v>Asher</c:v>
                </c:pt>
                <c:pt idx="115">
                  <c:v>Ashley</c:v>
                </c:pt>
                <c:pt idx="116">
                  <c:v>Asia</c:v>
                </c:pt>
                <c:pt idx="117">
                  <c:v>Aspen</c:v>
                </c:pt>
                <c:pt idx="118">
                  <c:v>Athena</c:v>
                </c:pt>
                <c:pt idx="119">
                  <c:v>Atticus</c:v>
                </c:pt>
                <c:pt idx="120">
                  <c:v>Aubree</c:v>
                </c:pt>
                <c:pt idx="121">
                  <c:v>Audrina</c:v>
                </c:pt>
                <c:pt idx="122">
                  <c:v>Augustus</c:v>
                </c:pt>
                <c:pt idx="123">
                  <c:v>Aurora</c:v>
                </c:pt>
                <c:pt idx="124">
                  <c:v>Ava</c:v>
                </c:pt>
                <c:pt idx="125">
                  <c:v>Averi</c:v>
                </c:pt>
                <c:pt idx="126">
                  <c:v>Axel</c:v>
                </c:pt>
                <c:pt idx="127">
                  <c:v>Ayanna</c:v>
                </c:pt>
                <c:pt idx="128">
                  <c:v>Aydan</c:v>
                </c:pt>
                <c:pt idx="129">
                  <c:v>Ayden</c:v>
                </c:pt>
                <c:pt idx="130">
                  <c:v>Aydin</c:v>
                </c:pt>
                <c:pt idx="131">
                  <c:v>Ayla</c:v>
                </c:pt>
                <c:pt idx="132">
                  <c:v>Azul</c:v>
                </c:pt>
                <c:pt idx="133">
                  <c:v>Barbara</c:v>
                </c:pt>
                <c:pt idx="134">
                  <c:v>Baron</c:v>
                </c:pt>
                <c:pt idx="135">
                  <c:v>Barrett</c:v>
                </c:pt>
                <c:pt idx="136">
                  <c:v>Bartholemew</c:v>
                </c:pt>
                <c:pt idx="137">
                  <c:v>Baylee</c:v>
                </c:pt>
                <c:pt idx="138">
                  <c:v>Beatrice</c:v>
                </c:pt>
                <c:pt idx="139">
                  <c:v>Beau</c:v>
                </c:pt>
                <c:pt idx="140">
                  <c:v>Beckett</c:v>
                </c:pt>
                <c:pt idx="141">
                  <c:v>Belen</c:v>
                </c:pt>
                <c:pt idx="142">
                  <c:v>Benjamin</c:v>
                </c:pt>
                <c:pt idx="143">
                  <c:v>Bennett</c:v>
                </c:pt>
                <c:pt idx="144">
                  <c:v>Bethany</c:v>
                </c:pt>
                <c:pt idx="145">
                  <c:v>Betsy</c:v>
                </c:pt>
                <c:pt idx="146">
                  <c:v>Bianca</c:v>
                </c:pt>
                <c:pt idx="147">
                  <c:v>Binh</c:v>
                </c:pt>
                <c:pt idx="148">
                  <c:v>Blaine</c:v>
                </c:pt>
                <c:pt idx="149">
                  <c:v>Bobby</c:v>
                </c:pt>
                <c:pt idx="150">
                  <c:v>Bonalyn</c:v>
                </c:pt>
                <c:pt idx="151">
                  <c:v>Boston</c:v>
                </c:pt>
                <c:pt idx="152">
                  <c:v>Brad</c:v>
                </c:pt>
                <c:pt idx="153">
                  <c:v>Braden</c:v>
                </c:pt>
                <c:pt idx="154">
                  <c:v>Bradley J</c:v>
                </c:pt>
                <c:pt idx="155">
                  <c:v>Brady</c:v>
                </c:pt>
                <c:pt idx="156">
                  <c:v>Bradyn</c:v>
                </c:pt>
                <c:pt idx="157">
                  <c:v>Braeden</c:v>
                </c:pt>
                <c:pt idx="158">
                  <c:v>Braedon</c:v>
                </c:pt>
                <c:pt idx="159">
                  <c:v>Braiden</c:v>
                </c:pt>
                <c:pt idx="160">
                  <c:v>Branden</c:v>
                </c:pt>
                <c:pt idx="161">
                  <c:v>Brandon</c:v>
                </c:pt>
                <c:pt idx="162">
                  <c:v>Brannon</c:v>
                </c:pt>
                <c:pt idx="163">
                  <c:v>Braxton</c:v>
                </c:pt>
                <c:pt idx="164">
                  <c:v>Braylen</c:v>
                </c:pt>
                <c:pt idx="165">
                  <c:v>Breanna</c:v>
                </c:pt>
                <c:pt idx="166">
                  <c:v>Brenden</c:v>
                </c:pt>
                <c:pt idx="167">
                  <c:v>Brendon</c:v>
                </c:pt>
                <c:pt idx="168">
                  <c:v>Brenna</c:v>
                </c:pt>
                <c:pt idx="169">
                  <c:v>Brent</c:v>
                </c:pt>
                <c:pt idx="170">
                  <c:v>Brenton</c:v>
                </c:pt>
                <c:pt idx="171">
                  <c:v>Brian</c:v>
                </c:pt>
                <c:pt idx="172">
                  <c:v>Briana</c:v>
                </c:pt>
                <c:pt idx="173">
                  <c:v>Brice</c:v>
                </c:pt>
                <c:pt idx="174">
                  <c:v>Bridger</c:v>
                </c:pt>
                <c:pt idx="175">
                  <c:v>Bridget</c:v>
                </c:pt>
                <c:pt idx="176">
                  <c:v>Brigit</c:v>
                </c:pt>
                <c:pt idx="177">
                  <c:v>Briley</c:v>
                </c:pt>
                <c:pt idx="178">
                  <c:v>Britney</c:v>
                </c:pt>
                <c:pt idx="179">
                  <c:v>Brody</c:v>
                </c:pt>
                <c:pt idx="180">
                  <c:v>Bronson</c:v>
                </c:pt>
                <c:pt idx="181">
                  <c:v>Brooklyn</c:v>
                </c:pt>
                <c:pt idx="182">
                  <c:v>Brooks</c:v>
                </c:pt>
                <c:pt idx="183">
                  <c:v>Bryanna</c:v>
                </c:pt>
                <c:pt idx="184">
                  <c:v>Bryant</c:v>
                </c:pt>
                <c:pt idx="185">
                  <c:v>Brynlee</c:v>
                </c:pt>
                <c:pt idx="186">
                  <c:v>Brynn</c:v>
                </c:pt>
                <c:pt idx="187">
                  <c:v>Bryson</c:v>
                </c:pt>
                <c:pt idx="188">
                  <c:v>Cade</c:v>
                </c:pt>
                <c:pt idx="189">
                  <c:v>Caiden</c:v>
                </c:pt>
                <c:pt idx="190">
                  <c:v>Caitrin</c:v>
                </c:pt>
                <c:pt idx="191">
                  <c:v>Cale</c:v>
                </c:pt>
                <c:pt idx="192">
                  <c:v>Caleb</c:v>
                </c:pt>
                <c:pt idx="193">
                  <c:v>Callum</c:v>
                </c:pt>
                <c:pt idx="194">
                  <c:v>Calvin</c:v>
                </c:pt>
                <c:pt idx="195">
                  <c:v>Camden</c:v>
                </c:pt>
                <c:pt idx="196">
                  <c:v>Camila</c:v>
                </c:pt>
                <c:pt idx="197">
                  <c:v>Camille</c:v>
                </c:pt>
                <c:pt idx="198">
                  <c:v>Camron</c:v>
                </c:pt>
                <c:pt idx="199">
                  <c:v>Camryn</c:v>
                </c:pt>
                <c:pt idx="200">
                  <c:v>Carl</c:v>
                </c:pt>
                <c:pt idx="201">
                  <c:v>Carla</c:v>
                </c:pt>
                <c:pt idx="202">
                  <c:v>Carlee</c:v>
                </c:pt>
                <c:pt idx="203">
                  <c:v>Carleigh</c:v>
                </c:pt>
                <c:pt idx="204">
                  <c:v>Carley</c:v>
                </c:pt>
                <c:pt idx="205">
                  <c:v>Carlie</c:v>
                </c:pt>
                <c:pt idx="206">
                  <c:v>Carlo</c:v>
                </c:pt>
                <c:pt idx="207">
                  <c:v>Carlos</c:v>
                </c:pt>
                <c:pt idx="208">
                  <c:v>Carly</c:v>
                </c:pt>
                <c:pt idx="209">
                  <c:v>Carmelo</c:v>
                </c:pt>
                <c:pt idx="210">
                  <c:v>Carmen</c:v>
                </c:pt>
                <c:pt idx="211">
                  <c:v>Caroline</c:v>
                </c:pt>
                <c:pt idx="212">
                  <c:v>Carolyn</c:v>
                </c:pt>
                <c:pt idx="213">
                  <c:v>Carsen</c:v>
                </c:pt>
                <c:pt idx="214">
                  <c:v>Carter</c:v>
                </c:pt>
                <c:pt idx="215">
                  <c:v>Case</c:v>
                </c:pt>
                <c:pt idx="216">
                  <c:v>Casey</c:v>
                </c:pt>
                <c:pt idx="217">
                  <c:v>Cason</c:v>
                </c:pt>
                <c:pt idx="218">
                  <c:v>Cassidy</c:v>
                </c:pt>
                <c:pt idx="219">
                  <c:v>Catherine</c:v>
                </c:pt>
                <c:pt idx="220">
                  <c:v>Caylee</c:v>
                </c:pt>
                <c:pt idx="221">
                  <c:v>Celeste</c:v>
                </c:pt>
                <c:pt idx="222">
                  <c:v>Celia</c:v>
                </c:pt>
                <c:pt idx="223">
                  <c:v>Cesar</c:v>
                </c:pt>
                <c:pt idx="224">
                  <c:v>Chaim</c:v>
                </c:pt>
                <c:pt idx="225">
                  <c:v>Chana</c:v>
                </c:pt>
                <c:pt idx="226">
                  <c:v>Chance</c:v>
                </c:pt>
                <c:pt idx="227">
                  <c:v>Charity</c:v>
                </c:pt>
                <c:pt idx="228">
                  <c:v>Charlee</c:v>
                </c:pt>
                <c:pt idx="229">
                  <c:v>Charles</c:v>
                </c:pt>
                <c:pt idx="230">
                  <c:v>Charlie</c:v>
                </c:pt>
                <c:pt idx="231">
                  <c:v>Charlize</c:v>
                </c:pt>
                <c:pt idx="232">
                  <c:v>Chase</c:v>
                </c:pt>
                <c:pt idx="233">
                  <c:v>Chasity</c:v>
                </c:pt>
                <c:pt idx="234">
                  <c:v>Chaya</c:v>
                </c:pt>
                <c:pt idx="235">
                  <c:v>Cheyanne</c:v>
                </c:pt>
                <c:pt idx="236">
                  <c:v>Cheyenne</c:v>
                </c:pt>
                <c:pt idx="237">
                  <c:v>Chris</c:v>
                </c:pt>
                <c:pt idx="238">
                  <c:v>Christina</c:v>
                </c:pt>
                <c:pt idx="239">
                  <c:v>Christine</c:v>
                </c:pt>
                <c:pt idx="240">
                  <c:v>Ciara</c:v>
                </c:pt>
                <c:pt idx="241">
                  <c:v>Claire</c:v>
                </c:pt>
                <c:pt idx="242">
                  <c:v>Clara</c:v>
                </c:pt>
                <c:pt idx="243">
                  <c:v>Clare</c:v>
                </c:pt>
                <c:pt idx="244">
                  <c:v>Clarissa</c:v>
                </c:pt>
                <c:pt idx="245">
                  <c:v>Clark</c:v>
                </c:pt>
                <c:pt idx="246">
                  <c:v>Claudia</c:v>
                </c:pt>
                <c:pt idx="247">
                  <c:v>Claudia N</c:v>
                </c:pt>
                <c:pt idx="248">
                  <c:v>Clayton</c:v>
                </c:pt>
                <c:pt idx="249">
                  <c:v>Clinton</c:v>
                </c:pt>
                <c:pt idx="250">
                  <c:v>Coby</c:v>
                </c:pt>
                <c:pt idx="251">
                  <c:v>Cody</c:v>
                </c:pt>
                <c:pt idx="252">
                  <c:v>Colby</c:v>
                </c:pt>
                <c:pt idx="253">
                  <c:v>Colin</c:v>
                </c:pt>
                <c:pt idx="254">
                  <c:v>Colton</c:v>
                </c:pt>
                <c:pt idx="255">
                  <c:v>Connor</c:v>
                </c:pt>
                <c:pt idx="256">
                  <c:v>Conrad</c:v>
                </c:pt>
                <c:pt idx="257">
                  <c:v>Cora</c:v>
                </c:pt>
                <c:pt idx="258">
                  <c:v>Corey</c:v>
                </c:pt>
                <c:pt idx="259">
                  <c:v>Corinne</c:v>
                </c:pt>
                <c:pt idx="260">
                  <c:v>Cortez</c:v>
                </c:pt>
                <c:pt idx="261">
                  <c:v>Cory</c:v>
                </c:pt>
                <c:pt idx="262">
                  <c:v>Cristal</c:v>
                </c:pt>
                <c:pt idx="263">
                  <c:v>Cristian</c:v>
                </c:pt>
                <c:pt idx="264">
                  <c:v>Cristofer</c:v>
                </c:pt>
                <c:pt idx="265">
                  <c:v>Cruz</c:v>
                </c:pt>
                <c:pt idx="266">
                  <c:v>Crystal</c:v>
                </c:pt>
                <c:pt idx="267">
                  <c:v>Cullen</c:v>
                </c:pt>
                <c:pt idx="268">
                  <c:v>Dakota</c:v>
                </c:pt>
                <c:pt idx="269">
                  <c:v>Dallas</c:v>
                </c:pt>
                <c:pt idx="270">
                  <c:v>Dalton</c:v>
                </c:pt>
                <c:pt idx="271">
                  <c:v>Damari</c:v>
                </c:pt>
                <c:pt idx="272">
                  <c:v>Damarion</c:v>
                </c:pt>
                <c:pt idx="273">
                  <c:v>Damaris</c:v>
                </c:pt>
                <c:pt idx="274">
                  <c:v>Damian</c:v>
                </c:pt>
                <c:pt idx="275">
                  <c:v>Damien</c:v>
                </c:pt>
                <c:pt idx="276">
                  <c:v>Dane</c:v>
                </c:pt>
                <c:pt idx="277">
                  <c:v>Dangelo</c:v>
                </c:pt>
                <c:pt idx="278">
                  <c:v>Dania</c:v>
                </c:pt>
                <c:pt idx="279">
                  <c:v>Daniel</c:v>
                </c:pt>
                <c:pt idx="280">
                  <c:v>Danielle</c:v>
                </c:pt>
                <c:pt idx="281">
                  <c:v>Danika</c:v>
                </c:pt>
                <c:pt idx="282">
                  <c:v>Dante</c:v>
                </c:pt>
                <c:pt idx="283">
                  <c:v>Darian</c:v>
                </c:pt>
                <c:pt idx="284">
                  <c:v>Darien</c:v>
                </c:pt>
                <c:pt idx="285">
                  <c:v>Dario</c:v>
                </c:pt>
                <c:pt idx="286">
                  <c:v>Darius</c:v>
                </c:pt>
                <c:pt idx="287">
                  <c:v>Darnell</c:v>
                </c:pt>
                <c:pt idx="288">
                  <c:v>Darrell</c:v>
                </c:pt>
                <c:pt idx="289">
                  <c:v>Darryl</c:v>
                </c:pt>
                <c:pt idx="290">
                  <c:v>Darwin</c:v>
                </c:pt>
                <c:pt idx="291">
                  <c:v>Dashawn</c:v>
                </c:pt>
                <c:pt idx="292">
                  <c:v>David</c:v>
                </c:pt>
                <c:pt idx="293">
                  <c:v>Davin</c:v>
                </c:pt>
                <c:pt idx="294">
                  <c:v>Davion</c:v>
                </c:pt>
                <c:pt idx="295">
                  <c:v>Davis</c:v>
                </c:pt>
                <c:pt idx="296">
                  <c:v>Dawson</c:v>
                </c:pt>
                <c:pt idx="297">
                  <c:v>Dayana</c:v>
                </c:pt>
                <c:pt idx="298">
                  <c:v>Dean</c:v>
                </c:pt>
                <c:pt idx="299">
                  <c:v>Deandre</c:v>
                </c:pt>
                <c:pt idx="300">
                  <c:v>Deanna</c:v>
                </c:pt>
                <c:pt idx="301">
                  <c:v>Debbie</c:v>
                </c:pt>
                <c:pt idx="302">
                  <c:v>Deborah</c:v>
                </c:pt>
                <c:pt idx="303">
                  <c:v>Debra</c:v>
                </c:pt>
                <c:pt idx="304">
                  <c:v>Deegan</c:v>
                </c:pt>
                <c:pt idx="305">
                  <c:v>Delaney</c:v>
                </c:pt>
                <c:pt idx="306">
                  <c:v>Demarcus</c:v>
                </c:pt>
                <c:pt idx="307">
                  <c:v>Demarion</c:v>
                </c:pt>
                <c:pt idx="308">
                  <c:v>Denise</c:v>
                </c:pt>
                <c:pt idx="309">
                  <c:v>Dereon</c:v>
                </c:pt>
                <c:pt idx="310">
                  <c:v>Derick</c:v>
                </c:pt>
                <c:pt idx="311">
                  <c:v>Deshawn</c:v>
                </c:pt>
                <c:pt idx="312">
                  <c:v>Destiney</c:v>
                </c:pt>
                <c:pt idx="313">
                  <c:v>Destiny</c:v>
                </c:pt>
                <c:pt idx="314">
                  <c:v>Devan</c:v>
                </c:pt>
                <c:pt idx="315">
                  <c:v>Deven</c:v>
                </c:pt>
                <c:pt idx="316">
                  <c:v>Devon</c:v>
                </c:pt>
                <c:pt idx="317">
                  <c:v>Dexter</c:v>
                </c:pt>
                <c:pt idx="318">
                  <c:v>Dheepa</c:v>
                </c:pt>
                <c:pt idx="319">
                  <c:v>Diana</c:v>
                </c:pt>
                <c:pt idx="320">
                  <c:v>Diego</c:v>
                </c:pt>
                <c:pt idx="321">
                  <c:v>Dillon</c:v>
                </c:pt>
                <c:pt idx="322">
                  <c:v>Dominik</c:v>
                </c:pt>
                <c:pt idx="323">
                  <c:v>Donald</c:v>
                </c:pt>
                <c:pt idx="324">
                  <c:v>Donna</c:v>
                </c:pt>
                <c:pt idx="325">
                  <c:v>Donysha</c:v>
                </c:pt>
                <c:pt idx="326">
                  <c:v>Dorian</c:v>
                </c:pt>
                <c:pt idx="327">
                  <c:v>Drake</c:v>
                </c:pt>
                <c:pt idx="328">
                  <c:v>Draven</c:v>
                </c:pt>
                <c:pt idx="329">
                  <c:v>Dylan</c:v>
                </c:pt>
                <c:pt idx="330">
                  <c:v>Ean</c:v>
                </c:pt>
                <c:pt idx="331">
                  <c:v>Easton</c:v>
                </c:pt>
                <c:pt idx="332">
                  <c:v>Ebonee</c:v>
                </c:pt>
                <c:pt idx="333">
                  <c:v>Eddie</c:v>
                </c:pt>
                <c:pt idx="334">
                  <c:v>Eden</c:v>
                </c:pt>
                <c:pt idx="335">
                  <c:v>Edgar</c:v>
                </c:pt>
                <c:pt idx="336">
                  <c:v>Edward</c:v>
                </c:pt>
                <c:pt idx="337">
                  <c:v>Eileen</c:v>
                </c:pt>
                <c:pt idx="338">
                  <c:v>Elaine</c:v>
                </c:pt>
                <c:pt idx="339">
                  <c:v>Eli</c:v>
                </c:pt>
                <c:pt idx="340">
                  <c:v>Eliana</c:v>
                </c:pt>
                <c:pt idx="341">
                  <c:v>Elianna</c:v>
                </c:pt>
                <c:pt idx="342">
                  <c:v>Eliezer</c:v>
                </c:pt>
                <c:pt idx="343">
                  <c:v>Elijah</c:v>
                </c:pt>
                <c:pt idx="344">
                  <c:v>Elisa</c:v>
                </c:pt>
                <c:pt idx="345">
                  <c:v>Elise</c:v>
                </c:pt>
                <c:pt idx="346">
                  <c:v>Eliza</c:v>
                </c:pt>
                <c:pt idx="347">
                  <c:v>Elizabeth</c:v>
                </c:pt>
                <c:pt idx="348">
                  <c:v>Elle</c:v>
                </c:pt>
                <c:pt idx="349">
                  <c:v>Elliana</c:v>
                </c:pt>
                <c:pt idx="350">
                  <c:v>Ellie</c:v>
                </c:pt>
                <c:pt idx="351">
                  <c:v>Elliot</c:v>
                </c:pt>
                <c:pt idx="352">
                  <c:v>Elliott</c:v>
                </c:pt>
                <c:pt idx="353">
                  <c:v>Ellis</c:v>
                </c:pt>
                <c:pt idx="354">
                  <c:v>Elsa</c:v>
                </c:pt>
                <c:pt idx="355">
                  <c:v>Elvis</c:v>
                </c:pt>
                <c:pt idx="356">
                  <c:v>Elyse</c:v>
                </c:pt>
                <c:pt idx="357">
                  <c:v>Emanuel</c:v>
                </c:pt>
                <c:pt idx="358">
                  <c:v>Emerson</c:v>
                </c:pt>
                <c:pt idx="359">
                  <c:v>Emery</c:v>
                </c:pt>
                <c:pt idx="360">
                  <c:v>Emilee</c:v>
                </c:pt>
                <c:pt idx="361">
                  <c:v>Emiliano</c:v>
                </c:pt>
                <c:pt idx="362">
                  <c:v>Emilie</c:v>
                </c:pt>
                <c:pt idx="363">
                  <c:v>Emilio</c:v>
                </c:pt>
                <c:pt idx="364">
                  <c:v>Emily</c:v>
                </c:pt>
                <c:pt idx="365">
                  <c:v>Emmalee</c:v>
                </c:pt>
                <c:pt idx="366">
                  <c:v>Emmanuel</c:v>
                </c:pt>
                <c:pt idx="367">
                  <c:v>Emmett</c:v>
                </c:pt>
                <c:pt idx="368">
                  <c:v>Enola</c:v>
                </c:pt>
                <c:pt idx="369">
                  <c:v>Enrico</c:v>
                </c:pt>
                <c:pt idx="370">
                  <c:v>Erasumus</c:v>
                </c:pt>
                <c:pt idx="371">
                  <c:v>Eric</c:v>
                </c:pt>
                <c:pt idx="372">
                  <c:v>Erica</c:v>
                </c:pt>
                <c:pt idx="373">
                  <c:v>Erick</c:v>
                </c:pt>
                <c:pt idx="374">
                  <c:v>Erik</c:v>
                </c:pt>
                <c:pt idx="375">
                  <c:v>Erika</c:v>
                </c:pt>
                <c:pt idx="376">
                  <c:v>Erin</c:v>
                </c:pt>
                <c:pt idx="377">
                  <c:v>Ernest</c:v>
                </c:pt>
                <c:pt idx="378">
                  <c:v>Ernesto</c:v>
                </c:pt>
                <c:pt idx="379">
                  <c:v>Esperanza</c:v>
                </c:pt>
                <c:pt idx="380">
                  <c:v>Essence</c:v>
                </c:pt>
                <c:pt idx="381">
                  <c:v>Esteban</c:v>
                </c:pt>
                <c:pt idx="382">
                  <c:v>Ethan</c:v>
                </c:pt>
                <c:pt idx="383">
                  <c:v>Eugene</c:v>
                </c:pt>
                <c:pt idx="384">
                  <c:v>Evangeline</c:v>
                </c:pt>
                <c:pt idx="385">
                  <c:v>Eve</c:v>
                </c:pt>
                <c:pt idx="386">
                  <c:v>Evelin</c:v>
                </c:pt>
                <c:pt idx="387">
                  <c:v>Everett</c:v>
                </c:pt>
                <c:pt idx="388">
                  <c:v>Evie</c:v>
                </c:pt>
                <c:pt idx="389">
                  <c:v>Fabian</c:v>
                </c:pt>
                <c:pt idx="390">
                  <c:v>Faith</c:v>
                </c:pt>
                <c:pt idx="391">
                  <c:v>Fatima</c:v>
                </c:pt>
                <c:pt idx="392">
                  <c:v>Fernando</c:v>
                </c:pt>
                <c:pt idx="393">
                  <c:v>Fisher</c:v>
                </c:pt>
                <c:pt idx="394">
                  <c:v>Fletcher</c:v>
                </c:pt>
                <c:pt idx="395">
                  <c:v>Francesco A</c:v>
                </c:pt>
                <c:pt idx="396">
                  <c:v>Francisco</c:v>
                </c:pt>
                <c:pt idx="397">
                  <c:v>Frankie</c:v>
                </c:pt>
                <c:pt idx="398">
                  <c:v>Frida</c:v>
                </c:pt>
                <c:pt idx="399">
                  <c:v>Gabriel</c:v>
                </c:pt>
                <c:pt idx="400">
                  <c:v>Gabriella</c:v>
                </c:pt>
                <c:pt idx="401">
                  <c:v>Gabrielle</c:v>
                </c:pt>
                <c:pt idx="402">
                  <c:v>Gage</c:v>
                </c:pt>
                <c:pt idx="403">
                  <c:v>Gaige</c:v>
                </c:pt>
                <c:pt idx="404">
                  <c:v>Garrett</c:v>
                </c:pt>
                <c:pt idx="405">
                  <c:v>Genesis</c:v>
                </c:pt>
                <c:pt idx="406">
                  <c:v>George</c:v>
                </c:pt>
                <c:pt idx="407">
                  <c:v>Gerald</c:v>
                </c:pt>
                <c:pt idx="408">
                  <c:v>Gerardo</c:v>
                </c:pt>
                <c:pt idx="409">
                  <c:v>German</c:v>
                </c:pt>
                <c:pt idx="410">
                  <c:v>Gia</c:v>
                </c:pt>
                <c:pt idx="411">
                  <c:v>Giada</c:v>
                </c:pt>
                <c:pt idx="412">
                  <c:v>Giana</c:v>
                </c:pt>
                <c:pt idx="413">
                  <c:v>Giancarlo</c:v>
                </c:pt>
                <c:pt idx="414">
                  <c:v>Gianna</c:v>
                </c:pt>
                <c:pt idx="415">
                  <c:v>Gideon</c:v>
                </c:pt>
                <c:pt idx="416">
                  <c:v>Gilbert</c:v>
                </c:pt>
                <c:pt idx="417">
                  <c:v>Gillian</c:v>
                </c:pt>
                <c:pt idx="418">
                  <c:v>Giovanni</c:v>
                </c:pt>
                <c:pt idx="419">
                  <c:v>Giselle</c:v>
                </c:pt>
                <c:pt idx="420">
                  <c:v>Gisselle</c:v>
                </c:pt>
                <c:pt idx="421">
                  <c:v>Gloria</c:v>
                </c:pt>
                <c:pt idx="422">
                  <c:v>Gracelyn</c:v>
                </c:pt>
                <c:pt idx="423">
                  <c:v>Grant</c:v>
                </c:pt>
                <c:pt idx="424">
                  <c:v>Greta</c:v>
                </c:pt>
                <c:pt idx="425">
                  <c:v>Gretchen</c:v>
                </c:pt>
                <c:pt idx="426">
                  <c:v>Guillermo</c:v>
                </c:pt>
                <c:pt idx="427">
                  <c:v>Gunnar</c:v>
                </c:pt>
                <c:pt idx="428">
                  <c:v>Gustavo</c:v>
                </c:pt>
                <c:pt idx="429">
                  <c:v>Gwendolyn</c:v>
                </c:pt>
                <c:pt idx="430">
                  <c:v>Hadassah</c:v>
                </c:pt>
                <c:pt idx="431">
                  <c:v>Hailee</c:v>
                </c:pt>
                <c:pt idx="432">
                  <c:v>Hailey</c:v>
                </c:pt>
                <c:pt idx="433">
                  <c:v>Haleigh</c:v>
                </c:pt>
                <c:pt idx="434">
                  <c:v>Haley</c:v>
                </c:pt>
                <c:pt idx="435">
                  <c:v>Halle</c:v>
                </c:pt>
                <c:pt idx="436">
                  <c:v>Hallie</c:v>
                </c:pt>
                <c:pt idx="437">
                  <c:v>Hamish</c:v>
                </c:pt>
                <c:pt idx="438">
                  <c:v>Hana</c:v>
                </c:pt>
                <c:pt idx="439">
                  <c:v>Hang T</c:v>
                </c:pt>
                <c:pt idx="440">
                  <c:v>Harley</c:v>
                </c:pt>
                <c:pt idx="441">
                  <c:v>Harold</c:v>
                </c:pt>
                <c:pt idx="442">
                  <c:v>Harper</c:v>
                </c:pt>
                <c:pt idx="443">
                  <c:v>Harrison</c:v>
                </c:pt>
                <c:pt idx="444">
                  <c:v>Hayden</c:v>
                </c:pt>
                <c:pt idx="445">
                  <c:v>Hayley</c:v>
                </c:pt>
                <c:pt idx="446">
                  <c:v>Haylie</c:v>
                </c:pt>
                <c:pt idx="447">
                  <c:v>Hazel</c:v>
                </c:pt>
                <c:pt idx="448">
                  <c:v>Heath</c:v>
                </c:pt>
                <c:pt idx="449">
                  <c:v>Heaven</c:v>
                </c:pt>
                <c:pt idx="450">
                  <c:v>Hector</c:v>
                </c:pt>
                <c:pt idx="451">
                  <c:v>Heidi</c:v>
                </c:pt>
                <c:pt idx="452">
                  <c:v>Helena</c:v>
                </c:pt>
                <c:pt idx="453">
                  <c:v>Henry</c:v>
                </c:pt>
                <c:pt idx="454">
                  <c:v>Hezekiah</c:v>
                </c:pt>
                <c:pt idx="455">
                  <c:v>Houston</c:v>
                </c:pt>
                <c:pt idx="456">
                  <c:v>Hugo</c:v>
                </c:pt>
                <c:pt idx="457">
                  <c:v>Humberto</c:v>
                </c:pt>
                <c:pt idx="458">
                  <c:v>Ian</c:v>
                </c:pt>
                <c:pt idx="459">
                  <c:v>Ignacio</c:v>
                </c:pt>
                <c:pt idx="460">
                  <c:v>India</c:v>
                </c:pt>
                <c:pt idx="461">
                  <c:v>Ingrid</c:v>
                </c:pt>
                <c:pt idx="462">
                  <c:v>Irene</c:v>
                </c:pt>
                <c:pt idx="463">
                  <c:v>Iris</c:v>
                </c:pt>
                <c:pt idx="464">
                  <c:v>Isabel</c:v>
                </c:pt>
                <c:pt idx="465">
                  <c:v>Isabell</c:v>
                </c:pt>
                <c:pt idx="466">
                  <c:v>Isabella</c:v>
                </c:pt>
                <c:pt idx="467">
                  <c:v>Isabelle</c:v>
                </c:pt>
                <c:pt idx="468">
                  <c:v>Ishaan</c:v>
                </c:pt>
                <c:pt idx="469">
                  <c:v>Isis</c:v>
                </c:pt>
                <c:pt idx="470">
                  <c:v>Isla</c:v>
                </c:pt>
                <c:pt idx="471">
                  <c:v>Ivan</c:v>
                </c:pt>
                <c:pt idx="472">
                  <c:v>Iyana</c:v>
                </c:pt>
                <c:pt idx="473">
                  <c:v>Izabella</c:v>
                </c:pt>
                <c:pt idx="474">
                  <c:v>Izaiah</c:v>
                </c:pt>
                <c:pt idx="475">
                  <c:v>Jabari</c:v>
                </c:pt>
                <c:pt idx="476">
                  <c:v>Jace</c:v>
                </c:pt>
                <c:pt idx="477">
                  <c:v>Jacey</c:v>
                </c:pt>
                <c:pt idx="478">
                  <c:v>Jacoby</c:v>
                </c:pt>
                <c:pt idx="479">
                  <c:v>Jacqueline</c:v>
                </c:pt>
                <c:pt idx="480">
                  <c:v>Jacquelyn</c:v>
                </c:pt>
                <c:pt idx="481">
                  <c:v>Jaden</c:v>
                </c:pt>
                <c:pt idx="482">
                  <c:v>Jaelynn</c:v>
                </c:pt>
                <c:pt idx="483">
                  <c:v>Jagger</c:v>
                </c:pt>
                <c:pt idx="484">
                  <c:v>Jaida</c:v>
                </c:pt>
                <c:pt idx="485">
                  <c:v>Jaidyn</c:v>
                </c:pt>
                <c:pt idx="486">
                  <c:v>Jaime</c:v>
                </c:pt>
                <c:pt idx="487">
                  <c:v>Jair</c:v>
                </c:pt>
                <c:pt idx="488">
                  <c:v>Jairo</c:v>
                </c:pt>
                <c:pt idx="489">
                  <c:v>Jakayla</c:v>
                </c:pt>
                <c:pt idx="490">
                  <c:v>Jakobe</c:v>
                </c:pt>
                <c:pt idx="491">
                  <c:v>Jaliyah</c:v>
                </c:pt>
                <c:pt idx="492">
                  <c:v>Jamarion</c:v>
                </c:pt>
                <c:pt idx="493">
                  <c:v>James</c:v>
                </c:pt>
                <c:pt idx="494">
                  <c:v>Jameson</c:v>
                </c:pt>
                <c:pt idx="495">
                  <c:v>Janessa</c:v>
                </c:pt>
                <c:pt idx="496">
                  <c:v>Janet</c:v>
                </c:pt>
                <c:pt idx="497">
                  <c:v>Jaqueline</c:v>
                </c:pt>
                <c:pt idx="498">
                  <c:v>Jaron</c:v>
                </c:pt>
                <c:pt idx="499">
                  <c:v>Jase</c:v>
                </c:pt>
                <c:pt idx="500">
                  <c:v>Jasmine</c:v>
                </c:pt>
                <c:pt idx="501">
                  <c:v>Jason</c:v>
                </c:pt>
                <c:pt idx="502">
                  <c:v>Jasper</c:v>
                </c:pt>
                <c:pt idx="503">
                  <c:v>Javon</c:v>
                </c:pt>
                <c:pt idx="504">
                  <c:v>Jaxson</c:v>
                </c:pt>
                <c:pt idx="505">
                  <c:v>Jaycee</c:v>
                </c:pt>
                <c:pt idx="506">
                  <c:v>Jayda</c:v>
                </c:pt>
                <c:pt idx="507">
                  <c:v>Jayden</c:v>
                </c:pt>
                <c:pt idx="508">
                  <c:v>Jaydon</c:v>
                </c:pt>
                <c:pt idx="509">
                  <c:v>Jaylee</c:v>
                </c:pt>
                <c:pt idx="510">
                  <c:v>Jayleen</c:v>
                </c:pt>
                <c:pt idx="511">
                  <c:v>Jaylen</c:v>
                </c:pt>
                <c:pt idx="512">
                  <c:v>Jaylene</c:v>
                </c:pt>
                <c:pt idx="513">
                  <c:v>Jaylyn</c:v>
                </c:pt>
                <c:pt idx="514">
                  <c:v>Jayvon</c:v>
                </c:pt>
                <c:pt idx="515">
                  <c:v>Jazlene</c:v>
                </c:pt>
                <c:pt idx="516">
                  <c:v>Jean</c:v>
                </c:pt>
                <c:pt idx="517">
                  <c:v>Jeanette</c:v>
                </c:pt>
                <c:pt idx="518">
                  <c:v>Jefferson</c:v>
                </c:pt>
                <c:pt idx="519">
                  <c:v>Jeffery</c:v>
                </c:pt>
                <c:pt idx="520">
                  <c:v>Jenna</c:v>
                </c:pt>
                <c:pt idx="521">
                  <c:v>Jennifer</c:v>
                </c:pt>
                <c:pt idx="522">
                  <c:v>Jensen</c:v>
                </c:pt>
                <c:pt idx="523">
                  <c:v>Jeramiah</c:v>
                </c:pt>
                <c:pt idx="524">
                  <c:v>Jerimiah</c:v>
                </c:pt>
                <c:pt idx="525">
                  <c:v>Jerome</c:v>
                </c:pt>
                <c:pt idx="526">
                  <c:v>Jessica</c:v>
                </c:pt>
                <c:pt idx="527">
                  <c:v>Jessie</c:v>
                </c:pt>
                <c:pt idx="528">
                  <c:v>Jett</c:v>
                </c:pt>
                <c:pt idx="529">
                  <c:v>Jewel</c:v>
                </c:pt>
                <c:pt idx="530">
                  <c:v>Joanna</c:v>
                </c:pt>
                <c:pt idx="531">
                  <c:v>Joaquin</c:v>
                </c:pt>
                <c:pt idx="532">
                  <c:v>Jocelyn</c:v>
                </c:pt>
                <c:pt idx="533">
                  <c:v>Joe</c:v>
                </c:pt>
                <c:pt idx="534">
                  <c:v>Joel</c:v>
                </c:pt>
                <c:pt idx="535">
                  <c:v>John</c:v>
                </c:pt>
                <c:pt idx="536">
                  <c:v>Johnathan</c:v>
                </c:pt>
                <c:pt idx="537">
                  <c:v>Johnathon</c:v>
                </c:pt>
                <c:pt idx="538">
                  <c:v>Johnny</c:v>
                </c:pt>
                <c:pt idx="539">
                  <c:v>Jonas</c:v>
                </c:pt>
                <c:pt idx="540">
                  <c:v>Jonathan R</c:v>
                </c:pt>
                <c:pt idx="541">
                  <c:v>Jonathon</c:v>
                </c:pt>
                <c:pt idx="542">
                  <c:v>Jordan</c:v>
                </c:pt>
                <c:pt idx="543">
                  <c:v>Jordin</c:v>
                </c:pt>
                <c:pt idx="544">
                  <c:v>Jordon</c:v>
                </c:pt>
                <c:pt idx="545">
                  <c:v>Jordyn</c:v>
                </c:pt>
                <c:pt idx="546">
                  <c:v>Jose</c:v>
                </c:pt>
                <c:pt idx="547">
                  <c:v>Joselyn</c:v>
                </c:pt>
                <c:pt idx="548">
                  <c:v>Joseph</c:v>
                </c:pt>
                <c:pt idx="549">
                  <c:v>Josie</c:v>
                </c:pt>
                <c:pt idx="550">
                  <c:v>Josue</c:v>
                </c:pt>
                <c:pt idx="551">
                  <c:v>Judith</c:v>
                </c:pt>
                <c:pt idx="552">
                  <c:v>Judy</c:v>
                </c:pt>
                <c:pt idx="553">
                  <c:v>Julia</c:v>
                </c:pt>
                <c:pt idx="554">
                  <c:v>Juliana</c:v>
                </c:pt>
                <c:pt idx="555">
                  <c:v>Julie</c:v>
                </c:pt>
                <c:pt idx="556">
                  <c:v>Julien</c:v>
                </c:pt>
                <c:pt idx="557">
                  <c:v>Juliette</c:v>
                </c:pt>
                <c:pt idx="558">
                  <c:v>Jumil</c:v>
                </c:pt>
                <c:pt idx="559">
                  <c:v>Junior</c:v>
                </c:pt>
                <c:pt idx="560">
                  <c:v>Justice</c:v>
                </c:pt>
                <c:pt idx="561">
                  <c:v>Jyoti</c:v>
                </c:pt>
                <c:pt idx="562">
                  <c:v>Kaden</c:v>
                </c:pt>
                <c:pt idx="563">
                  <c:v>Kadence</c:v>
                </c:pt>
                <c:pt idx="564">
                  <c:v>Kadin</c:v>
                </c:pt>
                <c:pt idx="565">
                  <c:v>Kadyn</c:v>
                </c:pt>
                <c:pt idx="566">
                  <c:v>Kaeden</c:v>
                </c:pt>
                <c:pt idx="567">
                  <c:v>Kael</c:v>
                </c:pt>
                <c:pt idx="568">
                  <c:v>Kai</c:v>
                </c:pt>
                <c:pt idx="569">
                  <c:v>Kaiden</c:v>
                </c:pt>
                <c:pt idx="570">
                  <c:v>Kaila</c:v>
                </c:pt>
                <c:pt idx="571">
                  <c:v>Kailee</c:v>
                </c:pt>
                <c:pt idx="572">
                  <c:v>Kaitlynn</c:v>
                </c:pt>
                <c:pt idx="573">
                  <c:v>Kaiya</c:v>
                </c:pt>
                <c:pt idx="574">
                  <c:v>Kale</c:v>
                </c:pt>
                <c:pt idx="575">
                  <c:v>Kaleigh</c:v>
                </c:pt>
                <c:pt idx="576">
                  <c:v>Kali</c:v>
                </c:pt>
                <c:pt idx="577">
                  <c:v>Kamari</c:v>
                </c:pt>
                <c:pt idx="578">
                  <c:v>Kamden</c:v>
                </c:pt>
                <c:pt idx="579">
                  <c:v>Kamila</c:v>
                </c:pt>
                <c:pt idx="580">
                  <c:v>Kamrin</c:v>
                </c:pt>
                <c:pt idx="581">
                  <c:v>Kamron</c:v>
                </c:pt>
                <c:pt idx="582">
                  <c:v>Kamryn</c:v>
                </c:pt>
                <c:pt idx="583">
                  <c:v>Kane</c:v>
                </c:pt>
                <c:pt idx="584">
                  <c:v>Kara</c:v>
                </c:pt>
                <c:pt idx="585">
                  <c:v>Karissa</c:v>
                </c:pt>
                <c:pt idx="586">
                  <c:v>Karla</c:v>
                </c:pt>
                <c:pt idx="587">
                  <c:v>Karley</c:v>
                </c:pt>
                <c:pt idx="588">
                  <c:v>Karli</c:v>
                </c:pt>
                <c:pt idx="589">
                  <c:v>Karlie</c:v>
                </c:pt>
                <c:pt idx="590">
                  <c:v>Karma</c:v>
                </c:pt>
                <c:pt idx="591">
                  <c:v>Karter</c:v>
                </c:pt>
                <c:pt idx="592">
                  <c:v>Kasey</c:v>
                </c:pt>
                <c:pt idx="593">
                  <c:v>Kason</c:v>
                </c:pt>
                <c:pt idx="594">
                  <c:v>Katelyn</c:v>
                </c:pt>
                <c:pt idx="595">
                  <c:v>Katie</c:v>
                </c:pt>
                <c:pt idx="596">
                  <c:v>Katrina</c:v>
                </c:pt>
                <c:pt idx="597">
                  <c:v>Kayden</c:v>
                </c:pt>
                <c:pt idx="598">
                  <c:v>Kayla</c:v>
                </c:pt>
                <c:pt idx="599">
                  <c:v>Kaylah</c:v>
                </c:pt>
                <c:pt idx="600">
                  <c:v>Kaylee</c:v>
                </c:pt>
                <c:pt idx="601">
                  <c:v>Kaylen</c:v>
                </c:pt>
                <c:pt idx="602">
                  <c:v>Kayley</c:v>
                </c:pt>
                <c:pt idx="603">
                  <c:v>Kaylie</c:v>
                </c:pt>
                <c:pt idx="604">
                  <c:v>Kaylin</c:v>
                </c:pt>
                <c:pt idx="605">
                  <c:v>Kaylyn</c:v>
                </c:pt>
                <c:pt idx="606">
                  <c:v>Kaylynn</c:v>
                </c:pt>
                <c:pt idx="607">
                  <c:v>Keith</c:v>
                </c:pt>
                <c:pt idx="608">
                  <c:v>Kellen</c:v>
                </c:pt>
                <c:pt idx="609">
                  <c:v>Kelley</c:v>
                </c:pt>
                <c:pt idx="610">
                  <c:v>Kelly</c:v>
                </c:pt>
                <c:pt idx="611">
                  <c:v>Kelvin</c:v>
                </c:pt>
                <c:pt idx="612">
                  <c:v>Kendal</c:v>
                </c:pt>
                <c:pt idx="613">
                  <c:v>Kendall</c:v>
                </c:pt>
                <c:pt idx="614">
                  <c:v>Kendra</c:v>
                </c:pt>
                <c:pt idx="615">
                  <c:v>Kendrick</c:v>
                </c:pt>
                <c:pt idx="616">
                  <c:v>Kennedi</c:v>
                </c:pt>
                <c:pt idx="617">
                  <c:v>Kennedy</c:v>
                </c:pt>
                <c:pt idx="618">
                  <c:v>Kenneth</c:v>
                </c:pt>
                <c:pt idx="619">
                  <c:v>Kenya</c:v>
                </c:pt>
                <c:pt idx="620">
                  <c:v>Kenzie</c:v>
                </c:pt>
                <c:pt idx="621">
                  <c:v>Keon</c:v>
                </c:pt>
                <c:pt idx="622">
                  <c:v>Keshawn</c:v>
                </c:pt>
                <c:pt idx="623">
                  <c:v>Ketsia</c:v>
                </c:pt>
                <c:pt idx="624">
                  <c:v>Keyla</c:v>
                </c:pt>
                <c:pt idx="625">
                  <c:v>Keyon</c:v>
                </c:pt>
                <c:pt idx="626">
                  <c:v>Kianna</c:v>
                </c:pt>
                <c:pt idx="627">
                  <c:v>Kiara</c:v>
                </c:pt>
                <c:pt idx="628">
                  <c:v>Kiersten</c:v>
                </c:pt>
                <c:pt idx="629">
                  <c:v>Kiley</c:v>
                </c:pt>
                <c:pt idx="630">
                  <c:v>Kimberly</c:v>
                </c:pt>
                <c:pt idx="631">
                  <c:v>Kinley</c:v>
                </c:pt>
                <c:pt idx="632">
                  <c:v>Kinsley</c:v>
                </c:pt>
                <c:pt idx="633">
                  <c:v>Kira</c:v>
                </c:pt>
                <c:pt idx="634">
                  <c:v>Kobe</c:v>
                </c:pt>
                <c:pt idx="635">
                  <c:v>Kody</c:v>
                </c:pt>
                <c:pt idx="636">
                  <c:v>Kolby</c:v>
                </c:pt>
                <c:pt idx="637">
                  <c:v>Kole</c:v>
                </c:pt>
                <c:pt idx="638">
                  <c:v>Kolten</c:v>
                </c:pt>
                <c:pt idx="639">
                  <c:v>Kolton</c:v>
                </c:pt>
                <c:pt idx="640">
                  <c:v>Konner</c:v>
                </c:pt>
                <c:pt idx="641">
                  <c:v>Korbin</c:v>
                </c:pt>
                <c:pt idx="642">
                  <c:v>Kristen</c:v>
                </c:pt>
                <c:pt idx="643">
                  <c:v>Kristin</c:v>
                </c:pt>
                <c:pt idx="644">
                  <c:v>Krystal</c:v>
                </c:pt>
                <c:pt idx="645">
                  <c:v>Kyan</c:v>
                </c:pt>
                <c:pt idx="646">
                  <c:v>Kyla</c:v>
                </c:pt>
                <c:pt idx="647">
                  <c:v>Kyle</c:v>
                </c:pt>
                <c:pt idx="648">
                  <c:v>Kyleigh</c:v>
                </c:pt>
                <c:pt idx="649">
                  <c:v>Kyler</c:v>
                </c:pt>
                <c:pt idx="650">
                  <c:v>Kylie</c:v>
                </c:pt>
                <c:pt idx="651">
                  <c:v>Kyra</c:v>
                </c:pt>
                <c:pt idx="652">
                  <c:v>Laci</c:v>
                </c:pt>
                <c:pt idx="653">
                  <c:v>Laila</c:v>
                </c:pt>
                <c:pt idx="654">
                  <c:v>Lailah</c:v>
                </c:pt>
                <c:pt idx="655">
                  <c:v>Lainey</c:v>
                </c:pt>
                <c:pt idx="656">
                  <c:v>Lamar</c:v>
                </c:pt>
                <c:pt idx="657">
                  <c:v>Lamont</c:v>
                </c:pt>
                <c:pt idx="658">
                  <c:v>Lance</c:v>
                </c:pt>
                <c:pt idx="659">
                  <c:v>Landen</c:v>
                </c:pt>
                <c:pt idx="660">
                  <c:v>Landin</c:v>
                </c:pt>
                <c:pt idx="661">
                  <c:v>Landyn</c:v>
                </c:pt>
                <c:pt idx="662">
                  <c:v>Lane</c:v>
                </c:pt>
                <c:pt idx="663">
                  <c:v>Larissa</c:v>
                </c:pt>
                <c:pt idx="664">
                  <c:v>Larry</c:v>
                </c:pt>
                <c:pt idx="665">
                  <c:v>Latia</c:v>
                </c:pt>
                <c:pt idx="666">
                  <c:v>Laurel</c:v>
                </c:pt>
                <c:pt idx="667">
                  <c:v>Lauren</c:v>
                </c:pt>
                <c:pt idx="668">
                  <c:v>Lauryn</c:v>
                </c:pt>
                <c:pt idx="669">
                  <c:v>Lawrence</c:v>
                </c:pt>
                <c:pt idx="670">
                  <c:v>Layla</c:v>
                </c:pt>
                <c:pt idx="671">
                  <c:v>Layton</c:v>
                </c:pt>
                <c:pt idx="672">
                  <c:v>Lei-Ming</c:v>
                </c:pt>
                <c:pt idx="673">
                  <c:v>Leland</c:v>
                </c:pt>
                <c:pt idx="674">
                  <c:v>Lenora</c:v>
                </c:pt>
                <c:pt idx="675">
                  <c:v>Leonel</c:v>
                </c:pt>
                <c:pt idx="676">
                  <c:v>Leonidas</c:v>
                </c:pt>
                <c:pt idx="677">
                  <c:v>Leroy</c:v>
                </c:pt>
                <c:pt idx="678">
                  <c:v>Leslie</c:v>
                </c:pt>
                <c:pt idx="679">
                  <c:v>Levi</c:v>
                </c:pt>
                <c:pt idx="680">
                  <c:v>Leyla</c:v>
                </c:pt>
                <c:pt idx="681">
                  <c:v>Liam</c:v>
                </c:pt>
                <c:pt idx="682">
                  <c:v>Liberty</c:v>
                </c:pt>
                <c:pt idx="683">
                  <c:v>Lilian</c:v>
                </c:pt>
                <c:pt idx="684">
                  <c:v>Lilianna</c:v>
                </c:pt>
                <c:pt idx="685">
                  <c:v>Lillian</c:v>
                </c:pt>
                <c:pt idx="686">
                  <c:v>Lilliana</c:v>
                </c:pt>
                <c:pt idx="687">
                  <c:v>Lillianna</c:v>
                </c:pt>
                <c:pt idx="688">
                  <c:v>Lillie</c:v>
                </c:pt>
                <c:pt idx="689">
                  <c:v>Lilly</c:v>
                </c:pt>
                <c:pt idx="690">
                  <c:v>Lily</c:v>
                </c:pt>
                <c:pt idx="691">
                  <c:v>Lincoln</c:v>
                </c:pt>
                <c:pt idx="692">
                  <c:v>Linda</c:v>
                </c:pt>
                <c:pt idx="693">
                  <c:v>Lindsay</c:v>
                </c:pt>
                <c:pt idx="694">
                  <c:v>Lisa</c:v>
                </c:pt>
                <c:pt idx="695">
                  <c:v>Litzy</c:v>
                </c:pt>
                <c:pt idx="696">
                  <c:v>Lizeth</c:v>
                </c:pt>
                <c:pt idx="697">
                  <c:v>Lola</c:v>
                </c:pt>
                <c:pt idx="698">
                  <c:v>London</c:v>
                </c:pt>
                <c:pt idx="699">
                  <c:v>Londyn</c:v>
                </c:pt>
                <c:pt idx="700">
                  <c:v>Lorelei</c:v>
                </c:pt>
                <c:pt idx="701">
                  <c:v>Lorena</c:v>
                </c:pt>
                <c:pt idx="702">
                  <c:v>Lucia</c:v>
                </c:pt>
                <c:pt idx="703">
                  <c:v>Lucian</c:v>
                </c:pt>
                <c:pt idx="704">
                  <c:v>Luciana</c:v>
                </c:pt>
                <c:pt idx="705">
                  <c:v>Lukas</c:v>
                </c:pt>
                <c:pt idx="706">
                  <c:v>Luz</c:v>
                </c:pt>
                <c:pt idx="707">
                  <c:v>Lyla</c:v>
                </c:pt>
                <c:pt idx="708">
                  <c:v>Lyric</c:v>
                </c:pt>
                <c:pt idx="709">
                  <c:v>Macey</c:v>
                </c:pt>
                <c:pt idx="710">
                  <c:v>Maci</c:v>
                </c:pt>
                <c:pt idx="711">
                  <c:v>Macy</c:v>
                </c:pt>
                <c:pt idx="712">
                  <c:v>Madden</c:v>
                </c:pt>
                <c:pt idx="713">
                  <c:v>Maddison</c:v>
                </c:pt>
                <c:pt idx="714">
                  <c:v>Madeleine</c:v>
                </c:pt>
                <c:pt idx="715">
                  <c:v>Madeline</c:v>
                </c:pt>
                <c:pt idx="716">
                  <c:v>Madelyn</c:v>
                </c:pt>
                <c:pt idx="717">
                  <c:v>Madyson</c:v>
                </c:pt>
                <c:pt idx="718">
                  <c:v>Maeve</c:v>
                </c:pt>
                <c:pt idx="719">
                  <c:v>Magdalena</c:v>
                </c:pt>
                <c:pt idx="720">
                  <c:v>Makai</c:v>
                </c:pt>
                <c:pt idx="721">
                  <c:v>Makaila</c:v>
                </c:pt>
                <c:pt idx="722">
                  <c:v>Makenna</c:v>
                </c:pt>
                <c:pt idx="723">
                  <c:v>Makenzie</c:v>
                </c:pt>
                <c:pt idx="724">
                  <c:v>Malachi</c:v>
                </c:pt>
                <c:pt idx="725">
                  <c:v>Malakai</c:v>
                </c:pt>
                <c:pt idx="726">
                  <c:v>Malia</c:v>
                </c:pt>
                <c:pt idx="727">
                  <c:v>Malik</c:v>
                </c:pt>
                <c:pt idx="728">
                  <c:v>Mallory</c:v>
                </c:pt>
                <c:pt idx="729">
                  <c:v>Manuel</c:v>
                </c:pt>
                <c:pt idx="730">
                  <c:v>Marc</c:v>
                </c:pt>
                <c:pt idx="731">
                  <c:v>Marcel</c:v>
                </c:pt>
                <c:pt idx="732">
                  <c:v>Marcelo</c:v>
                </c:pt>
                <c:pt idx="733">
                  <c:v>Marcos</c:v>
                </c:pt>
                <c:pt idx="734">
                  <c:v>Maria</c:v>
                </c:pt>
                <c:pt idx="735">
                  <c:v>Mariam</c:v>
                </c:pt>
                <c:pt idx="736">
                  <c:v>Mariana</c:v>
                </c:pt>
                <c:pt idx="737">
                  <c:v>Marianne</c:v>
                </c:pt>
                <c:pt idx="738">
                  <c:v>Maribel</c:v>
                </c:pt>
                <c:pt idx="739">
                  <c:v>Mariela</c:v>
                </c:pt>
                <c:pt idx="740">
                  <c:v>Marilyn</c:v>
                </c:pt>
                <c:pt idx="741">
                  <c:v>Marin</c:v>
                </c:pt>
                <c:pt idx="742">
                  <c:v>Mario</c:v>
                </c:pt>
                <c:pt idx="743">
                  <c:v>Marisa</c:v>
                </c:pt>
                <c:pt idx="744">
                  <c:v>Marisol</c:v>
                </c:pt>
                <c:pt idx="745">
                  <c:v>Marlee</c:v>
                </c:pt>
                <c:pt idx="746">
                  <c:v>Marlene</c:v>
                </c:pt>
                <c:pt idx="747">
                  <c:v>Marques</c:v>
                </c:pt>
                <c:pt idx="748">
                  <c:v>Marquis</c:v>
                </c:pt>
                <c:pt idx="749">
                  <c:v>Marshall</c:v>
                </c:pt>
                <c:pt idx="750">
                  <c:v>Martin</c:v>
                </c:pt>
                <c:pt idx="751">
                  <c:v>Marvin</c:v>
                </c:pt>
                <c:pt idx="752">
                  <c:v>Maryjane</c:v>
                </c:pt>
                <c:pt idx="753">
                  <c:v>Mason</c:v>
                </c:pt>
                <c:pt idx="754">
                  <c:v>Mathew</c:v>
                </c:pt>
                <c:pt idx="755">
                  <c:v>Mathias</c:v>
                </c:pt>
                <c:pt idx="756">
                  <c:v>Matias</c:v>
                </c:pt>
                <c:pt idx="757">
                  <c:v>Matilda</c:v>
                </c:pt>
                <c:pt idx="758">
                  <c:v>Matthew</c:v>
                </c:pt>
                <c:pt idx="759">
                  <c:v>Matthias</c:v>
                </c:pt>
                <c:pt idx="760">
                  <c:v>Mattie</c:v>
                </c:pt>
                <c:pt idx="761">
                  <c:v>Mauricio</c:v>
                </c:pt>
                <c:pt idx="762">
                  <c:v>Maverick</c:v>
                </c:pt>
                <c:pt idx="763">
                  <c:v>Maxim</c:v>
                </c:pt>
                <c:pt idx="764">
                  <c:v>Maximilian</c:v>
                </c:pt>
                <c:pt idx="765">
                  <c:v>Maximus</c:v>
                </c:pt>
                <c:pt idx="766">
                  <c:v>Maxwell</c:v>
                </c:pt>
                <c:pt idx="767">
                  <c:v>Maya</c:v>
                </c:pt>
                <c:pt idx="768">
                  <c:v>Mayra</c:v>
                </c:pt>
                <c:pt idx="769">
                  <c:v>Meadow</c:v>
                </c:pt>
                <c:pt idx="770">
                  <c:v>Megan</c:v>
                </c:pt>
                <c:pt idx="771">
                  <c:v>Mekhi</c:v>
                </c:pt>
                <c:pt idx="772">
                  <c:v>Melisa</c:v>
                </c:pt>
                <c:pt idx="773">
                  <c:v>Mia</c:v>
                </c:pt>
                <c:pt idx="774">
                  <c:v>Micah</c:v>
                </c:pt>
                <c:pt idx="775">
                  <c:v>Michael</c:v>
                </c:pt>
                <c:pt idx="776">
                  <c:v>Michaela</c:v>
                </c:pt>
                <c:pt idx="777">
                  <c:v>Micheal</c:v>
                </c:pt>
                <c:pt idx="778">
                  <c:v>Miguel</c:v>
                </c:pt>
                <c:pt idx="779">
                  <c:v>Milagros</c:v>
                </c:pt>
                <c:pt idx="780">
                  <c:v>Miles</c:v>
                </c:pt>
                <c:pt idx="781">
                  <c:v>Miley</c:v>
                </c:pt>
                <c:pt idx="782">
                  <c:v>Mina</c:v>
                </c:pt>
                <c:pt idx="783">
                  <c:v>Miranda</c:v>
                </c:pt>
                <c:pt idx="784">
                  <c:v>Mireya</c:v>
                </c:pt>
                <c:pt idx="785">
                  <c:v>Misael</c:v>
                </c:pt>
                <c:pt idx="786">
                  <c:v>Miya</c:v>
                </c:pt>
                <c:pt idx="787">
                  <c:v>Mohamed</c:v>
                </c:pt>
                <c:pt idx="788">
                  <c:v>Mohammed</c:v>
                </c:pt>
                <c:pt idx="789">
                  <c:v>Mollie</c:v>
                </c:pt>
                <c:pt idx="790">
                  <c:v>Molly</c:v>
                </c:pt>
                <c:pt idx="791">
                  <c:v>Monique</c:v>
                </c:pt>
                <c:pt idx="792">
                  <c:v>Monserrat</c:v>
                </c:pt>
                <c:pt idx="793">
                  <c:v>Morgan</c:v>
                </c:pt>
                <c:pt idx="794">
                  <c:v>Moriah</c:v>
                </c:pt>
                <c:pt idx="795">
                  <c:v>Moshe</c:v>
                </c:pt>
                <c:pt idx="796">
                  <c:v>Muhammad</c:v>
                </c:pt>
                <c:pt idx="797">
                  <c:v>Myah</c:v>
                </c:pt>
                <c:pt idx="798">
                  <c:v>Myla</c:v>
                </c:pt>
                <c:pt idx="799">
                  <c:v>Myles</c:v>
                </c:pt>
                <c:pt idx="800">
                  <c:v>Mylie</c:v>
                </c:pt>
                <c:pt idx="801">
                  <c:v>Nadia</c:v>
                </c:pt>
                <c:pt idx="802">
                  <c:v>Nan</c:v>
                </c:pt>
                <c:pt idx="803">
                  <c:v>Naomi</c:v>
                </c:pt>
                <c:pt idx="804">
                  <c:v>Natalia</c:v>
                </c:pt>
                <c:pt idx="805">
                  <c:v>Natalya</c:v>
                </c:pt>
                <c:pt idx="806">
                  <c:v>Natasha</c:v>
                </c:pt>
                <c:pt idx="807">
                  <c:v>Nathalia</c:v>
                </c:pt>
                <c:pt idx="808">
                  <c:v>Nathalie</c:v>
                </c:pt>
                <c:pt idx="809">
                  <c:v>Nathan</c:v>
                </c:pt>
                <c:pt idx="810">
                  <c:v>Nathanial</c:v>
                </c:pt>
                <c:pt idx="811">
                  <c:v>Nathen</c:v>
                </c:pt>
                <c:pt idx="812">
                  <c:v>Nayeli</c:v>
                </c:pt>
                <c:pt idx="813">
                  <c:v>Ned</c:v>
                </c:pt>
                <c:pt idx="814">
                  <c:v>Nehemiah</c:v>
                </c:pt>
                <c:pt idx="815">
                  <c:v>Neil</c:v>
                </c:pt>
                <c:pt idx="816">
                  <c:v>Nevaeh</c:v>
                </c:pt>
                <c:pt idx="817">
                  <c:v>Neveah</c:v>
                </c:pt>
                <c:pt idx="818">
                  <c:v>Nick</c:v>
                </c:pt>
                <c:pt idx="819">
                  <c:v>Nickolas</c:v>
                </c:pt>
                <c:pt idx="820">
                  <c:v>Nicole</c:v>
                </c:pt>
                <c:pt idx="821">
                  <c:v>Nikhil</c:v>
                </c:pt>
                <c:pt idx="822">
                  <c:v>Niko</c:v>
                </c:pt>
                <c:pt idx="823">
                  <c:v>Nilson</c:v>
                </c:pt>
                <c:pt idx="824">
                  <c:v>Nina</c:v>
                </c:pt>
                <c:pt idx="825">
                  <c:v>Noe</c:v>
                </c:pt>
                <c:pt idx="826">
                  <c:v>Noel</c:v>
                </c:pt>
                <c:pt idx="827">
                  <c:v>Noelle</c:v>
                </c:pt>
                <c:pt idx="828">
                  <c:v>Noemi</c:v>
                </c:pt>
                <c:pt idx="829">
                  <c:v>Nola</c:v>
                </c:pt>
                <c:pt idx="830">
                  <c:v>Nolan</c:v>
                </c:pt>
                <c:pt idx="831">
                  <c:v>Nyla</c:v>
                </c:pt>
                <c:pt idx="832">
                  <c:v>Octavio</c:v>
                </c:pt>
                <c:pt idx="833">
                  <c:v>Odin</c:v>
                </c:pt>
                <c:pt idx="834">
                  <c:v>Orlando</c:v>
                </c:pt>
                <c:pt idx="835">
                  <c:v>Oscar</c:v>
                </c:pt>
                <c:pt idx="836">
                  <c:v>Oswaldo</c:v>
                </c:pt>
                <c:pt idx="837">
                  <c:v>Owen</c:v>
                </c:pt>
                <c:pt idx="838">
                  <c:v>Pablo</c:v>
                </c:pt>
                <c:pt idx="839">
                  <c:v>Paola</c:v>
                </c:pt>
                <c:pt idx="840">
                  <c:v>Paris</c:v>
                </c:pt>
                <c:pt idx="841">
                  <c:v>Parker</c:v>
                </c:pt>
                <c:pt idx="842">
                  <c:v>Patience</c:v>
                </c:pt>
                <c:pt idx="843">
                  <c:v>Patrick</c:v>
                </c:pt>
                <c:pt idx="844">
                  <c:v>Paul</c:v>
                </c:pt>
                <c:pt idx="845">
                  <c:v>Paxton</c:v>
                </c:pt>
                <c:pt idx="846">
                  <c:v>Payten</c:v>
                </c:pt>
                <c:pt idx="847">
                  <c:v>Penelope</c:v>
                </c:pt>
                <c:pt idx="848">
                  <c:v>Perla</c:v>
                </c:pt>
                <c:pt idx="849">
                  <c:v>Peyton</c:v>
                </c:pt>
                <c:pt idx="850">
                  <c:v>Phil</c:v>
                </c:pt>
                <c:pt idx="851">
                  <c:v>Philip</c:v>
                </c:pt>
                <c:pt idx="852">
                  <c:v>Phoenix</c:v>
                </c:pt>
                <c:pt idx="853">
                  <c:v>Pierce</c:v>
                </c:pt>
                <c:pt idx="854">
                  <c:v>Pierre</c:v>
                </c:pt>
                <c:pt idx="855">
                  <c:v>Piper</c:v>
                </c:pt>
                <c:pt idx="856">
                  <c:v>Presley</c:v>
                </c:pt>
                <c:pt idx="857">
                  <c:v>Prince</c:v>
                </c:pt>
                <c:pt idx="858">
                  <c:v>Princess</c:v>
                </c:pt>
                <c:pt idx="859">
                  <c:v>Quentin</c:v>
                </c:pt>
                <c:pt idx="860">
                  <c:v>Quincy</c:v>
                </c:pt>
                <c:pt idx="861">
                  <c:v>Quinn</c:v>
                </c:pt>
                <c:pt idx="862">
                  <c:v>Rachael</c:v>
                </c:pt>
                <c:pt idx="863">
                  <c:v>Raegan</c:v>
                </c:pt>
                <c:pt idx="864">
                  <c:v>Raelynn</c:v>
                </c:pt>
                <c:pt idx="865">
                  <c:v>Rafael</c:v>
                </c:pt>
                <c:pt idx="866">
                  <c:v>Raina</c:v>
                </c:pt>
                <c:pt idx="867">
                  <c:v>Ralph</c:v>
                </c:pt>
                <c:pt idx="868">
                  <c:v>Ramiro</c:v>
                </c:pt>
                <c:pt idx="869">
                  <c:v>Ramon</c:v>
                </c:pt>
                <c:pt idx="870">
                  <c:v>Randall</c:v>
                </c:pt>
                <c:pt idx="871">
                  <c:v>Raphael</c:v>
                </c:pt>
                <c:pt idx="872">
                  <c:v>Raquel</c:v>
                </c:pt>
                <c:pt idx="873">
                  <c:v>Rashad</c:v>
                </c:pt>
                <c:pt idx="874">
                  <c:v>Rayan</c:v>
                </c:pt>
                <c:pt idx="875">
                  <c:v>Raymond</c:v>
                </c:pt>
                <c:pt idx="876">
                  <c:v>Rayna</c:v>
                </c:pt>
                <c:pt idx="877">
                  <c:v>Reagan</c:v>
                </c:pt>
                <c:pt idx="878">
                  <c:v>Rebecca</c:v>
                </c:pt>
                <c:pt idx="879">
                  <c:v>Rebekah</c:v>
                </c:pt>
                <c:pt idx="880">
                  <c:v>Reece</c:v>
                </c:pt>
                <c:pt idx="881">
                  <c:v>Reed</c:v>
                </c:pt>
                <c:pt idx="882">
                  <c:v>Reese</c:v>
                </c:pt>
                <c:pt idx="883">
                  <c:v>Regina</c:v>
                </c:pt>
                <c:pt idx="884">
                  <c:v>Reginald</c:v>
                </c:pt>
                <c:pt idx="885">
                  <c:v>Reilly</c:v>
                </c:pt>
                <c:pt idx="886">
                  <c:v>Rene</c:v>
                </c:pt>
                <c:pt idx="887">
                  <c:v>Renee</c:v>
                </c:pt>
                <c:pt idx="888">
                  <c:v>Reuben</c:v>
                </c:pt>
                <c:pt idx="889">
                  <c:v>Rey</c:v>
                </c:pt>
                <c:pt idx="890">
                  <c:v>Reyna</c:v>
                </c:pt>
                <c:pt idx="891">
                  <c:v>Rhett</c:v>
                </c:pt>
                <c:pt idx="892">
                  <c:v>Ricardo</c:v>
                </c:pt>
                <c:pt idx="893">
                  <c:v>Richard</c:v>
                </c:pt>
                <c:pt idx="894">
                  <c:v>Rigoberto</c:v>
                </c:pt>
                <c:pt idx="895">
                  <c:v>Robert</c:v>
                </c:pt>
                <c:pt idx="896">
                  <c:v>Roberto</c:v>
                </c:pt>
                <c:pt idx="897">
                  <c:v>Rocco</c:v>
                </c:pt>
                <c:pt idx="898">
                  <c:v>Rodolfo</c:v>
                </c:pt>
                <c:pt idx="899">
                  <c:v>Roger</c:v>
                </c:pt>
                <c:pt idx="900">
                  <c:v>Rohan</c:v>
                </c:pt>
                <c:pt idx="901">
                  <c:v>Roland</c:v>
                </c:pt>
                <c:pt idx="902">
                  <c:v>Ronald</c:v>
                </c:pt>
                <c:pt idx="903">
                  <c:v>Ronin</c:v>
                </c:pt>
                <c:pt idx="904">
                  <c:v>Ronnie</c:v>
                </c:pt>
                <c:pt idx="905">
                  <c:v>Rose</c:v>
                </c:pt>
                <c:pt idx="906">
                  <c:v>Rosemary</c:v>
                </c:pt>
                <c:pt idx="907">
                  <c:v>Ross</c:v>
                </c:pt>
                <c:pt idx="908">
                  <c:v>Roxana</c:v>
                </c:pt>
                <c:pt idx="909">
                  <c:v>Roy</c:v>
                </c:pt>
                <c:pt idx="910">
                  <c:v>Rubi</c:v>
                </c:pt>
                <c:pt idx="911">
                  <c:v>Ruth</c:v>
                </c:pt>
                <c:pt idx="912">
                  <c:v>Ryan</c:v>
                </c:pt>
                <c:pt idx="913">
                  <c:v>Ryker</c:v>
                </c:pt>
                <c:pt idx="914">
                  <c:v>Ryland</c:v>
                </c:pt>
                <c:pt idx="915">
                  <c:v>Rylee</c:v>
                </c:pt>
                <c:pt idx="916">
                  <c:v>Sabrina</c:v>
                </c:pt>
                <c:pt idx="917">
                  <c:v>Sade</c:v>
                </c:pt>
                <c:pt idx="918">
                  <c:v>Sage</c:v>
                </c:pt>
                <c:pt idx="919">
                  <c:v>Salvador</c:v>
                </c:pt>
                <c:pt idx="920">
                  <c:v>Salvatore</c:v>
                </c:pt>
                <c:pt idx="921">
                  <c:v>Samara</c:v>
                </c:pt>
                <c:pt idx="922">
                  <c:v>Samir</c:v>
                </c:pt>
                <c:pt idx="923">
                  <c:v>Samson</c:v>
                </c:pt>
                <c:pt idx="924">
                  <c:v>Samuel</c:v>
                </c:pt>
                <c:pt idx="925">
                  <c:v>Sanaa</c:v>
                </c:pt>
                <c:pt idx="926">
                  <c:v>Sanai</c:v>
                </c:pt>
                <c:pt idx="927">
                  <c:v>Sandra</c:v>
                </c:pt>
                <c:pt idx="928">
                  <c:v>Saniya</c:v>
                </c:pt>
                <c:pt idx="929">
                  <c:v>Saniyah</c:v>
                </c:pt>
                <c:pt idx="930">
                  <c:v>Sarah</c:v>
                </c:pt>
                <c:pt idx="931">
                  <c:v>Sarahi</c:v>
                </c:pt>
                <c:pt idx="932">
                  <c:v>Sarai</c:v>
                </c:pt>
                <c:pt idx="933">
                  <c:v>Sariah</c:v>
                </c:pt>
                <c:pt idx="934">
                  <c:v>Savanah</c:v>
                </c:pt>
                <c:pt idx="935">
                  <c:v>Savanna</c:v>
                </c:pt>
                <c:pt idx="936">
                  <c:v>Savion</c:v>
                </c:pt>
                <c:pt idx="937">
                  <c:v>Scott</c:v>
                </c:pt>
                <c:pt idx="938">
                  <c:v>Sean</c:v>
                </c:pt>
                <c:pt idx="939">
                  <c:v>Seffi</c:v>
                </c:pt>
                <c:pt idx="940">
                  <c:v>Selena</c:v>
                </c:pt>
                <c:pt idx="941">
                  <c:v>Selina</c:v>
                </c:pt>
                <c:pt idx="942">
                  <c:v>Semaj</c:v>
                </c:pt>
                <c:pt idx="943">
                  <c:v>Serenity</c:v>
                </c:pt>
                <c:pt idx="944">
                  <c:v>Seth</c:v>
                </c:pt>
                <c:pt idx="945">
                  <c:v>Shakira</c:v>
                </c:pt>
                <c:pt idx="946">
                  <c:v>Shamar</c:v>
                </c:pt>
                <c:pt idx="947">
                  <c:v>Shana</c:v>
                </c:pt>
                <c:pt idx="948">
                  <c:v>Shania</c:v>
                </c:pt>
                <c:pt idx="949">
                  <c:v>Shaniya</c:v>
                </c:pt>
                <c:pt idx="950">
                  <c:v>Shari</c:v>
                </c:pt>
                <c:pt idx="951">
                  <c:v>Sharlene</c:v>
                </c:pt>
                <c:pt idx="952">
                  <c:v>Sharon</c:v>
                </c:pt>
                <c:pt idx="953">
                  <c:v>Shaun</c:v>
                </c:pt>
                <c:pt idx="954">
                  <c:v>Shenice</c:v>
                </c:pt>
                <c:pt idx="955">
                  <c:v>Sherlyn</c:v>
                </c:pt>
                <c:pt idx="956">
                  <c:v>Shyanne</c:v>
                </c:pt>
                <c:pt idx="957">
                  <c:v>Sidney</c:v>
                </c:pt>
                <c:pt idx="958">
                  <c:v>Sierra</c:v>
                </c:pt>
                <c:pt idx="959">
                  <c:v>Simone</c:v>
                </c:pt>
                <c:pt idx="960">
                  <c:v>Sincere</c:v>
                </c:pt>
                <c:pt idx="961">
                  <c:v>Skye</c:v>
                </c:pt>
                <c:pt idx="962">
                  <c:v>Skyla</c:v>
                </c:pt>
                <c:pt idx="963">
                  <c:v>Skylar</c:v>
                </c:pt>
                <c:pt idx="964">
                  <c:v>Skyler</c:v>
                </c:pt>
                <c:pt idx="965">
                  <c:v>Slade</c:v>
                </c:pt>
                <c:pt idx="966">
                  <c:v>Sloane</c:v>
                </c:pt>
                <c:pt idx="967">
                  <c:v>Sneha</c:v>
                </c:pt>
                <c:pt idx="968">
                  <c:v>Sophie</c:v>
                </c:pt>
                <c:pt idx="969">
                  <c:v>Soren</c:v>
                </c:pt>
                <c:pt idx="970">
                  <c:v>Spencer</c:v>
                </c:pt>
                <c:pt idx="971">
                  <c:v>Stephanie</c:v>
                </c:pt>
                <c:pt idx="972">
                  <c:v>Stephany</c:v>
                </c:pt>
                <c:pt idx="973">
                  <c:v>Stephen</c:v>
                </c:pt>
                <c:pt idx="974">
                  <c:v>Summer</c:v>
                </c:pt>
                <c:pt idx="975">
                  <c:v>Susan</c:v>
                </c:pt>
                <c:pt idx="976">
                  <c:v>Sydney</c:v>
                </c:pt>
                <c:pt idx="977">
                  <c:v>Sylvia</c:v>
                </c:pt>
                <c:pt idx="978">
                  <c:v>Taisha</c:v>
                </c:pt>
                <c:pt idx="979">
                  <c:v>Talia</c:v>
                </c:pt>
                <c:pt idx="980">
                  <c:v>Taliyah</c:v>
                </c:pt>
                <c:pt idx="981">
                  <c:v>Tania</c:v>
                </c:pt>
                <c:pt idx="982">
                  <c:v>Taniya</c:v>
                </c:pt>
                <c:pt idx="983">
                  <c:v>Tanya</c:v>
                </c:pt>
                <c:pt idx="984">
                  <c:v>Tara</c:v>
                </c:pt>
                <c:pt idx="985">
                  <c:v>Taryn</c:v>
                </c:pt>
                <c:pt idx="986">
                  <c:v>Tatiana</c:v>
                </c:pt>
                <c:pt idx="987">
                  <c:v>Tatum</c:v>
                </c:pt>
                <c:pt idx="988">
                  <c:v>Tayana</c:v>
                </c:pt>
                <c:pt idx="989">
                  <c:v>Taylor</c:v>
                </c:pt>
                <c:pt idx="990">
                  <c:v>Teagan</c:v>
                </c:pt>
                <c:pt idx="991">
                  <c:v>Tessa</c:v>
                </c:pt>
                <c:pt idx="992">
                  <c:v>Thaddeus</c:v>
                </c:pt>
                <c:pt idx="993">
                  <c:v>Theodore</c:v>
                </c:pt>
                <c:pt idx="994">
                  <c:v>Thomas</c:v>
                </c:pt>
                <c:pt idx="995">
                  <c:v>Tia</c:v>
                </c:pt>
                <c:pt idx="996">
                  <c:v>Tiana</c:v>
                </c:pt>
                <c:pt idx="997">
                  <c:v>Tiara</c:v>
                </c:pt>
                <c:pt idx="998">
                  <c:v>Tiffany</c:v>
                </c:pt>
                <c:pt idx="999">
                  <c:v>Timothy</c:v>
                </c:pt>
                <c:pt idx="1000">
                  <c:v>Titus</c:v>
                </c:pt>
                <c:pt idx="1001">
                  <c:v>Tommy</c:v>
                </c:pt>
                <c:pt idx="1002">
                  <c:v>Tony</c:v>
                </c:pt>
                <c:pt idx="1003">
                  <c:v>Trace</c:v>
                </c:pt>
                <c:pt idx="1004">
                  <c:v>Travis</c:v>
                </c:pt>
                <c:pt idx="1005">
                  <c:v>Trent</c:v>
                </c:pt>
                <c:pt idx="1006">
                  <c:v>Trevin</c:v>
                </c:pt>
                <c:pt idx="1007">
                  <c:v>Trevon</c:v>
                </c:pt>
                <c:pt idx="1008">
                  <c:v>Trina</c:v>
                </c:pt>
                <c:pt idx="1009">
                  <c:v>Trinity</c:v>
                </c:pt>
                <c:pt idx="1010">
                  <c:v>Tripp</c:v>
                </c:pt>
                <c:pt idx="1011">
                  <c:v>Tristen</c:v>
                </c:pt>
                <c:pt idx="1012">
                  <c:v>Triston</c:v>
                </c:pt>
                <c:pt idx="1013">
                  <c:v>Trystan</c:v>
                </c:pt>
                <c:pt idx="1014">
                  <c:v>Tucker</c:v>
                </c:pt>
                <c:pt idx="1015">
                  <c:v>Turner</c:v>
                </c:pt>
                <c:pt idx="1016">
                  <c:v>Tyler</c:v>
                </c:pt>
                <c:pt idx="1017">
                  <c:v>Tyrell</c:v>
                </c:pt>
                <c:pt idx="1018">
                  <c:v>Tyrone</c:v>
                </c:pt>
                <c:pt idx="1019">
                  <c:v>Uriah</c:v>
                </c:pt>
                <c:pt idx="1020">
                  <c:v>Urijah</c:v>
                </c:pt>
                <c:pt idx="1021">
                  <c:v>Valentino</c:v>
                </c:pt>
                <c:pt idx="1022">
                  <c:v>Valeria</c:v>
                </c:pt>
                <c:pt idx="1023">
                  <c:v>Valerie</c:v>
                </c:pt>
                <c:pt idx="1024">
                  <c:v>Valery</c:v>
                </c:pt>
                <c:pt idx="1025">
                  <c:v>Vance</c:v>
                </c:pt>
                <c:pt idx="1026">
                  <c:v>Vaughn</c:v>
                </c:pt>
                <c:pt idx="1027">
                  <c:v>Veronica</c:v>
                </c:pt>
                <c:pt idx="1028">
                  <c:v>Vicente</c:v>
                </c:pt>
                <c:pt idx="1029">
                  <c:v>Victoria</c:v>
                </c:pt>
                <c:pt idx="1030">
                  <c:v>Vincent</c:v>
                </c:pt>
                <c:pt idx="1031">
                  <c:v>Violet</c:v>
                </c:pt>
                <c:pt idx="1032">
                  <c:v>Virginia</c:v>
                </c:pt>
                <c:pt idx="1033">
                  <c:v>Vivian</c:v>
                </c:pt>
                <c:pt idx="1034">
                  <c:v>Wade</c:v>
                </c:pt>
                <c:pt idx="1035">
                  <c:v>Wayne</c:v>
                </c:pt>
                <c:pt idx="1036">
                  <c:v>Weston</c:v>
                </c:pt>
                <c:pt idx="1037">
                  <c:v>William</c:v>
                </c:pt>
                <c:pt idx="1038">
                  <c:v>Willie</c:v>
                </c:pt>
                <c:pt idx="1039">
                  <c:v>Willow</c:v>
                </c:pt>
                <c:pt idx="1040">
                  <c:v>Wilson</c:v>
                </c:pt>
                <c:pt idx="1041">
                  <c:v>Wilson K</c:v>
                </c:pt>
                <c:pt idx="1042">
                  <c:v>Wyatt</c:v>
                </c:pt>
                <c:pt idx="1043">
                  <c:v>Xana</c:v>
                </c:pt>
                <c:pt idx="1044">
                  <c:v>Ximena</c:v>
                </c:pt>
                <c:pt idx="1045">
                  <c:v>Yadiel</c:v>
                </c:pt>
                <c:pt idx="1046">
                  <c:v>Yadira</c:v>
                </c:pt>
                <c:pt idx="1047">
                  <c:v>Yahir</c:v>
                </c:pt>
                <c:pt idx="1048">
                  <c:v>Yair</c:v>
                </c:pt>
                <c:pt idx="1049">
                  <c:v>Yamilet</c:v>
                </c:pt>
                <c:pt idx="1050">
                  <c:v>Yareli</c:v>
                </c:pt>
                <c:pt idx="1051">
                  <c:v>Yasmine</c:v>
                </c:pt>
                <c:pt idx="1052">
                  <c:v>Yen</c:v>
                </c:pt>
                <c:pt idx="1053">
                  <c:v>Yuliana</c:v>
                </c:pt>
                <c:pt idx="1054">
                  <c:v>Zackery</c:v>
                </c:pt>
                <c:pt idx="1055">
                  <c:v>Zander</c:v>
                </c:pt>
                <c:pt idx="1056">
                  <c:v>Zaniyah</c:v>
                </c:pt>
                <c:pt idx="1057">
                  <c:v>Zara</c:v>
                </c:pt>
                <c:pt idx="1058">
                  <c:v>Zariah</c:v>
                </c:pt>
                <c:pt idx="1059">
                  <c:v>Zavier</c:v>
                </c:pt>
                <c:pt idx="1060">
                  <c:v>Zayne</c:v>
                </c:pt>
                <c:pt idx="1061">
                  <c:v>Zechariah</c:v>
                </c:pt>
                <c:pt idx="1062">
                  <c:v>Zoe</c:v>
                </c:pt>
                <c:pt idx="1063">
                  <c:v>Zoey</c:v>
                </c:pt>
                <c:pt idx="1064">
                  <c:v>Zoie</c:v>
                </c:pt>
                <c:pt idx="1065">
                  <c:v>(blank)</c:v>
                </c:pt>
              </c:strCache>
            </c:strRef>
          </c:cat>
          <c:val>
            <c:numRef>
              <c:f>Sheet2!$E$5:$E$1071</c:f>
              <c:numCache>
                <c:formatCode>General</c:formatCode>
                <c:ptCount val="1066"/>
                <c:pt idx="8">
                  <c:v>3591</c:v>
                </c:pt>
                <c:pt idx="12">
                  <c:v>2507</c:v>
                </c:pt>
                <c:pt idx="14">
                  <c:v>3704</c:v>
                </c:pt>
                <c:pt idx="32">
                  <c:v>3152</c:v>
                </c:pt>
                <c:pt idx="33">
                  <c:v>3027</c:v>
                </c:pt>
                <c:pt idx="34">
                  <c:v>3068</c:v>
                </c:pt>
                <c:pt idx="35">
                  <c:v>3264</c:v>
                </c:pt>
                <c:pt idx="53">
                  <c:v>2340</c:v>
                </c:pt>
                <c:pt idx="60">
                  <c:v>2503</c:v>
                </c:pt>
                <c:pt idx="108">
                  <c:v>3017</c:v>
                </c:pt>
                <c:pt idx="116">
                  <c:v>2308</c:v>
                </c:pt>
                <c:pt idx="120">
                  <c:v>2323</c:v>
                </c:pt>
                <c:pt idx="130">
                  <c:v>3133</c:v>
                </c:pt>
                <c:pt idx="134">
                  <c:v>3096</c:v>
                </c:pt>
                <c:pt idx="140">
                  <c:v>2550</c:v>
                </c:pt>
                <c:pt idx="149">
                  <c:v>3147</c:v>
                </c:pt>
                <c:pt idx="160">
                  <c:v>2213</c:v>
                </c:pt>
                <c:pt idx="177">
                  <c:v>3051</c:v>
                </c:pt>
                <c:pt idx="199">
                  <c:v>3162</c:v>
                </c:pt>
                <c:pt idx="206">
                  <c:v>2619</c:v>
                </c:pt>
                <c:pt idx="207">
                  <c:v>2137</c:v>
                </c:pt>
                <c:pt idx="209">
                  <c:v>2111</c:v>
                </c:pt>
                <c:pt idx="213">
                  <c:v>3100</c:v>
                </c:pt>
                <c:pt idx="222">
                  <c:v>2888</c:v>
                </c:pt>
                <c:pt idx="235">
                  <c:v>2149</c:v>
                </c:pt>
                <c:pt idx="253">
                  <c:v>2858</c:v>
                </c:pt>
                <c:pt idx="255">
                  <c:v>3122</c:v>
                </c:pt>
                <c:pt idx="273">
                  <c:v>3513</c:v>
                </c:pt>
                <c:pt idx="280">
                  <c:v>3164</c:v>
                </c:pt>
                <c:pt idx="284">
                  <c:v>2401</c:v>
                </c:pt>
                <c:pt idx="285">
                  <c:v>2239</c:v>
                </c:pt>
                <c:pt idx="289">
                  <c:v>3355</c:v>
                </c:pt>
                <c:pt idx="294">
                  <c:v>2398</c:v>
                </c:pt>
                <c:pt idx="302">
                  <c:v>3516</c:v>
                </c:pt>
                <c:pt idx="304">
                  <c:v>3157</c:v>
                </c:pt>
                <c:pt idx="314">
                  <c:v>2446</c:v>
                </c:pt>
                <c:pt idx="330">
                  <c:v>3052</c:v>
                </c:pt>
                <c:pt idx="339">
                  <c:v>2663</c:v>
                </c:pt>
                <c:pt idx="347">
                  <c:v>2749</c:v>
                </c:pt>
                <c:pt idx="349">
                  <c:v>3251</c:v>
                </c:pt>
                <c:pt idx="350">
                  <c:v>2196</c:v>
                </c:pt>
                <c:pt idx="360">
                  <c:v>2427</c:v>
                </c:pt>
                <c:pt idx="387">
                  <c:v>2295</c:v>
                </c:pt>
                <c:pt idx="397">
                  <c:v>3607</c:v>
                </c:pt>
                <c:pt idx="399">
                  <c:v>3625</c:v>
                </c:pt>
                <c:pt idx="406">
                  <c:v>3575</c:v>
                </c:pt>
                <c:pt idx="407">
                  <c:v>3449</c:v>
                </c:pt>
                <c:pt idx="421">
                  <c:v>2838</c:v>
                </c:pt>
                <c:pt idx="429">
                  <c:v>2636</c:v>
                </c:pt>
                <c:pt idx="447">
                  <c:v>2219</c:v>
                </c:pt>
                <c:pt idx="450">
                  <c:v>2777</c:v>
                </c:pt>
                <c:pt idx="451">
                  <c:v>3134</c:v>
                </c:pt>
                <c:pt idx="452">
                  <c:v>3602</c:v>
                </c:pt>
                <c:pt idx="462">
                  <c:v>2250</c:v>
                </c:pt>
                <c:pt idx="468">
                  <c:v>2150</c:v>
                </c:pt>
                <c:pt idx="470">
                  <c:v>3011</c:v>
                </c:pt>
                <c:pt idx="477">
                  <c:v>3709</c:v>
                </c:pt>
                <c:pt idx="493">
                  <c:v>3464</c:v>
                </c:pt>
                <c:pt idx="494">
                  <c:v>2266</c:v>
                </c:pt>
                <c:pt idx="536">
                  <c:v>2899</c:v>
                </c:pt>
                <c:pt idx="539">
                  <c:v>3279</c:v>
                </c:pt>
                <c:pt idx="548">
                  <c:v>3436</c:v>
                </c:pt>
                <c:pt idx="560">
                  <c:v>2101</c:v>
                </c:pt>
                <c:pt idx="566">
                  <c:v>2738</c:v>
                </c:pt>
                <c:pt idx="576">
                  <c:v>3091</c:v>
                </c:pt>
                <c:pt idx="579">
                  <c:v>3407</c:v>
                </c:pt>
                <c:pt idx="588">
                  <c:v>3368</c:v>
                </c:pt>
                <c:pt idx="594">
                  <c:v>2643</c:v>
                </c:pt>
                <c:pt idx="597">
                  <c:v>2675</c:v>
                </c:pt>
                <c:pt idx="600">
                  <c:v>2319</c:v>
                </c:pt>
                <c:pt idx="609">
                  <c:v>2288</c:v>
                </c:pt>
                <c:pt idx="615">
                  <c:v>2684</c:v>
                </c:pt>
                <c:pt idx="617">
                  <c:v>3130</c:v>
                </c:pt>
                <c:pt idx="625">
                  <c:v>3634</c:v>
                </c:pt>
                <c:pt idx="629">
                  <c:v>2630</c:v>
                </c:pt>
                <c:pt idx="630">
                  <c:v>2190</c:v>
                </c:pt>
                <c:pt idx="637">
                  <c:v>2924</c:v>
                </c:pt>
                <c:pt idx="651">
                  <c:v>3712</c:v>
                </c:pt>
                <c:pt idx="660">
                  <c:v>3236</c:v>
                </c:pt>
                <c:pt idx="663">
                  <c:v>2940</c:v>
                </c:pt>
                <c:pt idx="681">
                  <c:v>2434</c:v>
                </c:pt>
                <c:pt idx="682">
                  <c:v>2835</c:v>
                </c:pt>
                <c:pt idx="695">
                  <c:v>2844</c:v>
                </c:pt>
                <c:pt idx="699">
                  <c:v>2245</c:v>
                </c:pt>
                <c:pt idx="710">
                  <c:v>3499</c:v>
                </c:pt>
                <c:pt idx="717">
                  <c:v>2834</c:v>
                </c:pt>
                <c:pt idx="721">
                  <c:v>3280</c:v>
                </c:pt>
                <c:pt idx="735">
                  <c:v>2367</c:v>
                </c:pt>
                <c:pt idx="754">
                  <c:v>2751</c:v>
                </c:pt>
                <c:pt idx="756">
                  <c:v>2159</c:v>
                </c:pt>
                <c:pt idx="759">
                  <c:v>2384</c:v>
                </c:pt>
                <c:pt idx="764">
                  <c:v>2369</c:v>
                </c:pt>
                <c:pt idx="774">
                  <c:v>3248</c:v>
                </c:pt>
                <c:pt idx="780">
                  <c:v>2922</c:v>
                </c:pt>
                <c:pt idx="783">
                  <c:v>2644</c:v>
                </c:pt>
                <c:pt idx="785">
                  <c:v>2746</c:v>
                </c:pt>
                <c:pt idx="788">
                  <c:v>3212</c:v>
                </c:pt>
                <c:pt idx="804">
                  <c:v>2846</c:v>
                </c:pt>
                <c:pt idx="805">
                  <c:v>2887</c:v>
                </c:pt>
                <c:pt idx="810">
                  <c:v>2853</c:v>
                </c:pt>
                <c:pt idx="838">
                  <c:v>2935</c:v>
                </c:pt>
                <c:pt idx="842">
                  <c:v>3063</c:v>
                </c:pt>
                <c:pt idx="844">
                  <c:v>2191</c:v>
                </c:pt>
                <c:pt idx="847">
                  <c:v>2303</c:v>
                </c:pt>
                <c:pt idx="848">
                  <c:v>3267</c:v>
                </c:pt>
                <c:pt idx="853">
                  <c:v>3156</c:v>
                </c:pt>
                <c:pt idx="855">
                  <c:v>2264</c:v>
                </c:pt>
                <c:pt idx="856">
                  <c:v>2903</c:v>
                </c:pt>
                <c:pt idx="872">
                  <c:v>2613</c:v>
                </c:pt>
                <c:pt idx="883">
                  <c:v>3171</c:v>
                </c:pt>
                <c:pt idx="884">
                  <c:v>3629</c:v>
                </c:pt>
                <c:pt idx="891">
                  <c:v>2393</c:v>
                </c:pt>
                <c:pt idx="899">
                  <c:v>2826</c:v>
                </c:pt>
                <c:pt idx="909">
                  <c:v>3174</c:v>
                </c:pt>
                <c:pt idx="915">
                  <c:v>2587</c:v>
                </c:pt>
                <c:pt idx="919">
                  <c:v>2370</c:v>
                </c:pt>
                <c:pt idx="920">
                  <c:v>2185</c:v>
                </c:pt>
                <c:pt idx="929">
                  <c:v>2604</c:v>
                </c:pt>
                <c:pt idx="943">
                  <c:v>3406</c:v>
                </c:pt>
                <c:pt idx="954">
                  <c:v>2970</c:v>
                </c:pt>
                <c:pt idx="971">
                  <c:v>2590</c:v>
                </c:pt>
                <c:pt idx="977">
                  <c:v>2567</c:v>
                </c:pt>
                <c:pt idx="979">
                  <c:v>2467</c:v>
                </c:pt>
                <c:pt idx="980">
                  <c:v>3124</c:v>
                </c:pt>
                <c:pt idx="981">
                  <c:v>2871</c:v>
                </c:pt>
                <c:pt idx="987">
                  <c:v>3298</c:v>
                </c:pt>
                <c:pt idx="988">
                  <c:v>2984</c:v>
                </c:pt>
                <c:pt idx="995">
                  <c:v>4893</c:v>
                </c:pt>
                <c:pt idx="997">
                  <c:v>3004</c:v>
                </c:pt>
                <c:pt idx="999">
                  <c:v>3572</c:v>
                </c:pt>
                <c:pt idx="1005">
                  <c:v>3001</c:v>
                </c:pt>
                <c:pt idx="1006">
                  <c:v>2181</c:v>
                </c:pt>
                <c:pt idx="1019">
                  <c:v>2727</c:v>
                </c:pt>
                <c:pt idx="1034">
                  <c:v>3277</c:v>
                </c:pt>
                <c:pt idx="1050">
                  <c:v>2926</c:v>
                </c:pt>
                <c:pt idx="1058">
                  <c:v>2180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B1D-46FF-BA12-2E8A25A896A9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pattFill prst="ltUpDiag">
              <a:fgClr>
                <a:schemeClr val="accent5"/>
              </a:fgClr>
              <a:bgClr>
                <a:schemeClr val="lt1"/>
              </a:bgClr>
            </a:pattFill>
            <a:ln>
              <a:noFill/>
            </a:ln>
            <a:effectLst/>
          </c:spPr>
          <c:cat>
            <c:strRef>
              <c:f>Sheet2!$A$5:$A$1071</c:f>
              <c:strCache>
                <c:ptCount val="1066"/>
                <c:pt idx="0">
                  <c:v>April</c:v>
                </c:pt>
                <c:pt idx="1">
                  <c:v>May</c:v>
                </c:pt>
                <c:pt idx="2">
                  <c:v>August</c:v>
                </c:pt>
                <c:pt idx="3">
                  <c:v>Aaron</c:v>
                </c:pt>
                <c:pt idx="4">
                  <c:v>Abagail</c:v>
                </c:pt>
                <c:pt idx="5">
                  <c:v>Abbigail</c:v>
                </c:pt>
                <c:pt idx="6">
                  <c:v>Abby</c:v>
                </c:pt>
                <c:pt idx="7">
                  <c:v>Abdellah</c:v>
                </c:pt>
                <c:pt idx="8">
                  <c:v>Abdullah</c:v>
                </c:pt>
                <c:pt idx="9">
                  <c:v>Abel</c:v>
                </c:pt>
                <c:pt idx="10">
                  <c:v>Abigayle</c:v>
                </c:pt>
                <c:pt idx="11">
                  <c:v>Ace</c:v>
                </c:pt>
                <c:pt idx="12">
                  <c:v>Adalyn</c:v>
                </c:pt>
                <c:pt idx="13">
                  <c:v>Adam</c:v>
                </c:pt>
                <c:pt idx="14">
                  <c:v>Addisyn</c:v>
                </c:pt>
                <c:pt idx="15">
                  <c:v>Addyson</c:v>
                </c:pt>
                <c:pt idx="16">
                  <c:v>Adeel</c:v>
                </c:pt>
                <c:pt idx="17">
                  <c:v>Adelaide</c:v>
                </c:pt>
                <c:pt idx="18">
                  <c:v>Adell</c:v>
                </c:pt>
                <c:pt idx="19">
                  <c:v>Aden</c:v>
                </c:pt>
                <c:pt idx="20">
                  <c:v>Adil</c:v>
                </c:pt>
                <c:pt idx="21">
                  <c:v>Adison</c:v>
                </c:pt>
                <c:pt idx="22">
                  <c:v>Adriana</c:v>
                </c:pt>
                <c:pt idx="23">
                  <c:v>Adrianna</c:v>
                </c:pt>
                <c:pt idx="24">
                  <c:v>Adrien</c:v>
                </c:pt>
                <c:pt idx="25">
                  <c:v>Adrienne J</c:v>
                </c:pt>
                <c:pt idx="26">
                  <c:v>Ahmed</c:v>
                </c:pt>
                <c:pt idx="27">
                  <c:v>Aiden</c:v>
                </c:pt>
                <c:pt idx="28">
                  <c:v>Aidyn</c:v>
                </c:pt>
                <c:pt idx="29">
                  <c:v>Aileen</c:v>
                </c:pt>
                <c:pt idx="30">
                  <c:v>Aimee</c:v>
                </c:pt>
                <c:pt idx="31">
                  <c:v>Alain</c:v>
                </c:pt>
                <c:pt idx="32">
                  <c:v>Alaina</c:v>
                </c:pt>
                <c:pt idx="33">
                  <c:v>Alan</c:v>
                </c:pt>
                <c:pt idx="34">
                  <c:v>Alana</c:v>
                </c:pt>
                <c:pt idx="35">
                  <c:v>Alani</c:v>
                </c:pt>
                <c:pt idx="36">
                  <c:v>Alanna</c:v>
                </c:pt>
                <c:pt idx="37">
                  <c:v>Alannah</c:v>
                </c:pt>
                <c:pt idx="38">
                  <c:v>Alayna</c:v>
                </c:pt>
                <c:pt idx="39">
                  <c:v>Aldo</c:v>
                </c:pt>
                <c:pt idx="40">
                  <c:v>Alejandra</c:v>
                </c:pt>
                <c:pt idx="41">
                  <c:v>Alena</c:v>
                </c:pt>
                <c:pt idx="42">
                  <c:v>Alessandra</c:v>
                </c:pt>
                <c:pt idx="43">
                  <c:v>Alessandro</c:v>
                </c:pt>
                <c:pt idx="44">
                  <c:v>Alex</c:v>
                </c:pt>
                <c:pt idx="45">
                  <c:v>Alexandra</c:v>
                </c:pt>
                <c:pt idx="46">
                  <c:v>Alexia</c:v>
                </c:pt>
                <c:pt idx="47">
                  <c:v>Alexis</c:v>
                </c:pt>
                <c:pt idx="48">
                  <c:v>Alexus</c:v>
                </c:pt>
                <c:pt idx="49">
                  <c:v>Alexzander</c:v>
                </c:pt>
                <c:pt idx="50">
                  <c:v>Alfred</c:v>
                </c:pt>
                <c:pt idx="51">
                  <c:v>Ali</c:v>
                </c:pt>
                <c:pt idx="52">
                  <c:v>Aliana</c:v>
                </c:pt>
                <c:pt idx="53">
                  <c:v>Alice</c:v>
                </c:pt>
                <c:pt idx="54">
                  <c:v>Alijah</c:v>
                </c:pt>
                <c:pt idx="55">
                  <c:v>Alina</c:v>
                </c:pt>
                <c:pt idx="56">
                  <c:v>Alison</c:v>
                </c:pt>
                <c:pt idx="57">
                  <c:v>Aliya</c:v>
                </c:pt>
                <c:pt idx="58">
                  <c:v>Aliyah</c:v>
                </c:pt>
                <c:pt idx="59">
                  <c:v>Allison</c:v>
                </c:pt>
                <c:pt idx="60">
                  <c:v>Ally</c:v>
                </c:pt>
                <c:pt idx="61">
                  <c:v>Allyson</c:v>
                </c:pt>
                <c:pt idx="62">
                  <c:v>Alma</c:v>
                </c:pt>
                <c:pt idx="63">
                  <c:v>Amanda</c:v>
                </c:pt>
                <c:pt idx="64">
                  <c:v>Amara</c:v>
                </c:pt>
                <c:pt idx="65">
                  <c:v>Amare</c:v>
                </c:pt>
                <c:pt idx="66">
                  <c:v>Amari</c:v>
                </c:pt>
                <c:pt idx="67">
                  <c:v>Amelia</c:v>
                </c:pt>
                <c:pt idx="68">
                  <c:v>Amiah</c:v>
                </c:pt>
                <c:pt idx="69">
                  <c:v>Amir</c:v>
                </c:pt>
                <c:pt idx="70">
                  <c:v>Amirah</c:v>
                </c:pt>
                <c:pt idx="71">
                  <c:v>Amiya</c:v>
                </c:pt>
                <c:pt idx="72">
                  <c:v>Amy</c:v>
                </c:pt>
                <c:pt idx="73">
                  <c:v>Amya</c:v>
                </c:pt>
                <c:pt idx="74">
                  <c:v>Ana</c:v>
                </c:pt>
                <c:pt idx="75">
                  <c:v>Anabel</c:v>
                </c:pt>
                <c:pt idx="76">
                  <c:v>Anahi</c:v>
                </c:pt>
                <c:pt idx="77">
                  <c:v>Anastasia</c:v>
                </c:pt>
                <c:pt idx="78">
                  <c:v>Anaya</c:v>
                </c:pt>
                <c:pt idx="79">
                  <c:v>Andre</c:v>
                </c:pt>
                <c:pt idx="80">
                  <c:v>Andrea</c:v>
                </c:pt>
                <c:pt idx="81">
                  <c:v>Andrew</c:v>
                </c:pt>
                <c:pt idx="82">
                  <c:v>Angela</c:v>
                </c:pt>
                <c:pt idx="83">
                  <c:v>Angelica</c:v>
                </c:pt>
                <c:pt idx="84">
                  <c:v>Angeline</c:v>
                </c:pt>
                <c:pt idx="85">
                  <c:v>Angelique</c:v>
                </c:pt>
                <c:pt idx="86">
                  <c:v>Angelo</c:v>
                </c:pt>
                <c:pt idx="87">
                  <c:v>Anika</c:v>
                </c:pt>
                <c:pt idx="88">
                  <c:v>Anita</c:v>
                </c:pt>
                <c:pt idx="89">
                  <c:v>Ann</c:v>
                </c:pt>
                <c:pt idx="90">
                  <c:v>Anna</c:v>
                </c:pt>
                <c:pt idx="91">
                  <c:v>Annabel</c:v>
                </c:pt>
                <c:pt idx="92">
                  <c:v>Annalise</c:v>
                </c:pt>
                <c:pt idx="93">
                  <c:v>Annie</c:v>
                </c:pt>
                <c:pt idx="94">
                  <c:v>Ansley</c:v>
                </c:pt>
                <c:pt idx="95">
                  <c:v>Anthony</c:v>
                </c:pt>
                <c:pt idx="96">
                  <c:v>Antoine</c:v>
                </c:pt>
                <c:pt idx="97">
                  <c:v>Antonio</c:v>
                </c:pt>
                <c:pt idx="98">
                  <c:v>Antwan</c:v>
                </c:pt>
                <c:pt idx="99">
                  <c:v>Anya</c:v>
                </c:pt>
                <c:pt idx="100">
                  <c:v>Arabella</c:v>
                </c:pt>
                <c:pt idx="101">
                  <c:v>Araceli</c:v>
                </c:pt>
                <c:pt idx="102">
                  <c:v>Aracely</c:v>
                </c:pt>
                <c:pt idx="103">
                  <c:v>Areli</c:v>
                </c:pt>
                <c:pt idx="104">
                  <c:v>Arely</c:v>
                </c:pt>
                <c:pt idx="105">
                  <c:v>Arianna</c:v>
                </c:pt>
                <c:pt idx="106">
                  <c:v>Ariel</c:v>
                </c:pt>
                <c:pt idx="107">
                  <c:v>Arielle</c:v>
                </c:pt>
                <c:pt idx="108">
                  <c:v>Arjun</c:v>
                </c:pt>
                <c:pt idx="109">
                  <c:v>Armani</c:v>
                </c:pt>
                <c:pt idx="110">
                  <c:v>Aron</c:v>
                </c:pt>
                <c:pt idx="111">
                  <c:v>Arthur</c:v>
                </c:pt>
                <c:pt idx="112">
                  <c:v>Aryanna</c:v>
                </c:pt>
                <c:pt idx="113">
                  <c:v>Ashanti</c:v>
                </c:pt>
                <c:pt idx="114">
                  <c:v>Asher</c:v>
                </c:pt>
                <c:pt idx="115">
                  <c:v>Ashley</c:v>
                </c:pt>
                <c:pt idx="116">
                  <c:v>Asia</c:v>
                </c:pt>
                <c:pt idx="117">
                  <c:v>Aspen</c:v>
                </c:pt>
                <c:pt idx="118">
                  <c:v>Athena</c:v>
                </c:pt>
                <c:pt idx="119">
                  <c:v>Atticus</c:v>
                </c:pt>
                <c:pt idx="120">
                  <c:v>Aubree</c:v>
                </c:pt>
                <c:pt idx="121">
                  <c:v>Audrina</c:v>
                </c:pt>
                <c:pt idx="122">
                  <c:v>Augustus</c:v>
                </c:pt>
                <c:pt idx="123">
                  <c:v>Aurora</c:v>
                </c:pt>
                <c:pt idx="124">
                  <c:v>Ava</c:v>
                </c:pt>
                <c:pt idx="125">
                  <c:v>Averi</c:v>
                </c:pt>
                <c:pt idx="126">
                  <c:v>Axel</c:v>
                </c:pt>
                <c:pt idx="127">
                  <c:v>Ayanna</c:v>
                </c:pt>
                <c:pt idx="128">
                  <c:v>Aydan</c:v>
                </c:pt>
                <c:pt idx="129">
                  <c:v>Ayden</c:v>
                </c:pt>
                <c:pt idx="130">
                  <c:v>Aydin</c:v>
                </c:pt>
                <c:pt idx="131">
                  <c:v>Ayla</c:v>
                </c:pt>
                <c:pt idx="132">
                  <c:v>Azul</c:v>
                </c:pt>
                <c:pt idx="133">
                  <c:v>Barbara</c:v>
                </c:pt>
                <c:pt idx="134">
                  <c:v>Baron</c:v>
                </c:pt>
                <c:pt idx="135">
                  <c:v>Barrett</c:v>
                </c:pt>
                <c:pt idx="136">
                  <c:v>Bartholemew</c:v>
                </c:pt>
                <c:pt idx="137">
                  <c:v>Baylee</c:v>
                </c:pt>
                <c:pt idx="138">
                  <c:v>Beatrice</c:v>
                </c:pt>
                <c:pt idx="139">
                  <c:v>Beau</c:v>
                </c:pt>
                <c:pt idx="140">
                  <c:v>Beckett</c:v>
                </c:pt>
                <c:pt idx="141">
                  <c:v>Belen</c:v>
                </c:pt>
                <c:pt idx="142">
                  <c:v>Benjamin</c:v>
                </c:pt>
                <c:pt idx="143">
                  <c:v>Bennett</c:v>
                </c:pt>
                <c:pt idx="144">
                  <c:v>Bethany</c:v>
                </c:pt>
                <c:pt idx="145">
                  <c:v>Betsy</c:v>
                </c:pt>
                <c:pt idx="146">
                  <c:v>Bianca</c:v>
                </c:pt>
                <c:pt idx="147">
                  <c:v>Binh</c:v>
                </c:pt>
                <c:pt idx="148">
                  <c:v>Blaine</c:v>
                </c:pt>
                <c:pt idx="149">
                  <c:v>Bobby</c:v>
                </c:pt>
                <c:pt idx="150">
                  <c:v>Bonalyn</c:v>
                </c:pt>
                <c:pt idx="151">
                  <c:v>Boston</c:v>
                </c:pt>
                <c:pt idx="152">
                  <c:v>Brad</c:v>
                </c:pt>
                <c:pt idx="153">
                  <c:v>Braden</c:v>
                </c:pt>
                <c:pt idx="154">
                  <c:v>Bradley J</c:v>
                </c:pt>
                <c:pt idx="155">
                  <c:v>Brady</c:v>
                </c:pt>
                <c:pt idx="156">
                  <c:v>Bradyn</c:v>
                </c:pt>
                <c:pt idx="157">
                  <c:v>Braeden</c:v>
                </c:pt>
                <c:pt idx="158">
                  <c:v>Braedon</c:v>
                </c:pt>
                <c:pt idx="159">
                  <c:v>Braiden</c:v>
                </c:pt>
                <c:pt idx="160">
                  <c:v>Branden</c:v>
                </c:pt>
                <c:pt idx="161">
                  <c:v>Brandon</c:v>
                </c:pt>
                <c:pt idx="162">
                  <c:v>Brannon</c:v>
                </c:pt>
                <c:pt idx="163">
                  <c:v>Braxton</c:v>
                </c:pt>
                <c:pt idx="164">
                  <c:v>Braylen</c:v>
                </c:pt>
                <c:pt idx="165">
                  <c:v>Breanna</c:v>
                </c:pt>
                <c:pt idx="166">
                  <c:v>Brenden</c:v>
                </c:pt>
                <c:pt idx="167">
                  <c:v>Brendon</c:v>
                </c:pt>
                <c:pt idx="168">
                  <c:v>Brenna</c:v>
                </c:pt>
                <c:pt idx="169">
                  <c:v>Brent</c:v>
                </c:pt>
                <c:pt idx="170">
                  <c:v>Brenton</c:v>
                </c:pt>
                <c:pt idx="171">
                  <c:v>Brian</c:v>
                </c:pt>
                <c:pt idx="172">
                  <c:v>Briana</c:v>
                </c:pt>
                <c:pt idx="173">
                  <c:v>Brice</c:v>
                </c:pt>
                <c:pt idx="174">
                  <c:v>Bridger</c:v>
                </c:pt>
                <c:pt idx="175">
                  <c:v>Bridget</c:v>
                </c:pt>
                <c:pt idx="176">
                  <c:v>Brigit</c:v>
                </c:pt>
                <c:pt idx="177">
                  <c:v>Briley</c:v>
                </c:pt>
                <c:pt idx="178">
                  <c:v>Britney</c:v>
                </c:pt>
                <c:pt idx="179">
                  <c:v>Brody</c:v>
                </c:pt>
                <c:pt idx="180">
                  <c:v>Bronson</c:v>
                </c:pt>
                <c:pt idx="181">
                  <c:v>Brooklyn</c:v>
                </c:pt>
                <c:pt idx="182">
                  <c:v>Brooks</c:v>
                </c:pt>
                <c:pt idx="183">
                  <c:v>Bryanna</c:v>
                </c:pt>
                <c:pt idx="184">
                  <c:v>Bryant</c:v>
                </c:pt>
                <c:pt idx="185">
                  <c:v>Brynlee</c:v>
                </c:pt>
                <c:pt idx="186">
                  <c:v>Brynn</c:v>
                </c:pt>
                <c:pt idx="187">
                  <c:v>Bryson</c:v>
                </c:pt>
                <c:pt idx="188">
                  <c:v>Cade</c:v>
                </c:pt>
                <c:pt idx="189">
                  <c:v>Caiden</c:v>
                </c:pt>
                <c:pt idx="190">
                  <c:v>Caitrin</c:v>
                </c:pt>
                <c:pt idx="191">
                  <c:v>Cale</c:v>
                </c:pt>
                <c:pt idx="192">
                  <c:v>Caleb</c:v>
                </c:pt>
                <c:pt idx="193">
                  <c:v>Callum</c:v>
                </c:pt>
                <c:pt idx="194">
                  <c:v>Calvin</c:v>
                </c:pt>
                <c:pt idx="195">
                  <c:v>Camden</c:v>
                </c:pt>
                <c:pt idx="196">
                  <c:v>Camila</c:v>
                </c:pt>
                <c:pt idx="197">
                  <c:v>Camille</c:v>
                </c:pt>
                <c:pt idx="198">
                  <c:v>Camron</c:v>
                </c:pt>
                <c:pt idx="199">
                  <c:v>Camryn</c:v>
                </c:pt>
                <c:pt idx="200">
                  <c:v>Carl</c:v>
                </c:pt>
                <c:pt idx="201">
                  <c:v>Carla</c:v>
                </c:pt>
                <c:pt idx="202">
                  <c:v>Carlee</c:v>
                </c:pt>
                <c:pt idx="203">
                  <c:v>Carleigh</c:v>
                </c:pt>
                <c:pt idx="204">
                  <c:v>Carley</c:v>
                </c:pt>
                <c:pt idx="205">
                  <c:v>Carlie</c:v>
                </c:pt>
                <c:pt idx="206">
                  <c:v>Carlo</c:v>
                </c:pt>
                <c:pt idx="207">
                  <c:v>Carlos</c:v>
                </c:pt>
                <c:pt idx="208">
                  <c:v>Carly</c:v>
                </c:pt>
                <c:pt idx="209">
                  <c:v>Carmelo</c:v>
                </c:pt>
                <c:pt idx="210">
                  <c:v>Carmen</c:v>
                </c:pt>
                <c:pt idx="211">
                  <c:v>Caroline</c:v>
                </c:pt>
                <c:pt idx="212">
                  <c:v>Carolyn</c:v>
                </c:pt>
                <c:pt idx="213">
                  <c:v>Carsen</c:v>
                </c:pt>
                <c:pt idx="214">
                  <c:v>Carter</c:v>
                </c:pt>
                <c:pt idx="215">
                  <c:v>Case</c:v>
                </c:pt>
                <c:pt idx="216">
                  <c:v>Casey</c:v>
                </c:pt>
                <c:pt idx="217">
                  <c:v>Cason</c:v>
                </c:pt>
                <c:pt idx="218">
                  <c:v>Cassidy</c:v>
                </c:pt>
                <c:pt idx="219">
                  <c:v>Catherine</c:v>
                </c:pt>
                <c:pt idx="220">
                  <c:v>Caylee</c:v>
                </c:pt>
                <c:pt idx="221">
                  <c:v>Celeste</c:v>
                </c:pt>
                <c:pt idx="222">
                  <c:v>Celia</c:v>
                </c:pt>
                <c:pt idx="223">
                  <c:v>Cesar</c:v>
                </c:pt>
                <c:pt idx="224">
                  <c:v>Chaim</c:v>
                </c:pt>
                <c:pt idx="225">
                  <c:v>Chana</c:v>
                </c:pt>
                <c:pt idx="226">
                  <c:v>Chance</c:v>
                </c:pt>
                <c:pt idx="227">
                  <c:v>Charity</c:v>
                </c:pt>
                <c:pt idx="228">
                  <c:v>Charlee</c:v>
                </c:pt>
                <c:pt idx="229">
                  <c:v>Charles</c:v>
                </c:pt>
                <c:pt idx="230">
                  <c:v>Charlie</c:v>
                </c:pt>
                <c:pt idx="231">
                  <c:v>Charlize</c:v>
                </c:pt>
                <c:pt idx="232">
                  <c:v>Chase</c:v>
                </c:pt>
                <c:pt idx="233">
                  <c:v>Chasity</c:v>
                </c:pt>
                <c:pt idx="234">
                  <c:v>Chaya</c:v>
                </c:pt>
                <c:pt idx="235">
                  <c:v>Cheyanne</c:v>
                </c:pt>
                <c:pt idx="236">
                  <c:v>Cheyenne</c:v>
                </c:pt>
                <c:pt idx="237">
                  <c:v>Chris</c:v>
                </c:pt>
                <c:pt idx="238">
                  <c:v>Christina</c:v>
                </c:pt>
                <c:pt idx="239">
                  <c:v>Christine</c:v>
                </c:pt>
                <c:pt idx="240">
                  <c:v>Ciara</c:v>
                </c:pt>
                <c:pt idx="241">
                  <c:v>Claire</c:v>
                </c:pt>
                <c:pt idx="242">
                  <c:v>Clara</c:v>
                </c:pt>
                <c:pt idx="243">
                  <c:v>Clare</c:v>
                </c:pt>
                <c:pt idx="244">
                  <c:v>Clarissa</c:v>
                </c:pt>
                <c:pt idx="245">
                  <c:v>Clark</c:v>
                </c:pt>
                <c:pt idx="246">
                  <c:v>Claudia</c:v>
                </c:pt>
                <c:pt idx="247">
                  <c:v>Claudia N</c:v>
                </c:pt>
                <c:pt idx="248">
                  <c:v>Clayton</c:v>
                </c:pt>
                <c:pt idx="249">
                  <c:v>Clinton</c:v>
                </c:pt>
                <c:pt idx="250">
                  <c:v>Coby</c:v>
                </c:pt>
                <c:pt idx="251">
                  <c:v>Cody</c:v>
                </c:pt>
                <c:pt idx="252">
                  <c:v>Colby</c:v>
                </c:pt>
                <c:pt idx="253">
                  <c:v>Colin</c:v>
                </c:pt>
                <c:pt idx="254">
                  <c:v>Colton</c:v>
                </c:pt>
                <c:pt idx="255">
                  <c:v>Connor</c:v>
                </c:pt>
                <c:pt idx="256">
                  <c:v>Conrad</c:v>
                </c:pt>
                <c:pt idx="257">
                  <c:v>Cora</c:v>
                </c:pt>
                <c:pt idx="258">
                  <c:v>Corey</c:v>
                </c:pt>
                <c:pt idx="259">
                  <c:v>Corinne</c:v>
                </c:pt>
                <c:pt idx="260">
                  <c:v>Cortez</c:v>
                </c:pt>
                <c:pt idx="261">
                  <c:v>Cory</c:v>
                </c:pt>
                <c:pt idx="262">
                  <c:v>Cristal</c:v>
                </c:pt>
                <c:pt idx="263">
                  <c:v>Cristian</c:v>
                </c:pt>
                <c:pt idx="264">
                  <c:v>Cristofer</c:v>
                </c:pt>
                <c:pt idx="265">
                  <c:v>Cruz</c:v>
                </c:pt>
                <c:pt idx="266">
                  <c:v>Crystal</c:v>
                </c:pt>
                <c:pt idx="267">
                  <c:v>Cullen</c:v>
                </c:pt>
                <c:pt idx="268">
                  <c:v>Dakota</c:v>
                </c:pt>
                <c:pt idx="269">
                  <c:v>Dallas</c:v>
                </c:pt>
                <c:pt idx="270">
                  <c:v>Dalton</c:v>
                </c:pt>
                <c:pt idx="271">
                  <c:v>Damari</c:v>
                </c:pt>
                <c:pt idx="272">
                  <c:v>Damarion</c:v>
                </c:pt>
                <c:pt idx="273">
                  <c:v>Damaris</c:v>
                </c:pt>
                <c:pt idx="274">
                  <c:v>Damian</c:v>
                </c:pt>
                <c:pt idx="275">
                  <c:v>Damien</c:v>
                </c:pt>
                <c:pt idx="276">
                  <c:v>Dane</c:v>
                </c:pt>
                <c:pt idx="277">
                  <c:v>Dangelo</c:v>
                </c:pt>
                <c:pt idx="278">
                  <c:v>Dania</c:v>
                </c:pt>
                <c:pt idx="279">
                  <c:v>Daniel</c:v>
                </c:pt>
                <c:pt idx="280">
                  <c:v>Danielle</c:v>
                </c:pt>
                <c:pt idx="281">
                  <c:v>Danika</c:v>
                </c:pt>
                <c:pt idx="282">
                  <c:v>Dante</c:v>
                </c:pt>
                <c:pt idx="283">
                  <c:v>Darian</c:v>
                </c:pt>
                <c:pt idx="284">
                  <c:v>Darien</c:v>
                </c:pt>
                <c:pt idx="285">
                  <c:v>Dario</c:v>
                </c:pt>
                <c:pt idx="286">
                  <c:v>Darius</c:v>
                </c:pt>
                <c:pt idx="287">
                  <c:v>Darnell</c:v>
                </c:pt>
                <c:pt idx="288">
                  <c:v>Darrell</c:v>
                </c:pt>
                <c:pt idx="289">
                  <c:v>Darryl</c:v>
                </c:pt>
                <c:pt idx="290">
                  <c:v>Darwin</c:v>
                </c:pt>
                <c:pt idx="291">
                  <c:v>Dashawn</c:v>
                </c:pt>
                <c:pt idx="292">
                  <c:v>David</c:v>
                </c:pt>
                <c:pt idx="293">
                  <c:v>Davin</c:v>
                </c:pt>
                <c:pt idx="294">
                  <c:v>Davion</c:v>
                </c:pt>
                <c:pt idx="295">
                  <c:v>Davis</c:v>
                </c:pt>
                <c:pt idx="296">
                  <c:v>Dawson</c:v>
                </c:pt>
                <c:pt idx="297">
                  <c:v>Dayana</c:v>
                </c:pt>
                <c:pt idx="298">
                  <c:v>Dean</c:v>
                </c:pt>
                <c:pt idx="299">
                  <c:v>Deandre</c:v>
                </c:pt>
                <c:pt idx="300">
                  <c:v>Deanna</c:v>
                </c:pt>
                <c:pt idx="301">
                  <c:v>Debbie</c:v>
                </c:pt>
                <c:pt idx="302">
                  <c:v>Deborah</c:v>
                </c:pt>
                <c:pt idx="303">
                  <c:v>Debra</c:v>
                </c:pt>
                <c:pt idx="304">
                  <c:v>Deegan</c:v>
                </c:pt>
                <c:pt idx="305">
                  <c:v>Delaney</c:v>
                </c:pt>
                <c:pt idx="306">
                  <c:v>Demarcus</c:v>
                </c:pt>
                <c:pt idx="307">
                  <c:v>Demarion</c:v>
                </c:pt>
                <c:pt idx="308">
                  <c:v>Denise</c:v>
                </c:pt>
                <c:pt idx="309">
                  <c:v>Dereon</c:v>
                </c:pt>
                <c:pt idx="310">
                  <c:v>Derick</c:v>
                </c:pt>
                <c:pt idx="311">
                  <c:v>Deshawn</c:v>
                </c:pt>
                <c:pt idx="312">
                  <c:v>Destiney</c:v>
                </c:pt>
                <c:pt idx="313">
                  <c:v>Destiny</c:v>
                </c:pt>
                <c:pt idx="314">
                  <c:v>Devan</c:v>
                </c:pt>
                <c:pt idx="315">
                  <c:v>Deven</c:v>
                </c:pt>
                <c:pt idx="316">
                  <c:v>Devon</c:v>
                </c:pt>
                <c:pt idx="317">
                  <c:v>Dexter</c:v>
                </c:pt>
                <c:pt idx="318">
                  <c:v>Dheepa</c:v>
                </c:pt>
                <c:pt idx="319">
                  <c:v>Diana</c:v>
                </c:pt>
                <c:pt idx="320">
                  <c:v>Diego</c:v>
                </c:pt>
                <c:pt idx="321">
                  <c:v>Dillon</c:v>
                </c:pt>
                <c:pt idx="322">
                  <c:v>Dominik</c:v>
                </c:pt>
                <c:pt idx="323">
                  <c:v>Donald</c:v>
                </c:pt>
                <c:pt idx="324">
                  <c:v>Donna</c:v>
                </c:pt>
                <c:pt idx="325">
                  <c:v>Donysha</c:v>
                </c:pt>
                <c:pt idx="326">
                  <c:v>Dorian</c:v>
                </c:pt>
                <c:pt idx="327">
                  <c:v>Drake</c:v>
                </c:pt>
                <c:pt idx="328">
                  <c:v>Draven</c:v>
                </c:pt>
                <c:pt idx="329">
                  <c:v>Dylan</c:v>
                </c:pt>
                <c:pt idx="330">
                  <c:v>Ean</c:v>
                </c:pt>
                <c:pt idx="331">
                  <c:v>Easton</c:v>
                </c:pt>
                <c:pt idx="332">
                  <c:v>Ebonee</c:v>
                </c:pt>
                <c:pt idx="333">
                  <c:v>Eddie</c:v>
                </c:pt>
                <c:pt idx="334">
                  <c:v>Eden</c:v>
                </c:pt>
                <c:pt idx="335">
                  <c:v>Edgar</c:v>
                </c:pt>
                <c:pt idx="336">
                  <c:v>Edward</c:v>
                </c:pt>
                <c:pt idx="337">
                  <c:v>Eileen</c:v>
                </c:pt>
                <c:pt idx="338">
                  <c:v>Elaine</c:v>
                </c:pt>
                <c:pt idx="339">
                  <c:v>Eli</c:v>
                </c:pt>
                <c:pt idx="340">
                  <c:v>Eliana</c:v>
                </c:pt>
                <c:pt idx="341">
                  <c:v>Elianna</c:v>
                </c:pt>
                <c:pt idx="342">
                  <c:v>Eliezer</c:v>
                </c:pt>
                <c:pt idx="343">
                  <c:v>Elijah</c:v>
                </c:pt>
                <c:pt idx="344">
                  <c:v>Elisa</c:v>
                </c:pt>
                <c:pt idx="345">
                  <c:v>Elise</c:v>
                </c:pt>
                <c:pt idx="346">
                  <c:v>Eliza</c:v>
                </c:pt>
                <c:pt idx="347">
                  <c:v>Elizabeth</c:v>
                </c:pt>
                <c:pt idx="348">
                  <c:v>Elle</c:v>
                </c:pt>
                <c:pt idx="349">
                  <c:v>Elliana</c:v>
                </c:pt>
                <c:pt idx="350">
                  <c:v>Ellie</c:v>
                </c:pt>
                <c:pt idx="351">
                  <c:v>Elliot</c:v>
                </c:pt>
                <c:pt idx="352">
                  <c:v>Elliott</c:v>
                </c:pt>
                <c:pt idx="353">
                  <c:v>Ellis</c:v>
                </c:pt>
                <c:pt idx="354">
                  <c:v>Elsa</c:v>
                </c:pt>
                <c:pt idx="355">
                  <c:v>Elvis</c:v>
                </c:pt>
                <c:pt idx="356">
                  <c:v>Elyse</c:v>
                </c:pt>
                <c:pt idx="357">
                  <c:v>Emanuel</c:v>
                </c:pt>
                <c:pt idx="358">
                  <c:v>Emerson</c:v>
                </c:pt>
                <c:pt idx="359">
                  <c:v>Emery</c:v>
                </c:pt>
                <c:pt idx="360">
                  <c:v>Emilee</c:v>
                </c:pt>
                <c:pt idx="361">
                  <c:v>Emiliano</c:v>
                </c:pt>
                <c:pt idx="362">
                  <c:v>Emilie</c:v>
                </c:pt>
                <c:pt idx="363">
                  <c:v>Emilio</c:v>
                </c:pt>
                <c:pt idx="364">
                  <c:v>Emily</c:v>
                </c:pt>
                <c:pt idx="365">
                  <c:v>Emmalee</c:v>
                </c:pt>
                <c:pt idx="366">
                  <c:v>Emmanuel</c:v>
                </c:pt>
                <c:pt idx="367">
                  <c:v>Emmett</c:v>
                </c:pt>
                <c:pt idx="368">
                  <c:v>Enola</c:v>
                </c:pt>
                <c:pt idx="369">
                  <c:v>Enrico</c:v>
                </c:pt>
                <c:pt idx="370">
                  <c:v>Erasumus</c:v>
                </c:pt>
                <c:pt idx="371">
                  <c:v>Eric</c:v>
                </c:pt>
                <c:pt idx="372">
                  <c:v>Erica</c:v>
                </c:pt>
                <c:pt idx="373">
                  <c:v>Erick</c:v>
                </c:pt>
                <c:pt idx="374">
                  <c:v>Erik</c:v>
                </c:pt>
                <c:pt idx="375">
                  <c:v>Erika</c:v>
                </c:pt>
                <c:pt idx="376">
                  <c:v>Erin</c:v>
                </c:pt>
                <c:pt idx="377">
                  <c:v>Ernest</c:v>
                </c:pt>
                <c:pt idx="378">
                  <c:v>Ernesto</c:v>
                </c:pt>
                <c:pt idx="379">
                  <c:v>Esperanza</c:v>
                </c:pt>
                <c:pt idx="380">
                  <c:v>Essence</c:v>
                </c:pt>
                <c:pt idx="381">
                  <c:v>Esteban</c:v>
                </c:pt>
                <c:pt idx="382">
                  <c:v>Ethan</c:v>
                </c:pt>
                <c:pt idx="383">
                  <c:v>Eugene</c:v>
                </c:pt>
                <c:pt idx="384">
                  <c:v>Evangeline</c:v>
                </c:pt>
                <c:pt idx="385">
                  <c:v>Eve</c:v>
                </c:pt>
                <c:pt idx="386">
                  <c:v>Evelin</c:v>
                </c:pt>
                <c:pt idx="387">
                  <c:v>Everett</c:v>
                </c:pt>
                <c:pt idx="388">
                  <c:v>Evie</c:v>
                </c:pt>
                <c:pt idx="389">
                  <c:v>Fabian</c:v>
                </c:pt>
                <c:pt idx="390">
                  <c:v>Faith</c:v>
                </c:pt>
                <c:pt idx="391">
                  <c:v>Fatima</c:v>
                </c:pt>
                <c:pt idx="392">
                  <c:v>Fernando</c:v>
                </c:pt>
                <c:pt idx="393">
                  <c:v>Fisher</c:v>
                </c:pt>
                <c:pt idx="394">
                  <c:v>Fletcher</c:v>
                </c:pt>
                <c:pt idx="395">
                  <c:v>Francesco A</c:v>
                </c:pt>
                <c:pt idx="396">
                  <c:v>Francisco</c:v>
                </c:pt>
                <c:pt idx="397">
                  <c:v>Frankie</c:v>
                </c:pt>
                <c:pt idx="398">
                  <c:v>Frida</c:v>
                </c:pt>
                <c:pt idx="399">
                  <c:v>Gabriel</c:v>
                </c:pt>
                <c:pt idx="400">
                  <c:v>Gabriella</c:v>
                </c:pt>
                <c:pt idx="401">
                  <c:v>Gabrielle</c:v>
                </c:pt>
                <c:pt idx="402">
                  <c:v>Gage</c:v>
                </c:pt>
                <c:pt idx="403">
                  <c:v>Gaige</c:v>
                </c:pt>
                <c:pt idx="404">
                  <c:v>Garrett</c:v>
                </c:pt>
                <c:pt idx="405">
                  <c:v>Genesis</c:v>
                </c:pt>
                <c:pt idx="406">
                  <c:v>George</c:v>
                </c:pt>
                <c:pt idx="407">
                  <c:v>Gerald</c:v>
                </c:pt>
                <c:pt idx="408">
                  <c:v>Gerardo</c:v>
                </c:pt>
                <c:pt idx="409">
                  <c:v>German</c:v>
                </c:pt>
                <c:pt idx="410">
                  <c:v>Gia</c:v>
                </c:pt>
                <c:pt idx="411">
                  <c:v>Giada</c:v>
                </c:pt>
                <c:pt idx="412">
                  <c:v>Giana</c:v>
                </c:pt>
                <c:pt idx="413">
                  <c:v>Giancarlo</c:v>
                </c:pt>
                <c:pt idx="414">
                  <c:v>Gianna</c:v>
                </c:pt>
                <c:pt idx="415">
                  <c:v>Gideon</c:v>
                </c:pt>
                <c:pt idx="416">
                  <c:v>Gilbert</c:v>
                </c:pt>
                <c:pt idx="417">
                  <c:v>Gillian</c:v>
                </c:pt>
                <c:pt idx="418">
                  <c:v>Giovanni</c:v>
                </c:pt>
                <c:pt idx="419">
                  <c:v>Giselle</c:v>
                </c:pt>
                <c:pt idx="420">
                  <c:v>Gisselle</c:v>
                </c:pt>
                <c:pt idx="421">
                  <c:v>Gloria</c:v>
                </c:pt>
                <c:pt idx="422">
                  <c:v>Gracelyn</c:v>
                </c:pt>
                <c:pt idx="423">
                  <c:v>Grant</c:v>
                </c:pt>
                <c:pt idx="424">
                  <c:v>Greta</c:v>
                </c:pt>
                <c:pt idx="425">
                  <c:v>Gretchen</c:v>
                </c:pt>
                <c:pt idx="426">
                  <c:v>Guillermo</c:v>
                </c:pt>
                <c:pt idx="427">
                  <c:v>Gunnar</c:v>
                </c:pt>
                <c:pt idx="428">
                  <c:v>Gustavo</c:v>
                </c:pt>
                <c:pt idx="429">
                  <c:v>Gwendolyn</c:v>
                </c:pt>
                <c:pt idx="430">
                  <c:v>Hadassah</c:v>
                </c:pt>
                <c:pt idx="431">
                  <c:v>Hailee</c:v>
                </c:pt>
                <c:pt idx="432">
                  <c:v>Hailey</c:v>
                </c:pt>
                <c:pt idx="433">
                  <c:v>Haleigh</c:v>
                </c:pt>
                <c:pt idx="434">
                  <c:v>Haley</c:v>
                </c:pt>
                <c:pt idx="435">
                  <c:v>Halle</c:v>
                </c:pt>
                <c:pt idx="436">
                  <c:v>Hallie</c:v>
                </c:pt>
                <c:pt idx="437">
                  <c:v>Hamish</c:v>
                </c:pt>
                <c:pt idx="438">
                  <c:v>Hana</c:v>
                </c:pt>
                <c:pt idx="439">
                  <c:v>Hang T</c:v>
                </c:pt>
                <c:pt idx="440">
                  <c:v>Harley</c:v>
                </c:pt>
                <c:pt idx="441">
                  <c:v>Harold</c:v>
                </c:pt>
                <c:pt idx="442">
                  <c:v>Harper</c:v>
                </c:pt>
                <c:pt idx="443">
                  <c:v>Harrison</c:v>
                </c:pt>
                <c:pt idx="444">
                  <c:v>Hayden</c:v>
                </c:pt>
                <c:pt idx="445">
                  <c:v>Hayley</c:v>
                </c:pt>
                <c:pt idx="446">
                  <c:v>Haylie</c:v>
                </c:pt>
                <c:pt idx="447">
                  <c:v>Hazel</c:v>
                </c:pt>
                <c:pt idx="448">
                  <c:v>Heath</c:v>
                </c:pt>
                <c:pt idx="449">
                  <c:v>Heaven</c:v>
                </c:pt>
                <c:pt idx="450">
                  <c:v>Hector</c:v>
                </c:pt>
                <c:pt idx="451">
                  <c:v>Heidi</c:v>
                </c:pt>
                <c:pt idx="452">
                  <c:v>Helena</c:v>
                </c:pt>
                <c:pt idx="453">
                  <c:v>Henry</c:v>
                </c:pt>
                <c:pt idx="454">
                  <c:v>Hezekiah</c:v>
                </c:pt>
                <c:pt idx="455">
                  <c:v>Houston</c:v>
                </c:pt>
                <c:pt idx="456">
                  <c:v>Hugo</c:v>
                </c:pt>
                <c:pt idx="457">
                  <c:v>Humberto</c:v>
                </c:pt>
                <c:pt idx="458">
                  <c:v>Ian</c:v>
                </c:pt>
                <c:pt idx="459">
                  <c:v>Ignacio</c:v>
                </c:pt>
                <c:pt idx="460">
                  <c:v>India</c:v>
                </c:pt>
                <c:pt idx="461">
                  <c:v>Ingrid</c:v>
                </c:pt>
                <c:pt idx="462">
                  <c:v>Irene</c:v>
                </c:pt>
                <c:pt idx="463">
                  <c:v>Iris</c:v>
                </c:pt>
                <c:pt idx="464">
                  <c:v>Isabel</c:v>
                </c:pt>
                <c:pt idx="465">
                  <c:v>Isabell</c:v>
                </c:pt>
                <c:pt idx="466">
                  <c:v>Isabella</c:v>
                </c:pt>
                <c:pt idx="467">
                  <c:v>Isabelle</c:v>
                </c:pt>
                <c:pt idx="468">
                  <c:v>Ishaan</c:v>
                </c:pt>
                <c:pt idx="469">
                  <c:v>Isis</c:v>
                </c:pt>
                <c:pt idx="470">
                  <c:v>Isla</c:v>
                </c:pt>
                <c:pt idx="471">
                  <c:v>Ivan</c:v>
                </c:pt>
                <c:pt idx="472">
                  <c:v>Iyana</c:v>
                </c:pt>
                <c:pt idx="473">
                  <c:v>Izabella</c:v>
                </c:pt>
                <c:pt idx="474">
                  <c:v>Izaiah</c:v>
                </c:pt>
                <c:pt idx="475">
                  <c:v>Jabari</c:v>
                </c:pt>
                <c:pt idx="476">
                  <c:v>Jace</c:v>
                </c:pt>
                <c:pt idx="477">
                  <c:v>Jacey</c:v>
                </c:pt>
                <c:pt idx="478">
                  <c:v>Jacoby</c:v>
                </c:pt>
                <c:pt idx="479">
                  <c:v>Jacqueline</c:v>
                </c:pt>
                <c:pt idx="480">
                  <c:v>Jacquelyn</c:v>
                </c:pt>
                <c:pt idx="481">
                  <c:v>Jaden</c:v>
                </c:pt>
                <c:pt idx="482">
                  <c:v>Jaelynn</c:v>
                </c:pt>
                <c:pt idx="483">
                  <c:v>Jagger</c:v>
                </c:pt>
                <c:pt idx="484">
                  <c:v>Jaida</c:v>
                </c:pt>
                <c:pt idx="485">
                  <c:v>Jaidyn</c:v>
                </c:pt>
                <c:pt idx="486">
                  <c:v>Jaime</c:v>
                </c:pt>
                <c:pt idx="487">
                  <c:v>Jair</c:v>
                </c:pt>
                <c:pt idx="488">
                  <c:v>Jairo</c:v>
                </c:pt>
                <c:pt idx="489">
                  <c:v>Jakayla</c:v>
                </c:pt>
                <c:pt idx="490">
                  <c:v>Jakobe</c:v>
                </c:pt>
                <c:pt idx="491">
                  <c:v>Jaliyah</c:v>
                </c:pt>
                <c:pt idx="492">
                  <c:v>Jamarion</c:v>
                </c:pt>
                <c:pt idx="493">
                  <c:v>James</c:v>
                </c:pt>
                <c:pt idx="494">
                  <c:v>Jameson</c:v>
                </c:pt>
                <c:pt idx="495">
                  <c:v>Janessa</c:v>
                </c:pt>
                <c:pt idx="496">
                  <c:v>Janet</c:v>
                </c:pt>
                <c:pt idx="497">
                  <c:v>Jaqueline</c:v>
                </c:pt>
                <c:pt idx="498">
                  <c:v>Jaron</c:v>
                </c:pt>
                <c:pt idx="499">
                  <c:v>Jase</c:v>
                </c:pt>
                <c:pt idx="500">
                  <c:v>Jasmine</c:v>
                </c:pt>
                <c:pt idx="501">
                  <c:v>Jason</c:v>
                </c:pt>
                <c:pt idx="502">
                  <c:v>Jasper</c:v>
                </c:pt>
                <c:pt idx="503">
                  <c:v>Javon</c:v>
                </c:pt>
                <c:pt idx="504">
                  <c:v>Jaxson</c:v>
                </c:pt>
                <c:pt idx="505">
                  <c:v>Jaycee</c:v>
                </c:pt>
                <c:pt idx="506">
                  <c:v>Jayda</c:v>
                </c:pt>
                <c:pt idx="507">
                  <c:v>Jayden</c:v>
                </c:pt>
                <c:pt idx="508">
                  <c:v>Jaydon</c:v>
                </c:pt>
                <c:pt idx="509">
                  <c:v>Jaylee</c:v>
                </c:pt>
                <c:pt idx="510">
                  <c:v>Jayleen</c:v>
                </c:pt>
                <c:pt idx="511">
                  <c:v>Jaylen</c:v>
                </c:pt>
                <c:pt idx="512">
                  <c:v>Jaylene</c:v>
                </c:pt>
                <c:pt idx="513">
                  <c:v>Jaylyn</c:v>
                </c:pt>
                <c:pt idx="514">
                  <c:v>Jayvon</c:v>
                </c:pt>
                <c:pt idx="515">
                  <c:v>Jazlene</c:v>
                </c:pt>
                <c:pt idx="516">
                  <c:v>Jean</c:v>
                </c:pt>
                <c:pt idx="517">
                  <c:v>Jeanette</c:v>
                </c:pt>
                <c:pt idx="518">
                  <c:v>Jefferson</c:v>
                </c:pt>
                <c:pt idx="519">
                  <c:v>Jeffery</c:v>
                </c:pt>
                <c:pt idx="520">
                  <c:v>Jenna</c:v>
                </c:pt>
                <c:pt idx="521">
                  <c:v>Jennifer</c:v>
                </c:pt>
                <c:pt idx="522">
                  <c:v>Jensen</c:v>
                </c:pt>
                <c:pt idx="523">
                  <c:v>Jeramiah</c:v>
                </c:pt>
                <c:pt idx="524">
                  <c:v>Jerimiah</c:v>
                </c:pt>
                <c:pt idx="525">
                  <c:v>Jerome</c:v>
                </c:pt>
                <c:pt idx="526">
                  <c:v>Jessica</c:v>
                </c:pt>
                <c:pt idx="527">
                  <c:v>Jessie</c:v>
                </c:pt>
                <c:pt idx="528">
                  <c:v>Jett</c:v>
                </c:pt>
                <c:pt idx="529">
                  <c:v>Jewel</c:v>
                </c:pt>
                <c:pt idx="530">
                  <c:v>Joanna</c:v>
                </c:pt>
                <c:pt idx="531">
                  <c:v>Joaquin</c:v>
                </c:pt>
                <c:pt idx="532">
                  <c:v>Jocelyn</c:v>
                </c:pt>
                <c:pt idx="533">
                  <c:v>Joe</c:v>
                </c:pt>
                <c:pt idx="534">
                  <c:v>Joel</c:v>
                </c:pt>
                <c:pt idx="535">
                  <c:v>John</c:v>
                </c:pt>
                <c:pt idx="536">
                  <c:v>Johnathan</c:v>
                </c:pt>
                <c:pt idx="537">
                  <c:v>Johnathon</c:v>
                </c:pt>
                <c:pt idx="538">
                  <c:v>Johnny</c:v>
                </c:pt>
                <c:pt idx="539">
                  <c:v>Jonas</c:v>
                </c:pt>
                <c:pt idx="540">
                  <c:v>Jonathan R</c:v>
                </c:pt>
                <c:pt idx="541">
                  <c:v>Jonathon</c:v>
                </c:pt>
                <c:pt idx="542">
                  <c:v>Jordan</c:v>
                </c:pt>
                <c:pt idx="543">
                  <c:v>Jordin</c:v>
                </c:pt>
                <c:pt idx="544">
                  <c:v>Jordon</c:v>
                </c:pt>
                <c:pt idx="545">
                  <c:v>Jordyn</c:v>
                </c:pt>
                <c:pt idx="546">
                  <c:v>Jose</c:v>
                </c:pt>
                <c:pt idx="547">
                  <c:v>Joselyn</c:v>
                </c:pt>
                <c:pt idx="548">
                  <c:v>Joseph</c:v>
                </c:pt>
                <c:pt idx="549">
                  <c:v>Josie</c:v>
                </c:pt>
                <c:pt idx="550">
                  <c:v>Josue</c:v>
                </c:pt>
                <c:pt idx="551">
                  <c:v>Judith</c:v>
                </c:pt>
                <c:pt idx="552">
                  <c:v>Judy</c:v>
                </c:pt>
                <c:pt idx="553">
                  <c:v>Julia</c:v>
                </c:pt>
                <c:pt idx="554">
                  <c:v>Juliana</c:v>
                </c:pt>
                <c:pt idx="555">
                  <c:v>Julie</c:v>
                </c:pt>
                <c:pt idx="556">
                  <c:v>Julien</c:v>
                </c:pt>
                <c:pt idx="557">
                  <c:v>Juliette</c:v>
                </c:pt>
                <c:pt idx="558">
                  <c:v>Jumil</c:v>
                </c:pt>
                <c:pt idx="559">
                  <c:v>Junior</c:v>
                </c:pt>
                <c:pt idx="560">
                  <c:v>Justice</c:v>
                </c:pt>
                <c:pt idx="561">
                  <c:v>Jyoti</c:v>
                </c:pt>
                <c:pt idx="562">
                  <c:v>Kaden</c:v>
                </c:pt>
                <c:pt idx="563">
                  <c:v>Kadence</c:v>
                </c:pt>
                <c:pt idx="564">
                  <c:v>Kadin</c:v>
                </c:pt>
                <c:pt idx="565">
                  <c:v>Kadyn</c:v>
                </c:pt>
                <c:pt idx="566">
                  <c:v>Kaeden</c:v>
                </c:pt>
                <c:pt idx="567">
                  <c:v>Kael</c:v>
                </c:pt>
                <c:pt idx="568">
                  <c:v>Kai</c:v>
                </c:pt>
                <c:pt idx="569">
                  <c:v>Kaiden</c:v>
                </c:pt>
                <c:pt idx="570">
                  <c:v>Kaila</c:v>
                </c:pt>
                <c:pt idx="571">
                  <c:v>Kailee</c:v>
                </c:pt>
                <c:pt idx="572">
                  <c:v>Kaitlynn</c:v>
                </c:pt>
                <c:pt idx="573">
                  <c:v>Kaiya</c:v>
                </c:pt>
                <c:pt idx="574">
                  <c:v>Kale</c:v>
                </c:pt>
                <c:pt idx="575">
                  <c:v>Kaleigh</c:v>
                </c:pt>
                <c:pt idx="576">
                  <c:v>Kali</c:v>
                </c:pt>
                <c:pt idx="577">
                  <c:v>Kamari</c:v>
                </c:pt>
                <c:pt idx="578">
                  <c:v>Kamden</c:v>
                </c:pt>
                <c:pt idx="579">
                  <c:v>Kamila</c:v>
                </c:pt>
                <c:pt idx="580">
                  <c:v>Kamrin</c:v>
                </c:pt>
                <c:pt idx="581">
                  <c:v>Kamron</c:v>
                </c:pt>
                <c:pt idx="582">
                  <c:v>Kamryn</c:v>
                </c:pt>
                <c:pt idx="583">
                  <c:v>Kane</c:v>
                </c:pt>
                <c:pt idx="584">
                  <c:v>Kara</c:v>
                </c:pt>
                <c:pt idx="585">
                  <c:v>Karissa</c:v>
                </c:pt>
                <c:pt idx="586">
                  <c:v>Karla</c:v>
                </c:pt>
                <c:pt idx="587">
                  <c:v>Karley</c:v>
                </c:pt>
                <c:pt idx="588">
                  <c:v>Karli</c:v>
                </c:pt>
                <c:pt idx="589">
                  <c:v>Karlie</c:v>
                </c:pt>
                <c:pt idx="590">
                  <c:v>Karma</c:v>
                </c:pt>
                <c:pt idx="591">
                  <c:v>Karter</c:v>
                </c:pt>
                <c:pt idx="592">
                  <c:v>Kasey</c:v>
                </c:pt>
                <c:pt idx="593">
                  <c:v>Kason</c:v>
                </c:pt>
                <c:pt idx="594">
                  <c:v>Katelyn</c:v>
                </c:pt>
                <c:pt idx="595">
                  <c:v>Katie</c:v>
                </c:pt>
                <c:pt idx="596">
                  <c:v>Katrina</c:v>
                </c:pt>
                <c:pt idx="597">
                  <c:v>Kayden</c:v>
                </c:pt>
                <c:pt idx="598">
                  <c:v>Kayla</c:v>
                </c:pt>
                <c:pt idx="599">
                  <c:v>Kaylah</c:v>
                </c:pt>
                <c:pt idx="600">
                  <c:v>Kaylee</c:v>
                </c:pt>
                <c:pt idx="601">
                  <c:v>Kaylen</c:v>
                </c:pt>
                <c:pt idx="602">
                  <c:v>Kayley</c:v>
                </c:pt>
                <c:pt idx="603">
                  <c:v>Kaylie</c:v>
                </c:pt>
                <c:pt idx="604">
                  <c:v>Kaylin</c:v>
                </c:pt>
                <c:pt idx="605">
                  <c:v>Kaylyn</c:v>
                </c:pt>
                <c:pt idx="606">
                  <c:v>Kaylynn</c:v>
                </c:pt>
                <c:pt idx="607">
                  <c:v>Keith</c:v>
                </c:pt>
                <c:pt idx="608">
                  <c:v>Kellen</c:v>
                </c:pt>
                <c:pt idx="609">
                  <c:v>Kelley</c:v>
                </c:pt>
                <c:pt idx="610">
                  <c:v>Kelly</c:v>
                </c:pt>
                <c:pt idx="611">
                  <c:v>Kelvin</c:v>
                </c:pt>
                <c:pt idx="612">
                  <c:v>Kendal</c:v>
                </c:pt>
                <c:pt idx="613">
                  <c:v>Kendall</c:v>
                </c:pt>
                <c:pt idx="614">
                  <c:v>Kendra</c:v>
                </c:pt>
                <c:pt idx="615">
                  <c:v>Kendrick</c:v>
                </c:pt>
                <c:pt idx="616">
                  <c:v>Kennedi</c:v>
                </c:pt>
                <c:pt idx="617">
                  <c:v>Kennedy</c:v>
                </c:pt>
                <c:pt idx="618">
                  <c:v>Kenneth</c:v>
                </c:pt>
                <c:pt idx="619">
                  <c:v>Kenya</c:v>
                </c:pt>
                <c:pt idx="620">
                  <c:v>Kenzie</c:v>
                </c:pt>
                <c:pt idx="621">
                  <c:v>Keon</c:v>
                </c:pt>
                <c:pt idx="622">
                  <c:v>Keshawn</c:v>
                </c:pt>
                <c:pt idx="623">
                  <c:v>Ketsia</c:v>
                </c:pt>
                <c:pt idx="624">
                  <c:v>Keyla</c:v>
                </c:pt>
                <c:pt idx="625">
                  <c:v>Keyon</c:v>
                </c:pt>
                <c:pt idx="626">
                  <c:v>Kianna</c:v>
                </c:pt>
                <c:pt idx="627">
                  <c:v>Kiara</c:v>
                </c:pt>
                <c:pt idx="628">
                  <c:v>Kiersten</c:v>
                </c:pt>
                <c:pt idx="629">
                  <c:v>Kiley</c:v>
                </c:pt>
                <c:pt idx="630">
                  <c:v>Kimberly</c:v>
                </c:pt>
                <c:pt idx="631">
                  <c:v>Kinley</c:v>
                </c:pt>
                <c:pt idx="632">
                  <c:v>Kinsley</c:v>
                </c:pt>
                <c:pt idx="633">
                  <c:v>Kira</c:v>
                </c:pt>
                <c:pt idx="634">
                  <c:v>Kobe</c:v>
                </c:pt>
                <c:pt idx="635">
                  <c:v>Kody</c:v>
                </c:pt>
                <c:pt idx="636">
                  <c:v>Kolby</c:v>
                </c:pt>
                <c:pt idx="637">
                  <c:v>Kole</c:v>
                </c:pt>
                <c:pt idx="638">
                  <c:v>Kolten</c:v>
                </c:pt>
                <c:pt idx="639">
                  <c:v>Kolton</c:v>
                </c:pt>
                <c:pt idx="640">
                  <c:v>Konner</c:v>
                </c:pt>
                <c:pt idx="641">
                  <c:v>Korbin</c:v>
                </c:pt>
                <c:pt idx="642">
                  <c:v>Kristen</c:v>
                </c:pt>
                <c:pt idx="643">
                  <c:v>Kristin</c:v>
                </c:pt>
                <c:pt idx="644">
                  <c:v>Krystal</c:v>
                </c:pt>
                <c:pt idx="645">
                  <c:v>Kyan</c:v>
                </c:pt>
                <c:pt idx="646">
                  <c:v>Kyla</c:v>
                </c:pt>
                <c:pt idx="647">
                  <c:v>Kyle</c:v>
                </c:pt>
                <c:pt idx="648">
                  <c:v>Kyleigh</c:v>
                </c:pt>
                <c:pt idx="649">
                  <c:v>Kyler</c:v>
                </c:pt>
                <c:pt idx="650">
                  <c:v>Kylie</c:v>
                </c:pt>
                <c:pt idx="651">
                  <c:v>Kyra</c:v>
                </c:pt>
                <c:pt idx="652">
                  <c:v>Laci</c:v>
                </c:pt>
                <c:pt idx="653">
                  <c:v>Laila</c:v>
                </c:pt>
                <c:pt idx="654">
                  <c:v>Lailah</c:v>
                </c:pt>
                <c:pt idx="655">
                  <c:v>Lainey</c:v>
                </c:pt>
                <c:pt idx="656">
                  <c:v>Lamar</c:v>
                </c:pt>
                <c:pt idx="657">
                  <c:v>Lamont</c:v>
                </c:pt>
                <c:pt idx="658">
                  <c:v>Lance</c:v>
                </c:pt>
                <c:pt idx="659">
                  <c:v>Landen</c:v>
                </c:pt>
                <c:pt idx="660">
                  <c:v>Landin</c:v>
                </c:pt>
                <c:pt idx="661">
                  <c:v>Landyn</c:v>
                </c:pt>
                <c:pt idx="662">
                  <c:v>Lane</c:v>
                </c:pt>
                <c:pt idx="663">
                  <c:v>Larissa</c:v>
                </c:pt>
                <c:pt idx="664">
                  <c:v>Larry</c:v>
                </c:pt>
                <c:pt idx="665">
                  <c:v>Latia</c:v>
                </c:pt>
                <c:pt idx="666">
                  <c:v>Laurel</c:v>
                </c:pt>
                <c:pt idx="667">
                  <c:v>Lauren</c:v>
                </c:pt>
                <c:pt idx="668">
                  <c:v>Lauryn</c:v>
                </c:pt>
                <c:pt idx="669">
                  <c:v>Lawrence</c:v>
                </c:pt>
                <c:pt idx="670">
                  <c:v>Layla</c:v>
                </c:pt>
                <c:pt idx="671">
                  <c:v>Layton</c:v>
                </c:pt>
                <c:pt idx="672">
                  <c:v>Lei-Ming</c:v>
                </c:pt>
                <c:pt idx="673">
                  <c:v>Leland</c:v>
                </c:pt>
                <c:pt idx="674">
                  <c:v>Lenora</c:v>
                </c:pt>
                <c:pt idx="675">
                  <c:v>Leonel</c:v>
                </c:pt>
                <c:pt idx="676">
                  <c:v>Leonidas</c:v>
                </c:pt>
                <c:pt idx="677">
                  <c:v>Leroy</c:v>
                </c:pt>
                <c:pt idx="678">
                  <c:v>Leslie</c:v>
                </c:pt>
                <c:pt idx="679">
                  <c:v>Levi</c:v>
                </c:pt>
                <c:pt idx="680">
                  <c:v>Leyla</c:v>
                </c:pt>
                <c:pt idx="681">
                  <c:v>Liam</c:v>
                </c:pt>
                <c:pt idx="682">
                  <c:v>Liberty</c:v>
                </c:pt>
                <c:pt idx="683">
                  <c:v>Lilian</c:v>
                </c:pt>
                <c:pt idx="684">
                  <c:v>Lilianna</c:v>
                </c:pt>
                <c:pt idx="685">
                  <c:v>Lillian</c:v>
                </c:pt>
                <c:pt idx="686">
                  <c:v>Lilliana</c:v>
                </c:pt>
                <c:pt idx="687">
                  <c:v>Lillianna</c:v>
                </c:pt>
                <c:pt idx="688">
                  <c:v>Lillie</c:v>
                </c:pt>
                <c:pt idx="689">
                  <c:v>Lilly</c:v>
                </c:pt>
                <c:pt idx="690">
                  <c:v>Lily</c:v>
                </c:pt>
                <c:pt idx="691">
                  <c:v>Lincoln</c:v>
                </c:pt>
                <c:pt idx="692">
                  <c:v>Linda</c:v>
                </c:pt>
                <c:pt idx="693">
                  <c:v>Lindsay</c:v>
                </c:pt>
                <c:pt idx="694">
                  <c:v>Lisa</c:v>
                </c:pt>
                <c:pt idx="695">
                  <c:v>Litzy</c:v>
                </c:pt>
                <c:pt idx="696">
                  <c:v>Lizeth</c:v>
                </c:pt>
                <c:pt idx="697">
                  <c:v>Lola</c:v>
                </c:pt>
                <c:pt idx="698">
                  <c:v>London</c:v>
                </c:pt>
                <c:pt idx="699">
                  <c:v>Londyn</c:v>
                </c:pt>
                <c:pt idx="700">
                  <c:v>Lorelei</c:v>
                </c:pt>
                <c:pt idx="701">
                  <c:v>Lorena</c:v>
                </c:pt>
                <c:pt idx="702">
                  <c:v>Lucia</c:v>
                </c:pt>
                <c:pt idx="703">
                  <c:v>Lucian</c:v>
                </c:pt>
                <c:pt idx="704">
                  <c:v>Luciana</c:v>
                </c:pt>
                <c:pt idx="705">
                  <c:v>Lukas</c:v>
                </c:pt>
                <c:pt idx="706">
                  <c:v>Luz</c:v>
                </c:pt>
                <c:pt idx="707">
                  <c:v>Lyla</c:v>
                </c:pt>
                <c:pt idx="708">
                  <c:v>Lyric</c:v>
                </c:pt>
                <c:pt idx="709">
                  <c:v>Macey</c:v>
                </c:pt>
                <c:pt idx="710">
                  <c:v>Maci</c:v>
                </c:pt>
                <c:pt idx="711">
                  <c:v>Macy</c:v>
                </c:pt>
                <c:pt idx="712">
                  <c:v>Madden</c:v>
                </c:pt>
                <c:pt idx="713">
                  <c:v>Maddison</c:v>
                </c:pt>
                <c:pt idx="714">
                  <c:v>Madeleine</c:v>
                </c:pt>
                <c:pt idx="715">
                  <c:v>Madeline</c:v>
                </c:pt>
                <c:pt idx="716">
                  <c:v>Madelyn</c:v>
                </c:pt>
                <c:pt idx="717">
                  <c:v>Madyson</c:v>
                </c:pt>
                <c:pt idx="718">
                  <c:v>Maeve</c:v>
                </c:pt>
                <c:pt idx="719">
                  <c:v>Magdalena</c:v>
                </c:pt>
                <c:pt idx="720">
                  <c:v>Makai</c:v>
                </c:pt>
                <c:pt idx="721">
                  <c:v>Makaila</c:v>
                </c:pt>
                <c:pt idx="722">
                  <c:v>Makenna</c:v>
                </c:pt>
                <c:pt idx="723">
                  <c:v>Makenzie</c:v>
                </c:pt>
                <c:pt idx="724">
                  <c:v>Malachi</c:v>
                </c:pt>
                <c:pt idx="725">
                  <c:v>Malakai</c:v>
                </c:pt>
                <c:pt idx="726">
                  <c:v>Malia</c:v>
                </c:pt>
                <c:pt idx="727">
                  <c:v>Malik</c:v>
                </c:pt>
                <c:pt idx="728">
                  <c:v>Mallory</c:v>
                </c:pt>
                <c:pt idx="729">
                  <c:v>Manuel</c:v>
                </c:pt>
                <c:pt idx="730">
                  <c:v>Marc</c:v>
                </c:pt>
                <c:pt idx="731">
                  <c:v>Marcel</c:v>
                </c:pt>
                <c:pt idx="732">
                  <c:v>Marcelo</c:v>
                </c:pt>
                <c:pt idx="733">
                  <c:v>Marcos</c:v>
                </c:pt>
                <c:pt idx="734">
                  <c:v>Maria</c:v>
                </c:pt>
                <c:pt idx="735">
                  <c:v>Mariam</c:v>
                </c:pt>
                <c:pt idx="736">
                  <c:v>Mariana</c:v>
                </c:pt>
                <c:pt idx="737">
                  <c:v>Marianne</c:v>
                </c:pt>
                <c:pt idx="738">
                  <c:v>Maribel</c:v>
                </c:pt>
                <c:pt idx="739">
                  <c:v>Mariela</c:v>
                </c:pt>
                <c:pt idx="740">
                  <c:v>Marilyn</c:v>
                </c:pt>
                <c:pt idx="741">
                  <c:v>Marin</c:v>
                </c:pt>
                <c:pt idx="742">
                  <c:v>Mario</c:v>
                </c:pt>
                <c:pt idx="743">
                  <c:v>Marisa</c:v>
                </c:pt>
                <c:pt idx="744">
                  <c:v>Marisol</c:v>
                </c:pt>
                <c:pt idx="745">
                  <c:v>Marlee</c:v>
                </c:pt>
                <c:pt idx="746">
                  <c:v>Marlene</c:v>
                </c:pt>
                <c:pt idx="747">
                  <c:v>Marques</c:v>
                </c:pt>
                <c:pt idx="748">
                  <c:v>Marquis</c:v>
                </c:pt>
                <c:pt idx="749">
                  <c:v>Marshall</c:v>
                </c:pt>
                <c:pt idx="750">
                  <c:v>Martin</c:v>
                </c:pt>
                <c:pt idx="751">
                  <c:v>Marvin</c:v>
                </c:pt>
                <c:pt idx="752">
                  <c:v>Maryjane</c:v>
                </c:pt>
                <c:pt idx="753">
                  <c:v>Mason</c:v>
                </c:pt>
                <c:pt idx="754">
                  <c:v>Mathew</c:v>
                </c:pt>
                <c:pt idx="755">
                  <c:v>Mathias</c:v>
                </c:pt>
                <c:pt idx="756">
                  <c:v>Matias</c:v>
                </c:pt>
                <c:pt idx="757">
                  <c:v>Matilda</c:v>
                </c:pt>
                <c:pt idx="758">
                  <c:v>Matthew</c:v>
                </c:pt>
                <c:pt idx="759">
                  <c:v>Matthias</c:v>
                </c:pt>
                <c:pt idx="760">
                  <c:v>Mattie</c:v>
                </c:pt>
                <c:pt idx="761">
                  <c:v>Mauricio</c:v>
                </c:pt>
                <c:pt idx="762">
                  <c:v>Maverick</c:v>
                </c:pt>
                <c:pt idx="763">
                  <c:v>Maxim</c:v>
                </c:pt>
                <c:pt idx="764">
                  <c:v>Maximilian</c:v>
                </c:pt>
                <c:pt idx="765">
                  <c:v>Maximus</c:v>
                </c:pt>
                <c:pt idx="766">
                  <c:v>Maxwell</c:v>
                </c:pt>
                <c:pt idx="767">
                  <c:v>Maya</c:v>
                </c:pt>
                <c:pt idx="768">
                  <c:v>Mayra</c:v>
                </c:pt>
                <c:pt idx="769">
                  <c:v>Meadow</c:v>
                </c:pt>
                <c:pt idx="770">
                  <c:v>Megan</c:v>
                </c:pt>
                <c:pt idx="771">
                  <c:v>Mekhi</c:v>
                </c:pt>
                <c:pt idx="772">
                  <c:v>Melisa</c:v>
                </c:pt>
                <c:pt idx="773">
                  <c:v>Mia</c:v>
                </c:pt>
                <c:pt idx="774">
                  <c:v>Micah</c:v>
                </c:pt>
                <c:pt idx="775">
                  <c:v>Michael</c:v>
                </c:pt>
                <c:pt idx="776">
                  <c:v>Michaela</c:v>
                </c:pt>
                <c:pt idx="777">
                  <c:v>Micheal</c:v>
                </c:pt>
                <c:pt idx="778">
                  <c:v>Miguel</c:v>
                </c:pt>
                <c:pt idx="779">
                  <c:v>Milagros</c:v>
                </c:pt>
                <c:pt idx="780">
                  <c:v>Miles</c:v>
                </c:pt>
                <c:pt idx="781">
                  <c:v>Miley</c:v>
                </c:pt>
                <c:pt idx="782">
                  <c:v>Mina</c:v>
                </c:pt>
                <c:pt idx="783">
                  <c:v>Miranda</c:v>
                </c:pt>
                <c:pt idx="784">
                  <c:v>Mireya</c:v>
                </c:pt>
                <c:pt idx="785">
                  <c:v>Misael</c:v>
                </c:pt>
                <c:pt idx="786">
                  <c:v>Miya</c:v>
                </c:pt>
                <c:pt idx="787">
                  <c:v>Mohamed</c:v>
                </c:pt>
                <c:pt idx="788">
                  <c:v>Mohammed</c:v>
                </c:pt>
                <c:pt idx="789">
                  <c:v>Mollie</c:v>
                </c:pt>
                <c:pt idx="790">
                  <c:v>Molly</c:v>
                </c:pt>
                <c:pt idx="791">
                  <c:v>Monique</c:v>
                </c:pt>
                <c:pt idx="792">
                  <c:v>Monserrat</c:v>
                </c:pt>
                <c:pt idx="793">
                  <c:v>Morgan</c:v>
                </c:pt>
                <c:pt idx="794">
                  <c:v>Moriah</c:v>
                </c:pt>
                <c:pt idx="795">
                  <c:v>Moshe</c:v>
                </c:pt>
                <c:pt idx="796">
                  <c:v>Muhammad</c:v>
                </c:pt>
                <c:pt idx="797">
                  <c:v>Myah</c:v>
                </c:pt>
                <c:pt idx="798">
                  <c:v>Myla</c:v>
                </c:pt>
                <c:pt idx="799">
                  <c:v>Myles</c:v>
                </c:pt>
                <c:pt idx="800">
                  <c:v>Mylie</c:v>
                </c:pt>
                <c:pt idx="801">
                  <c:v>Nadia</c:v>
                </c:pt>
                <c:pt idx="802">
                  <c:v>Nan</c:v>
                </c:pt>
                <c:pt idx="803">
                  <c:v>Naomi</c:v>
                </c:pt>
                <c:pt idx="804">
                  <c:v>Natalia</c:v>
                </c:pt>
                <c:pt idx="805">
                  <c:v>Natalya</c:v>
                </c:pt>
                <c:pt idx="806">
                  <c:v>Natasha</c:v>
                </c:pt>
                <c:pt idx="807">
                  <c:v>Nathalia</c:v>
                </c:pt>
                <c:pt idx="808">
                  <c:v>Nathalie</c:v>
                </c:pt>
                <c:pt idx="809">
                  <c:v>Nathan</c:v>
                </c:pt>
                <c:pt idx="810">
                  <c:v>Nathanial</c:v>
                </c:pt>
                <c:pt idx="811">
                  <c:v>Nathen</c:v>
                </c:pt>
                <c:pt idx="812">
                  <c:v>Nayeli</c:v>
                </c:pt>
                <c:pt idx="813">
                  <c:v>Ned</c:v>
                </c:pt>
                <c:pt idx="814">
                  <c:v>Nehemiah</c:v>
                </c:pt>
                <c:pt idx="815">
                  <c:v>Neil</c:v>
                </c:pt>
                <c:pt idx="816">
                  <c:v>Nevaeh</c:v>
                </c:pt>
                <c:pt idx="817">
                  <c:v>Neveah</c:v>
                </c:pt>
                <c:pt idx="818">
                  <c:v>Nick</c:v>
                </c:pt>
                <c:pt idx="819">
                  <c:v>Nickolas</c:v>
                </c:pt>
                <c:pt idx="820">
                  <c:v>Nicole</c:v>
                </c:pt>
                <c:pt idx="821">
                  <c:v>Nikhil</c:v>
                </c:pt>
                <c:pt idx="822">
                  <c:v>Niko</c:v>
                </c:pt>
                <c:pt idx="823">
                  <c:v>Nilson</c:v>
                </c:pt>
                <c:pt idx="824">
                  <c:v>Nina</c:v>
                </c:pt>
                <c:pt idx="825">
                  <c:v>Noe</c:v>
                </c:pt>
                <c:pt idx="826">
                  <c:v>Noel</c:v>
                </c:pt>
                <c:pt idx="827">
                  <c:v>Noelle</c:v>
                </c:pt>
                <c:pt idx="828">
                  <c:v>Noemi</c:v>
                </c:pt>
                <c:pt idx="829">
                  <c:v>Nola</c:v>
                </c:pt>
                <c:pt idx="830">
                  <c:v>Nolan</c:v>
                </c:pt>
                <c:pt idx="831">
                  <c:v>Nyla</c:v>
                </c:pt>
                <c:pt idx="832">
                  <c:v>Octavio</c:v>
                </c:pt>
                <c:pt idx="833">
                  <c:v>Odin</c:v>
                </c:pt>
                <c:pt idx="834">
                  <c:v>Orlando</c:v>
                </c:pt>
                <c:pt idx="835">
                  <c:v>Oscar</c:v>
                </c:pt>
                <c:pt idx="836">
                  <c:v>Oswaldo</c:v>
                </c:pt>
                <c:pt idx="837">
                  <c:v>Owen</c:v>
                </c:pt>
                <c:pt idx="838">
                  <c:v>Pablo</c:v>
                </c:pt>
                <c:pt idx="839">
                  <c:v>Paola</c:v>
                </c:pt>
                <c:pt idx="840">
                  <c:v>Paris</c:v>
                </c:pt>
                <c:pt idx="841">
                  <c:v>Parker</c:v>
                </c:pt>
                <c:pt idx="842">
                  <c:v>Patience</c:v>
                </c:pt>
                <c:pt idx="843">
                  <c:v>Patrick</c:v>
                </c:pt>
                <c:pt idx="844">
                  <c:v>Paul</c:v>
                </c:pt>
                <c:pt idx="845">
                  <c:v>Paxton</c:v>
                </c:pt>
                <c:pt idx="846">
                  <c:v>Payten</c:v>
                </c:pt>
                <c:pt idx="847">
                  <c:v>Penelope</c:v>
                </c:pt>
                <c:pt idx="848">
                  <c:v>Perla</c:v>
                </c:pt>
                <c:pt idx="849">
                  <c:v>Peyton</c:v>
                </c:pt>
                <c:pt idx="850">
                  <c:v>Phil</c:v>
                </c:pt>
                <c:pt idx="851">
                  <c:v>Philip</c:v>
                </c:pt>
                <c:pt idx="852">
                  <c:v>Phoenix</c:v>
                </c:pt>
                <c:pt idx="853">
                  <c:v>Pierce</c:v>
                </c:pt>
                <c:pt idx="854">
                  <c:v>Pierre</c:v>
                </c:pt>
                <c:pt idx="855">
                  <c:v>Piper</c:v>
                </c:pt>
                <c:pt idx="856">
                  <c:v>Presley</c:v>
                </c:pt>
                <c:pt idx="857">
                  <c:v>Prince</c:v>
                </c:pt>
                <c:pt idx="858">
                  <c:v>Princess</c:v>
                </c:pt>
                <c:pt idx="859">
                  <c:v>Quentin</c:v>
                </c:pt>
                <c:pt idx="860">
                  <c:v>Quincy</c:v>
                </c:pt>
                <c:pt idx="861">
                  <c:v>Quinn</c:v>
                </c:pt>
                <c:pt idx="862">
                  <c:v>Rachael</c:v>
                </c:pt>
                <c:pt idx="863">
                  <c:v>Raegan</c:v>
                </c:pt>
                <c:pt idx="864">
                  <c:v>Raelynn</c:v>
                </c:pt>
                <c:pt idx="865">
                  <c:v>Rafael</c:v>
                </c:pt>
                <c:pt idx="866">
                  <c:v>Raina</c:v>
                </c:pt>
                <c:pt idx="867">
                  <c:v>Ralph</c:v>
                </c:pt>
                <c:pt idx="868">
                  <c:v>Ramiro</c:v>
                </c:pt>
                <c:pt idx="869">
                  <c:v>Ramon</c:v>
                </c:pt>
                <c:pt idx="870">
                  <c:v>Randall</c:v>
                </c:pt>
                <c:pt idx="871">
                  <c:v>Raphael</c:v>
                </c:pt>
                <c:pt idx="872">
                  <c:v>Raquel</c:v>
                </c:pt>
                <c:pt idx="873">
                  <c:v>Rashad</c:v>
                </c:pt>
                <c:pt idx="874">
                  <c:v>Rayan</c:v>
                </c:pt>
                <c:pt idx="875">
                  <c:v>Raymond</c:v>
                </c:pt>
                <c:pt idx="876">
                  <c:v>Rayna</c:v>
                </c:pt>
                <c:pt idx="877">
                  <c:v>Reagan</c:v>
                </c:pt>
                <c:pt idx="878">
                  <c:v>Rebecca</c:v>
                </c:pt>
                <c:pt idx="879">
                  <c:v>Rebekah</c:v>
                </c:pt>
                <c:pt idx="880">
                  <c:v>Reece</c:v>
                </c:pt>
                <c:pt idx="881">
                  <c:v>Reed</c:v>
                </c:pt>
                <c:pt idx="882">
                  <c:v>Reese</c:v>
                </c:pt>
                <c:pt idx="883">
                  <c:v>Regina</c:v>
                </c:pt>
                <c:pt idx="884">
                  <c:v>Reginald</c:v>
                </c:pt>
                <c:pt idx="885">
                  <c:v>Reilly</c:v>
                </c:pt>
                <c:pt idx="886">
                  <c:v>Rene</c:v>
                </c:pt>
                <c:pt idx="887">
                  <c:v>Renee</c:v>
                </c:pt>
                <c:pt idx="888">
                  <c:v>Reuben</c:v>
                </c:pt>
                <c:pt idx="889">
                  <c:v>Rey</c:v>
                </c:pt>
                <c:pt idx="890">
                  <c:v>Reyna</c:v>
                </c:pt>
                <c:pt idx="891">
                  <c:v>Rhett</c:v>
                </c:pt>
                <c:pt idx="892">
                  <c:v>Ricardo</c:v>
                </c:pt>
                <c:pt idx="893">
                  <c:v>Richard</c:v>
                </c:pt>
                <c:pt idx="894">
                  <c:v>Rigoberto</c:v>
                </c:pt>
                <c:pt idx="895">
                  <c:v>Robert</c:v>
                </c:pt>
                <c:pt idx="896">
                  <c:v>Roberto</c:v>
                </c:pt>
                <c:pt idx="897">
                  <c:v>Rocco</c:v>
                </c:pt>
                <c:pt idx="898">
                  <c:v>Rodolfo</c:v>
                </c:pt>
                <c:pt idx="899">
                  <c:v>Roger</c:v>
                </c:pt>
                <c:pt idx="900">
                  <c:v>Rohan</c:v>
                </c:pt>
                <c:pt idx="901">
                  <c:v>Roland</c:v>
                </c:pt>
                <c:pt idx="902">
                  <c:v>Ronald</c:v>
                </c:pt>
                <c:pt idx="903">
                  <c:v>Ronin</c:v>
                </c:pt>
                <c:pt idx="904">
                  <c:v>Ronnie</c:v>
                </c:pt>
                <c:pt idx="905">
                  <c:v>Rose</c:v>
                </c:pt>
                <c:pt idx="906">
                  <c:v>Rosemary</c:v>
                </c:pt>
                <c:pt idx="907">
                  <c:v>Ross</c:v>
                </c:pt>
                <c:pt idx="908">
                  <c:v>Roxana</c:v>
                </c:pt>
                <c:pt idx="909">
                  <c:v>Roy</c:v>
                </c:pt>
                <c:pt idx="910">
                  <c:v>Rubi</c:v>
                </c:pt>
                <c:pt idx="911">
                  <c:v>Ruth</c:v>
                </c:pt>
                <c:pt idx="912">
                  <c:v>Ryan</c:v>
                </c:pt>
                <c:pt idx="913">
                  <c:v>Ryker</c:v>
                </c:pt>
                <c:pt idx="914">
                  <c:v>Ryland</c:v>
                </c:pt>
                <c:pt idx="915">
                  <c:v>Rylee</c:v>
                </c:pt>
                <c:pt idx="916">
                  <c:v>Sabrina</c:v>
                </c:pt>
                <c:pt idx="917">
                  <c:v>Sade</c:v>
                </c:pt>
                <c:pt idx="918">
                  <c:v>Sage</c:v>
                </c:pt>
                <c:pt idx="919">
                  <c:v>Salvador</c:v>
                </c:pt>
                <c:pt idx="920">
                  <c:v>Salvatore</c:v>
                </c:pt>
                <c:pt idx="921">
                  <c:v>Samara</c:v>
                </c:pt>
                <c:pt idx="922">
                  <c:v>Samir</c:v>
                </c:pt>
                <c:pt idx="923">
                  <c:v>Samson</c:v>
                </c:pt>
                <c:pt idx="924">
                  <c:v>Samuel</c:v>
                </c:pt>
                <c:pt idx="925">
                  <c:v>Sanaa</c:v>
                </c:pt>
                <c:pt idx="926">
                  <c:v>Sanai</c:v>
                </c:pt>
                <c:pt idx="927">
                  <c:v>Sandra</c:v>
                </c:pt>
                <c:pt idx="928">
                  <c:v>Saniya</c:v>
                </c:pt>
                <c:pt idx="929">
                  <c:v>Saniyah</c:v>
                </c:pt>
                <c:pt idx="930">
                  <c:v>Sarah</c:v>
                </c:pt>
                <c:pt idx="931">
                  <c:v>Sarahi</c:v>
                </c:pt>
                <c:pt idx="932">
                  <c:v>Sarai</c:v>
                </c:pt>
                <c:pt idx="933">
                  <c:v>Sariah</c:v>
                </c:pt>
                <c:pt idx="934">
                  <c:v>Savanah</c:v>
                </c:pt>
                <c:pt idx="935">
                  <c:v>Savanna</c:v>
                </c:pt>
                <c:pt idx="936">
                  <c:v>Savion</c:v>
                </c:pt>
                <c:pt idx="937">
                  <c:v>Scott</c:v>
                </c:pt>
                <c:pt idx="938">
                  <c:v>Sean</c:v>
                </c:pt>
                <c:pt idx="939">
                  <c:v>Seffi</c:v>
                </c:pt>
                <c:pt idx="940">
                  <c:v>Selena</c:v>
                </c:pt>
                <c:pt idx="941">
                  <c:v>Selina</c:v>
                </c:pt>
                <c:pt idx="942">
                  <c:v>Semaj</c:v>
                </c:pt>
                <c:pt idx="943">
                  <c:v>Serenity</c:v>
                </c:pt>
                <c:pt idx="944">
                  <c:v>Seth</c:v>
                </c:pt>
                <c:pt idx="945">
                  <c:v>Shakira</c:v>
                </c:pt>
                <c:pt idx="946">
                  <c:v>Shamar</c:v>
                </c:pt>
                <c:pt idx="947">
                  <c:v>Shana</c:v>
                </c:pt>
                <c:pt idx="948">
                  <c:v>Shania</c:v>
                </c:pt>
                <c:pt idx="949">
                  <c:v>Shaniya</c:v>
                </c:pt>
                <c:pt idx="950">
                  <c:v>Shari</c:v>
                </c:pt>
                <c:pt idx="951">
                  <c:v>Sharlene</c:v>
                </c:pt>
                <c:pt idx="952">
                  <c:v>Sharon</c:v>
                </c:pt>
                <c:pt idx="953">
                  <c:v>Shaun</c:v>
                </c:pt>
                <c:pt idx="954">
                  <c:v>Shenice</c:v>
                </c:pt>
                <c:pt idx="955">
                  <c:v>Sherlyn</c:v>
                </c:pt>
                <c:pt idx="956">
                  <c:v>Shyanne</c:v>
                </c:pt>
                <c:pt idx="957">
                  <c:v>Sidney</c:v>
                </c:pt>
                <c:pt idx="958">
                  <c:v>Sierra</c:v>
                </c:pt>
                <c:pt idx="959">
                  <c:v>Simone</c:v>
                </c:pt>
                <c:pt idx="960">
                  <c:v>Sincere</c:v>
                </c:pt>
                <c:pt idx="961">
                  <c:v>Skye</c:v>
                </c:pt>
                <c:pt idx="962">
                  <c:v>Skyla</c:v>
                </c:pt>
                <c:pt idx="963">
                  <c:v>Skylar</c:v>
                </c:pt>
                <c:pt idx="964">
                  <c:v>Skyler</c:v>
                </c:pt>
                <c:pt idx="965">
                  <c:v>Slade</c:v>
                </c:pt>
                <c:pt idx="966">
                  <c:v>Sloane</c:v>
                </c:pt>
                <c:pt idx="967">
                  <c:v>Sneha</c:v>
                </c:pt>
                <c:pt idx="968">
                  <c:v>Sophie</c:v>
                </c:pt>
                <c:pt idx="969">
                  <c:v>Soren</c:v>
                </c:pt>
                <c:pt idx="970">
                  <c:v>Spencer</c:v>
                </c:pt>
                <c:pt idx="971">
                  <c:v>Stephanie</c:v>
                </c:pt>
                <c:pt idx="972">
                  <c:v>Stephany</c:v>
                </c:pt>
                <c:pt idx="973">
                  <c:v>Stephen</c:v>
                </c:pt>
                <c:pt idx="974">
                  <c:v>Summer</c:v>
                </c:pt>
                <c:pt idx="975">
                  <c:v>Susan</c:v>
                </c:pt>
                <c:pt idx="976">
                  <c:v>Sydney</c:v>
                </c:pt>
                <c:pt idx="977">
                  <c:v>Sylvia</c:v>
                </c:pt>
                <c:pt idx="978">
                  <c:v>Taisha</c:v>
                </c:pt>
                <c:pt idx="979">
                  <c:v>Talia</c:v>
                </c:pt>
                <c:pt idx="980">
                  <c:v>Taliyah</c:v>
                </c:pt>
                <c:pt idx="981">
                  <c:v>Tania</c:v>
                </c:pt>
                <c:pt idx="982">
                  <c:v>Taniya</c:v>
                </c:pt>
                <c:pt idx="983">
                  <c:v>Tanya</c:v>
                </c:pt>
                <c:pt idx="984">
                  <c:v>Tara</c:v>
                </c:pt>
                <c:pt idx="985">
                  <c:v>Taryn</c:v>
                </c:pt>
                <c:pt idx="986">
                  <c:v>Tatiana</c:v>
                </c:pt>
                <c:pt idx="987">
                  <c:v>Tatum</c:v>
                </c:pt>
                <c:pt idx="988">
                  <c:v>Tayana</c:v>
                </c:pt>
                <c:pt idx="989">
                  <c:v>Taylor</c:v>
                </c:pt>
                <c:pt idx="990">
                  <c:v>Teagan</c:v>
                </c:pt>
                <c:pt idx="991">
                  <c:v>Tessa</c:v>
                </c:pt>
                <c:pt idx="992">
                  <c:v>Thaddeus</c:v>
                </c:pt>
                <c:pt idx="993">
                  <c:v>Theodore</c:v>
                </c:pt>
                <c:pt idx="994">
                  <c:v>Thomas</c:v>
                </c:pt>
                <c:pt idx="995">
                  <c:v>Tia</c:v>
                </c:pt>
                <c:pt idx="996">
                  <c:v>Tiana</c:v>
                </c:pt>
                <c:pt idx="997">
                  <c:v>Tiara</c:v>
                </c:pt>
                <c:pt idx="998">
                  <c:v>Tiffany</c:v>
                </c:pt>
                <c:pt idx="999">
                  <c:v>Timothy</c:v>
                </c:pt>
                <c:pt idx="1000">
                  <c:v>Titus</c:v>
                </c:pt>
                <c:pt idx="1001">
                  <c:v>Tommy</c:v>
                </c:pt>
                <c:pt idx="1002">
                  <c:v>Tony</c:v>
                </c:pt>
                <c:pt idx="1003">
                  <c:v>Trace</c:v>
                </c:pt>
                <c:pt idx="1004">
                  <c:v>Travis</c:v>
                </c:pt>
                <c:pt idx="1005">
                  <c:v>Trent</c:v>
                </c:pt>
                <c:pt idx="1006">
                  <c:v>Trevin</c:v>
                </c:pt>
                <c:pt idx="1007">
                  <c:v>Trevon</c:v>
                </c:pt>
                <c:pt idx="1008">
                  <c:v>Trina</c:v>
                </c:pt>
                <c:pt idx="1009">
                  <c:v>Trinity</c:v>
                </c:pt>
                <c:pt idx="1010">
                  <c:v>Tripp</c:v>
                </c:pt>
                <c:pt idx="1011">
                  <c:v>Tristen</c:v>
                </c:pt>
                <c:pt idx="1012">
                  <c:v>Triston</c:v>
                </c:pt>
                <c:pt idx="1013">
                  <c:v>Trystan</c:v>
                </c:pt>
                <c:pt idx="1014">
                  <c:v>Tucker</c:v>
                </c:pt>
                <c:pt idx="1015">
                  <c:v>Turner</c:v>
                </c:pt>
                <c:pt idx="1016">
                  <c:v>Tyler</c:v>
                </c:pt>
                <c:pt idx="1017">
                  <c:v>Tyrell</c:v>
                </c:pt>
                <c:pt idx="1018">
                  <c:v>Tyrone</c:v>
                </c:pt>
                <c:pt idx="1019">
                  <c:v>Uriah</c:v>
                </c:pt>
                <c:pt idx="1020">
                  <c:v>Urijah</c:v>
                </c:pt>
                <c:pt idx="1021">
                  <c:v>Valentino</c:v>
                </c:pt>
                <c:pt idx="1022">
                  <c:v>Valeria</c:v>
                </c:pt>
                <c:pt idx="1023">
                  <c:v>Valerie</c:v>
                </c:pt>
                <c:pt idx="1024">
                  <c:v>Valery</c:v>
                </c:pt>
                <c:pt idx="1025">
                  <c:v>Vance</c:v>
                </c:pt>
                <c:pt idx="1026">
                  <c:v>Vaughn</c:v>
                </c:pt>
                <c:pt idx="1027">
                  <c:v>Veronica</c:v>
                </c:pt>
                <c:pt idx="1028">
                  <c:v>Vicente</c:v>
                </c:pt>
                <c:pt idx="1029">
                  <c:v>Victoria</c:v>
                </c:pt>
                <c:pt idx="1030">
                  <c:v>Vincent</c:v>
                </c:pt>
                <c:pt idx="1031">
                  <c:v>Violet</c:v>
                </c:pt>
                <c:pt idx="1032">
                  <c:v>Virginia</c:v>
                </c:pt>
                <c:pt idx="1033">
                  <c:v>Vivian</c:v>
                </c:pt>
                <c:pt idx="1034">
                  <c:v>Wade</c:v>
                </c:pt>
                <c:pt idx="1035">
                  <c:v>Wayne</c:v>
                </c:pt>
                <c:pt idx="1036">
                  <c:v>Weston</c:v>
                </c:pt>
                <c:pt idx="1037">
                  <c:v>William</c:v>
                </c:pt>
                <c:pt idx="1038">
                  <c:v>Willie</c:v>
                </c:pt>
                <c:pt idx="1039">
                  <c:v>Willow</c:v>
                </c:pt>
                <c:pt idx="1040">
                  <c:v>Wilson</c:v>
                </c:pt>
                <c:pt idx="1041">
                  <c:v>Wilson K</c:v>
                </c:pt>
                <c:pt idx="1042">
                  <c:v>Wyatt</c:v>
                </c:pt>
                <c:pt idx="1043">
                  <c:v>Xana</c:v>
                </c:pt>
                <c:pt idx="1044">
                  <c:v>Ximena</c:v>
                </c:pt>
                <c:pt idx="1045">
                  <c:v>Yadiel</c:v>
                </c:pt>
                <c:pt idx="1046">
                  <c:v>Yadira</c:v>
                </c:pt>
                <c:pt idx="1047">
                  <c:v>Yahir</c:v>
                </c:pt>
                <c:pt idx="1048">
                  <c:v>Yair</c:v>
                </c:pt>
                <c:pt idx="1049">
                  <c:v>Yamilet</c:v>
                </c:pt>
                <c:pt idx="1050">
                  <c:v>Yareli</c:v>
                </c:pt>
                <c:pt idx="1051">
                  <c:v>Yasmine</c:v>
                </c:pt>
                <c:pt idx="1052">
                  <c:v>Yen</c:v>
                </c:pt>
                <c:pt idx="1053">
                  <c:v>Yuliana</c:v>
                </c:pt>
                <c:pt idx="1054">
                  <c:v>Zackery</c:v>
                </c:pt>
                <c:pt idx="1055">
                  <c:v>Zander</c:v>
                </c:pt>
                <c:pt idx="1056">
                  <c:v>Zaniyah</c:v>
                </c:pt>
                <c:pt idx="1057">
                  <c:v>Zara</c:v>
                </c:pt>
                <c:pt idx="1058">
                  <c:v>Zariah</c:v>
                </c:pt>
                <c:pt idx="1059">
                  <c:v>Zavier</c:v>
                </c:pt>
                <c:pt idx="1060">
                  <c:v>Zayne</c:v>
                </c:pt>
                <c:pt idx="1061">
                  <c:v>Zechariah</c:v>
                </c:pt>
                <c:pt idx="1062">
                  <c:v>Zoe</c:v>
                </c:pt>
                <c:pt idx="1063">
                  <c:v>Zoey</c:v>
                </c:pt>
                <c:pt idx="1064">
                  <c:v>Zoie</c:v>
                </c:pt>
                <c:pt idx="1065">
                  <c:v>(blank)</c:v>
                </c:pt>
              </c:strCache>
            </c:strRef>
          </c:cat>
          <c:val>
            <c:numRef>
              <c:f>Sheet2!$F$5:$F$1071</c:f>
              <c:numCache>
                <c:formatCode>General</c:formatCode>
                <c:ptCount val="106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B1D-46FF-BA12-2E8A25A896A9}"/>
            </c:ext>
          </c:extLst>
        </c:ser>
        <c:dLbls/>
        <c:gapWidth val="269"/>
        <c:overlap val="-20"/>
        <c:axId val="87346560"/>
        <c:axId val="87356544"/>
      </c:barChart>
      <c:catAx>
        <c:axId val="8734656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56544"/>
        <c:crosses val="autoZero"/>
        <c:auto val="1"/>
        <c:lblAlgn val="ctr"/>
        <c:lblOffset val="100"/>
      </c:catAx>
      <c:valAx>
        <c:axId val="8735654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4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DEVIPRIYA R</a:t>
            </a:r>
          </a:p>
          <a:p>
            <a:r>
              <a:rPr lang="en-US" sz="2400" dirty="0"/>
              <a:t>REGISTER </a:t>
            </a:r>
            <a:r>
              <a:rPr lang="en-US" sz="2400" dirty="0" smtClean="0"/>
              <a:t>NO:312204767</a:t>
            </a:r>
            <a:endParaRPr lang="en-US" sz="2400" dirty="0"/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THIRUMURUGAN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C382B2-A689-409A-BA93-065CC06B55C2}"/>
              </a:ext>
            </a:extLst>
          </p:cNvPr>
          <p:cNvSpPr txBox="1"/>
          <p:nvPr/>
        </p:nvSpPr>
        <p:spPr>
          <a:xfrm>
            <a:off x="739775" y="1371600"/>
            <a:ext cx="6727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from </a:t>
            </a:r>
            <a:r>
              <a:rPr lang="en-US" dirty="0" err="1"/>
              <a:t>edunet</a:t>
            </a:r>
            <a:r>
              <a:rPr lang="en-US" dirty="0"/>
              <a:t> dash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align all the </a:t>
            </a:r>
            <a:r>
              <a:rPr lang="en-US" dirty="0" err="1"/>
              <a:t>datas</a:t>
            </a:r>
            <a:r>
              <a:rPr lang="en-US" dirty="0"/>
              <a:t> properly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 an end  </a:t>
            </a:r>
          </a:p>
          <a:p>
            <a:r>
              <a:rPr lang="en-US" dirty="0"/>
              <a:t>FEATURE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new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form the data collections in order </a:t>
            </a:r>
          </a:p>
          <a:p>
            <a:r>
              <a:rPr lang="en-US" dirty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filter </a:t>
            </a:r>
          </a:p>
          <a:p>
            <a:r>
              <a:rPr lang="en-US" dirty="0"/>
              <a:t>PERFORMANCE LEVEL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from the current employee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dirty="0" err="1"/>
              <a:t>forumal</a:t>
            </a:r>
            <a:r>
              <a:rPr lang="en-US" dirty="0"/>
              <a:t> added and find the value like very </a:t>
            </a:r>
            <a:r>
              <a:rPr lang="en-US" dirty="0" err="1"/>
              <a:t>high,high</a:t>
            </a:r>
            <a:r>
              <a:rPr lang="en-US" dirty="0"/>
              <a:t>, mid,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A8F4509E-D39F-A506-0FF1-0AC42EA95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67492316"/>
              </p:ext>
            </p:extLst>
          </p:nvPr>
        </p:nvGraphicFramePr>
        <p:xfrm>
          <a:off x="2057400" y="1143634"/>
          <a:ext cx="6686550" cy="4342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057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Here I have come to the end of this project on the topic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 would like to share my experience while doing this project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 learnt many new things about employee data base and it was wonderful learning experience for me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best thing which I can share this developed more interest in thus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 enjoyed every bit for making this project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IBM </a:t>
            </a:r>
            <a:r>
              <a:rPr lang="en-US" dirty="0" smtClean="0"/>
              <a:t>is a great company that consistently out performs </a:t>
            </a:r>
            <a:r>
              <a:rPr lang="en-US" smtClean="0"/>
              <a:t>its competitors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CB4DA6-C6EE-4AA0-80A1-80FE0F52FCF9}"/>
              </a:ext>
            </a:extLst>
          </p:cNvPr>
          <p:cNvSpPr txBox="1"/>
          <p:nvPr/>
        </p:nvSpPr>
        <p:spPr>
          <a:xfrm>
            <a:off x="914400" y="1905000"/>
            <a:ext cx="5636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Bell MT" panose="02020503060305020303" pitchFamily="18" charset="0"/>
              </a:rPr>
              <a:t>For improve increment for their skills</a:t>
            </a:r>
          </a:p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latin typeface="Bell MT" panose="02020503060305020303" pitchFamily="18" charset="0"/>
              </a:rPr>
              <a:t>Employees performance is based on the business profit </a:t>
            </a:r>
            <a:endParaRPr lang="en-IN" sz="2800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employee by considering various factors like  a gender performance scored , ratings their achievements. In order to identify the trends and patterns of different categories of employees like high medium low performance 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0780" y="15826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82B98C-BDD4-4E9B-9C7E-B29EEA20AD9D}"/>
              </a:ext>
            </a:extLst>
          </p:cNvPr>
          <p:cNvSpPr txBox="1"/>
          <p:nvPr/>
        </p:nvSpPr>
        <p:spPr>
          <a:xfrm>
            <a:off x="990599" y="1828800"/>
            <a:ext cx="6400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Employees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Employer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Manager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Industries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28AD91-C3FB-4CE2-AC4B-CBF9D2151CC9}"/>
              </a:ext>
            </a:extLst>
          </p:cNvPr>
          <p:cNvSpPr txBox="1"/>
          <p:nvPr/>
        </p:nvSpPr>
        <p:spPr>
          <a:xfrm>
            <a:off x="990599" y="1828800"/>
            <a:ext cx="4723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 err="1">
                <a:solidFill>
                  <a:prstClr val="black"/>
                </a:solidFill>
                <a:latin typeface="Trebuchet MS" panose="020B0603020202020204"/>
              </a:rPr>
              <a:t>Emplo</a:t>
            </a: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Manager </a:t>
            </a:r>
          </a:p>
          <a:p>
            <a:pPr marL="285750" lvl="0" indent="-285750" defTabSz="457200">
              <a:buFont typeface="Wingdings" panose="05000000000000000000" pitchFamily="2" charset="2"/>
              <a:buChar char="Ø"/>
            </a:pPr>
            <a:r>
              <a:rPr lang="en-US" sz="6000" dirty="0">
                <a:solidFill>
                  <a:prstClr val="black"/>
                </a:solidFill>
                <a:latin typeface="Trebuchet MS" panose="020B0603020202020204"/>
              </a:rPr>
              <a:t>Industries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A28B9D-17E2-48DF-BDB5-9B4C961797EF}"/>
              </a:ext>
            </a:extLst>
          </p:cNvPr>
          <p:cNvSpPr txBox="1"/>
          <p:nvPr/>
        </p:nvSpPr>
        <p:spPr>
          <a:xfrm>
            <a:off x="2286000" y="2438400"/>
            <a:ext cx="533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Conditional formatting : </a:t>
            </a:r>
            <a:r>
              <a:rPr lang="en-US" b="1" dirty="0">
                <a:solidFill>
                  <a:prstClr val="black"/>
                </a:solidFill>
                <a:latin typeface="Bodoni MT" panose="02070603080606020203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Bodoni MT" panose="02070603080606020203" pitchFamily="18" charset="0"/>
              </a:rPr>
              <a:t>M</a:t>
            </a:r>
            <a:r>
              <a:rPr lang="en-US" dirty="0">
                <a:solidFill>
                  <a:srgbClr val="040C28"/>
                </a:solidFill>
                <a:latin typeface="Bell MT" panose="02020503060305020303" pitchFamily="18" charset="0"/>
              </a:rPr>
              <a:t>akes it easy to highlight certain values or make particular cells easy to identify</a:t>
            </a:r>
            <a:endParaRPr lang="en-US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144000" lvl="0" indent="-457200" defTabSz="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Filter-remove: </a:t>
            </a:r>
            <a:r>
              <a:rPr lang="en-US" dirty="0">
                <a:solidFill>
                  <a:srgbClr val="040C28"/>
                </a:solidFill>
                <a:latin typeface="Bell MT" panose="02020503060305020303" pitchFamily="18" charset="0"/>
              </a:rPr>
              <a:t>Select any cell inside your table or        range and, on the Data tab, select the Filter button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.</a:t>
            </a:r>
            <a:endParaRPr lang="en-US" sz="2800" dirty="0">
              <a:solidFill>
                <a:srgbClr val="1F1F1F"/>
              </a:solidFill>
              <a:latin typeface="Bodoni MT" panose="02070603080606020203" pitchFamily="18" charset="0"/>
            </a:endParaRPr>
          </a:p>
          <a:p>
            <a:pPr marL="457200" lvl="0" indent="-457200" defTabSz="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  <a:latin typeface="Bodoni MT" panose="02070603080606020203" pitchFamily="18" charset="0"/>
              </a:rPr>
              <a:t>Formula –performance: </a:t>
            </a:r>
            <a:r>
              <a:rPr lang="en-US" dirty="0">
                <a:solidFill>
                  <a:srgbClr val="1F1F1F"/>
                </a:solidFill>
                <a:latin typeface="Bell MT" panose="02020503060305020303" pitchFamily="18" charset="0"/>
              </a:rPr>
              <a:t>Calculate     selected worksheets, Calculate a range of cells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2AB496-4B5E-4718-B3C1-02FE32C9070A}"/>
              </a:ext>
            </a:extLst>
          </p:cNvPr>
          <p:cNvSpPr txBox="1"/>
          <p:nvPr/>
        </p:nvSpPr>
        <p:spPr>
          <a:xfrm>
            <a:off x="914400" y="1524000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set from NM</a:t>
            </a:r>
          </a:p>
          <a:p>
            <a:r>
              <a:rPr lang="en-US" dirty="0"/>
              <a:t>28 features</a:t>
            </a:r>
          </a:p>
          <a:p>
            <a:r>
              <a:rPr lang="en-US" dirty="0"/>
              <a:t>9features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Employe</a:t>
            </a:r>
            <a:r>
              <a:rPr lang="en-US" dirty="0"/>
              <a:t> id n </a:t>
            </a:r>
            <a:r>
              <a:rPr lang="en-US" dirty="0" err="1"/>
              <a:t>umeric</a:t>
            </a:r>
            <a:r>
              <a:rPr lang="en-US" dirty="0"/>
              <a:t>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–text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classification type –</a:t>
            </a:r>
            <a:r>
              <a:rPr lang="en-US" dirty="0" err="1"/>
              <a:t>parttime</a:t>
            </a:r>
            <a:r>
              <a:rPr lang="en-US" dirty="0"/>
              <a:t>, full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type-</a:t>
            </a:r>
            <a:r>
              <a:rPr lang="en-US" dirty="0" err="1"/>
              <a:t>A,B,Zonal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Employee-Manager ,line man, coordinator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dob-07-08-2000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591B46-79C4-4D02-9305-EE5266005976}"/>
              </a:ext>
            </a:extLst>
          </p:cNvPr>
          <p:cNvSpPr txBox="1"/>
          <p:nvPr/>
        </p:nvSpPr>
        <p:spPr>
          <a:xfrm>
            <a:off x="2057400" y="2354703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level=IFS(Z8&gt;=5,”VERY HIGH”,Z8&gt;=4,”HIGH”,Z8&gt;3,”MID”,TRUE,”LOW”)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400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drda tlr</cp:lastModifiedBy>
  <cp:revision>23</cp:revision>
  <dcterms:created xsi:type="dcterms:W3CDTF">2024-03-29T15:07:22Z</dcterms:created>
  <dcterms:modified xsi:type="dcterms:W3CDTF">2024-09-10T08:05:13Z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