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59" r:id="rId3"/>
    <p:sldId id="258" r:id="rId4"/>
    <p:sldId id="257" r:id="rId5"/>
    <p:sldId id="261" r:id="rId6"/>
    <p:sldId id="262" r:id="rId7"/>
    <p:sldId id="263" r:id="rId8"/>
    <p:sldId id="264" r:id="rId9"/>
    <p:sldId id="267" r:id="rId10"/>
    <p:sldId id="268" r:id="rId11"/>
    <p:sldId id="269" r:id="rId12"/>
    <p:sldId id="273" r:id="rId13"/>
    <p:sldId id="274" r:id="rId14"/>
  </p:sldIdLst>
  <p:sldSz cx="9144000" cy="5143500" type="screen16x9"/>
  <p:notesSz cx="6858000" cy="9144000"/>
  <p:embeddedFontLst>
    <p:embeddedFont>
      <p:font typeface="Anaheim" panose="020B0604020202020204" charset="0"/>
      <p:regular r:id="rId16"/>
    </p:embeddedFont>
    <p:embeddedFont>
      <p:font typeface="Cairo" panose="020B0604020202020204" charset="-78"/>
      <p:regular r:id="rId17"/>
      <p:bold r:id="rId18"/>
    </p:embeddedFont>
    <p:embeddedFont>
      <p:font typeface="Nunito Light" pitchFamily="2" charset="0"/>
      <p:regular r:id="rId19"/>
      <p:italic r:id="rId20"/>
    </p:embeddedFont>
    <p:embeddedFont>
      <p:font typeface="Open Sans" panose="020B0606030504020204" pitchFamily="34" charset="0"/>
      <p:regular r:id="rId21"/>
      <p:bold r:id="rId22"/>
      <p:italic r:id="rId23"/>
      <p:boldItalic r:id="rId24"/>
    </p:embeddedFont>
    <p:embeddedFont>
      <p:font typeface="Raleway" pitchFamily="2" charset="0"/>
      <p:regular r:id="rId25"/>
      <p:bold r:id="rId26"/>
      <p:italic r:id="rId27"/>
      <p:boldItalic r:id="rId28"/>
    </p:embeddedFont>
    <p:embeddedFont>
      <p:font typeface="Space Grotesk" panose="020B0604020202020204" charset="0"/>
      <p:regular r:id="rId29"/>
      <p:bold r:id="rId30"/>
    </p:embeddedFont>
    <p:embeddedFont>
      <p:font typeface="Space Grotesk Medium"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4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245ECF-2587-42D6-9147-580301F171F9}">
  <a:tblStyle styleId="{F8245ECF-2587-42D6-9147-580301F171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1257652-C773-4D13-927B-5A8AC64F04E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p:scale>
          <a:sx n="66" d="100"/>
          <a:sy n="66" d="100"/>
        </p:scale>
        <p:origin x="1987"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8661f04b0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8661f04b0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2205375"/>
            <a:ext cx="5257800" cy="1614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solidFill>
                  <a:srgbClr val="241160"/>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885650"/>
            <a:ext cx="3690600" cy="4686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rot="10800000" flipH="1">
            <a:off x="0" y="0"/>
            <a:ext cx="4727801" cy="22568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 name="Google Shape;92;p13"/>
          <p:cNvSpPr txBox="1">
            <a:spLocks noGrp="1"/>
          </p:cNvSpPr>
          <p:nvPr>
            <p:ph type="title" idx="2" hasCustomPrompt="1"/>
          </p:nvPr>
        </p:nvSpPr>
        <p:spPr>
          <a:xfrm>
            <a:off x="720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3" hasCustomPrompt="1"/>
          </p:nvPr>
        </p:nvSpPr>
        <p:spPr>
          <a:xfrm>
            <a:off x="720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4" hasCustomPrompt="1"/>
          </p:nvPr>
        </p:nvSpPr>
        <p:spPr>
          <a:xfrm>
            <a:off x="3306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title" idx="5" hasCustomPrompt="1"/>
          </p:nvPr>
        </p:nvSpPr>
        <p:spPr>
          <a:xfrm>
            <a:off x="3306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6" hasCustomPrompt="1"/>
          </p:nvPr>
        </p:nvSpPr>
        <p:spPr>
          <a:xfrm>
            <a:off x="5892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7" hasCustomPrompt="1"/>
          </p:nvPr>
        </p:nvSpPr>
        <p:spPr>
          <a:xfrm>
            <a:off x="5892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subTitle" idx="1"/>
          </p:nvPr>
        </p:nvSpPr>
        <p:spPr>
          <a:xfrm>
            <a:off x="720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9" name="Google Shape;99;p13"/>
          <p:cNvSpPr txBox="1">
            <a:spLocks noGrp="1"/>
          </p:cNvSpPr>
          <p:nvPr>
            <p:ph type="subTitle" idx="8"/>
          </p:nvPr>
        </p:nvSpPr>
        <p:spPr>
          <a:xfrm>
            <a:off x="3306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0" name="Google Shape;100;p13"/>
          <p:cNvSpPr txBox="1">
            <a:spLocks noGrp="1"/>
          </p:cNvSpPr>
          <p:nvPr>
            <p:ph type="subTitle" idx="9"/>
          </p:nvPr>
        </p:nvSpPr>
        <p:spPr>
          <a:xfrm>
            <a:off x="5892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1" name="Google Shape;101;p13"/>
          <p:cNvSpPr txBox="1">
            <a:spLocks noGrp="1"/>
          </p:cNvSpPr>
          <p:nvPr>
            <p:ph type="subTitle" idx="13"/>
          </p:nvPr>
        </p:nvSpPr>
        <p:spPr>
          <a:xfrm>
            <a:off x="720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2" name="Google Shape;102;p13"/>
          <p:cNvSpPr txBox="1">
            <a:spLocks noGrp="1"/>
          </p:cNvSpPr>
          <p:nvPr>
            <p:ph type="subTitle" idx="14"/>
          </p:nvPr>
        </p:nvSpPr>
        <p:spPr>
          <a:xfrm>
            <a:off x="3306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3" name="Google Shape;103;p13"/>
          <p:cNvSpPr txBox="1">
            <a:spLocks noGrp="1"/>
          </p:cNvSpPr>
          <p:nvPr>
            <p:ph type="subTitle" idx="15"/>
          </p:nvPr>
        </p:nvSpPr>
        <p:spPr>
          <a:xfrm>
            <a:off x="5892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04" name="Google Shape;104;p13"/>
          <p:cNvGrpSpPr/>
          <p:nvPr/>
        </p:nvGrpSpPr>
        <p:grpSpPr>
          <a:xfrm>
            <a:off x="0" y="4"/>
            <a:ext cx="9144004" cy="5143496"/>
            <a:chOff x="0" y="4"/>
            <a:chExt cx="9144004" cy="5143496"/>
          </a:xfrm>
        </p:grpSpPr>
        <p:pic>
          <p:nvPicPr>
            <p:cNvPr id="105" name="Google Shape;105;p13"/>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06" name="Google Shape;106;p13"/>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07" name="Google Shape;107;p13"/>
          <p:cNvGrpSpPr/>
          <p:nvPr/>
        </p:nvGrpSpPr>
        <p:grpSpPr>
          <a:xfrm rot="-10539848" flipH="1">
            <a:off x="6108563" y="4049075"/>
            <a:ext cx="4573901" cy="3479217"/>
            <a:chOff x="1522650" y="1117750"/>
            <a:chExt cx="4574075" cy="3479350"/>
          </a:xfrm>
        </p:grpSpPr>
        <p:sp>
          <p:nvSpPr>
            <p:cNvPr id="108" name="Google Shape;108;p1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0"/>
        <p:cNvGrpSpPr/>
        <p:nvPr/>
      </p:nvGrpSpPr>
      <p:grpSpPr>
        <a:xfrm>
          <a:off x="0" y="0"/>
          <a:ext cx="0" cy="0"/>
          <a:chOff x="0" y="0"/>
          <a:chExt cx="0" cy="0"/>
        </a:xfrm>
      </p:grpSpPr>
      <p:grpSp>
        <p:nvGrpSpPr>
          <p:cNvPr id="111" name="Google Shape;111;p14"/>
          <p:cNvGrpSpPr/>
          <p:nvPr/>
        </p:nvGrpSpPr>
        <p:grpSpPr>
          <a:xfrm>
            <a:off x="0" y="0"/>
            <a:ext cx="9144001" cy="5143500"/>
            <a:chOff x="0" y="0"/>
            <a:chExt cx="9144001" cy="5143500"/>
          </a:xfrm>
        </p:grpSpPr>
        <p:pic>
          <p:nvPicPr>
            <p:cNvPr id="112" name="Google Shape;112;p14"/>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13" name="Google Shape;113;p14"/>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14" name="Google Shape;114;p14"/>
          <p:cNvGrpSpPr/>
          <p:nvPr/>
        </p:nvGrpSpPr>
        <p:grpSpPr>
          <a:xfrm rot="10800000">
            <a:off x="6704226" y="3811697"/>
            <a:ext cx="4574075" cy="3479350"/>
            <a:chOff x="1522650" y="1117750"/>
            <a:chExt cx="4574075" cy="3479350"/>
          </a:xfrm>
        </p:grpSpPr>
        <p:sp>
          <p:nvSpPr>
            <p:cNvPr id="115" name="Google Shape;115;p1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18"/>
        <p:cNvGrpSpPr/>
        <p:nvPr/>
      </p:nvGrpSpPr>
      <p:grpSpPr>
        <a:xfrm>
          <a:off x="0" y="0"/>
          <a:ext cx="0" cy="0"/>
          <a:chOff x="0" y="0"/>
          <a:chExt cx="0" cy="0"/>
        </a:xfrm>
      </p:grpSpPr>
      <p:grpSp>
        <p:nvGrpSpPr>
          <p:cNvPr id="119" name="Google Shape;119;p15"/>
          <p:cNvGrpSpPr/>
          <p:nvPr/>
        </p:nvGrpSpPr>
        <p:grpSpPr>
          <a:xfrm>
            <a:off x="0" y="4"/>
            <a:ext cx="9144004" cy="5143496"/>
            <a:chOff x="0" y="4"/>
            <a:chExt cx="9144004" cy="5143496"/>
          </a:xfrm>
        </p:grpSpPr>
        <p:pic>
          <p:nvPicPr>
            <p:cNvPr id="120" name="Google Shape;120;p1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21" name="Google Shape;121;p1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22" name="Google Shape;122;p15"/>
          <p:cNvGrpSpPr/>
          <p:nvPr/>
        </p:nvGrpSpPr>
        <p:grpSpPr>
          <a:xfrm rot="-10539848" flipH="1">
            <a:off x="6108563" y="4049075"/>
            <a:ext cx="4573901" cy="3479217"/>
            <a:chOff x="1522650" y="1117750"/>
            <a:chExt cx="4574075" cy="3479350"/>
          </a:xfrm>
        </p:grpSpPr>
        <p:sp>
          <p:nvSpPr>
            <p:cNvPr id="123" name="Google Shape;123;p1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5"/>
          <p:cNvSpPr txBox="1">
            <a:spLocks noGrp="1"/>
          </p:cNvSpPr>
          <p:nvPr>
            <p:ph type="title"/>
          </p:nvPr>
        </p:nvSpPr>
        <p:spPr>
          <a:xfrm>
            <a:off x="3889175" y="1000050"/>
            <a:ext cx="3205500" cy="105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6" name="Google Shape;126;p15"/>
          <p:cNvSpPr txBox="1">
            <a:spLocks noGrp="1"/>
          </p:cNvSpPr>
          <p:nvPr>
            <p:ph type="subTitle" idx="1"/>
          </p:nvPr>
        </p:nvSpPr>
        <p:spPr>
          <a:xfrm>
            <a:off x="3889175" y="2131950"/>
            <a:ext cx="4185300" cy="201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8"/>
        <p:cNvGrpSpPr/>
        <p:nvPr/>
      </p:nvGrpSpPr>
      <p:grpSpPr>
        <a:xfrm>
          <a:off x="0" y="0"/>
          <a:ext cx="0" cy="0"/>
          <a:chOff x="0" y="0"/>
          <a:chExt cx="0" cy="0"/>
        </a:xfrm>
      </p:grpSpPr>
      <p:grpSp>
        <p:nvGrpSpPr>
          <p:cNvPr id="159" name="Google Shape;159;p19"/>
          <p:cNvGrpSpPr/>
          <p:nvPr/>
        </p:nvGrpSpPr>
        <p:grpSpPr>
          <a:xfrm>
            <a:off x="0" y="0"/>
            <a:ext cx="9144001" cy="5143500"/>
            <a:chOff x="0" y="0"/>
            <a:chExt cx="9144001" cy="5143500"/>
          </a:xfrm>
        </p:grpSpPr>
        <p:pic>
          <p:nvPicPr>
            <p:cNvPr id="160" name="Google Shape;160;p19"/>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61" name="Google Shape;161;p19"/>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62" name="Google Shape;162;p19"/>
          <p:cNvGrpSpPr/>
          <p:nvPr/>
        </p:nvGrpSpPr>
        <p:grpSpPr>
          <a:xfrm rot="10800000">
            <a:off x="6704226" y="3811697"/>
            <a:ext cx="4574075" cy="3479350"/>
            <a:chOff x="1522650" y="1117750"/>
            <a:chExt cx="4574075" cy="3479350"/>
          </a:xfrm>
        </p:grpSpPr>
        <p:sp>
          <p:nvSpPr>
            <p:cNvPr id="163" name="Google Shape;163;p1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6" name="Google Shape;166;p19"/>
          <p:cNvSpPr txBox="1">
            <a:spLocks noGrp="1"/>
          </p:cNvSpPr>
          <p:nvPr>
            <p:ph type="subTitle" idx="1"/>
          </p:nvPr>
        </p:nvSpPr>
        <p:spPr>
          <a:xfrm>
            <a:off x="865525"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9"/>
          <p:cNvSpPr txBox="1">
            <a:spLocks noGrp="1"/>
          </p:cNvSpPr>
          <p:nvPr>
            <p:ph type="subTitle" idx="2"/>
          </p:nvPr>
        </p:nvSpPr>
        <p:spPr>
          <a:xfrm>
            <a:off x="3433873"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9"/>
          <p:cNvSpPr txBox="1">
            <a:spLocks noGrp="1"/>
          </p:cNvSpPr>
          <p:nvPr>
            <p:ph type="subTitle" idx="3"/>
          </p:nvPr>
        </p:nvSpPr>
        <p:spPr>
          <a:xfrm>
            <a:off x="6002228"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9"/>
          <p:cNvSpPr txBox="1">
            <a:spLocks noGrp="1"/>
          </p:cNvSpPr>
          <p:nvPr>
            <p:ph type="subTitle" idx="4"/>
          </p:nvPr>
        </p:nvSpPr>
        <p:spPr>
          <a:xfrm>
            <a:off x="865525"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0" name="Google Shape;170;p19"/>
          <p:cNvSpPr txBox="1">
            <a:spLocks noGrp="1"/>
          </p:cNvSpPr>
          <p:nvPr>
            <p:ph type="subTitle" idx="5"/>
          </p:nvPr>
        </p:nvSpPr>
        <p:spPr>
          <a:xfrm>
            <a:off x="3433878"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1" name="Google Shape;171;p19"/>
          <p:cNvSpPr txBox="1">
            <a:spLocks noGrp="1"/>
          </p:cNvSpPr>
          <p:nvPr>
            <p:ph type="subTitle" idx="6"/>
          </p:nvPr>
        </p:nvSpPr>
        <p:spPr>
          <a:xfrm>
            <a:off x="6002231"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2"/>
        <p:cNvGrpSpPr/>
        <p:nvPr/>
      </p:nvGrpSpPr>
      <p:grpSpPr>
        <a:xfrm>
          <a:off x="0" y="0"/>
          <a:ext cx="0" cy="0"/>
          <a:chOff x="0" y="0"/>
          <a:chExt cx="0" cy="0"/>
        </a:xfrm>
      </p:grpSpPr>
      <p:grpSp>
        <p:nvGrpSpPr>
          <p:cNvPr id="173" name="Google Shape;173;p20"/>
          <p:cNvGrpSpPr/>
          <p:nvPr/>
        </p:nvGrpSpPr>
        <p:grpSpPr>
          <a:xfrm>
            <a:off x="0" y="4"/>
            <a:ext cx="9144004" cy="5143496"/>
            <a:chOff x="0" y="4"/>
            <a:chExt cx="9144004" cy="5143496"/>
          </a:xfrm>
        </p:grpSpPr>
        <p:pic>
          <p:nvPicPr>
            <p:cNvPr id="174" name="Google Shape;174;p2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75" name="Google Shape;175;p2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76" name="Google Shape;176;p20"/>
          <p:cNvGrpSpPr/>
          <p:nvPr/>
        </p:nvGrpSpPr>
        <p:grpSpPr>
          <a:xfrm rot="-10539848" flipH="1">
            <a:off x="6108563" y="4049075"/>
            <a:ext cx="4573901" cy="3479217"/>
            <a:chOff x="1522650" y="1117750"/>
            <a:chExt cx="4574075" cy="3479350"/>
          </a:xfrm>
        </p:grpSpPr>
        <p:sp>
          <p:nvSpPr>
            <p:cNvPr id="177" name="Google Shape;177;p2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0" name="Google Shape;180;p20"/>
          <p:cNvSpPr txBox="1">
            <a:spLocks noGrp="1"/>
          </p:cNvSpPr>
          <p:nvPr>
            <p:ph type="subTitle" idx="1"/>
          </p:nvPr>
        </p:nvSpPr>
        <p:spPr>
          <a:xfrm>
            <a:off x="1225674" y="1659425"/>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20"/>
          <p:cNvSpPr txBox="1">
            <a:spLocks noGrp="1"/>
          </p:cNvSpPr>
          <p:nvPr>
            <p:ph type="subTitle" idx="2"/>
          </p:nvPr>
        </p:nvSpPr>
        <p:spPr>
          <a:xfrm>
            <a:off x="5052125" y="1659425"/>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20"/>
          <p:cNvSpPr txBox="1">
            <a:spLocks noGrp="1"/>
          </p:cNvSpPr>
          <p:nvPr>
            <p:ph type="subTitle" idx="3"/>
          </p:nvPr>
        </p:nvSpPr>
        <p:spPr>
          <a:xfrm>
            <a:off x="1225674" y="3320000"/>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20"/>
          <p:cNvSpPr txBox="1">
            <a:spLocks noGrp="1"/>
          </p:cNvSpPr>
          <p:nvPr>
            <p:ph type="subTitle" idx="4"/>
          </p:nvPr>
        </p:nvSpPr>
        <p:spPr>
          <a:xfrm>
            <a:off x="5052125" y="3320000"/>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20"/>
          <p:cNvSpPr txBox="1">
            <a:spLocks noGrp="1"/>
          </p:cNvSpPr>
          <p:nvPr>
            <p:ph type="subTitle" idx="5"/>
          </p:nvPr>
        </p:nvSpPr>
        <p:spPr>
          <a:xfrm>
            <a:off x="1225675" y="13316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5" name="Google Shape;185;p20"/>
          <p:cNvSpPr txBox="1">
            <a:spLocks noGrp="1"/>
          </p:cNvSpPr>
          <p:nvPr>
            <p:ph type="subTitle" idx="6"/>
          </p:nvPr>
        </p:nvSpPr>
        <p:spPr>
          <a:xfrm>
            <a:off x="1225675" y="29922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6" name="Google Shape;186;p20"/>
          <p:cNvSpPr txBox="1">
            <a:spLocks noGrp="1"/>
          </p:cNvSpPr>
          <p:nvPr>
            <p:ph type="subTitle" idx="7"/>
          </p:nvPr>
        </p:nvSpPr>
        <p:spPr>
          <a:xfrm>
            <a:off x="5052099" y="13316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7" name="Google Shape;187;p20"/>
          <p:cNvSpPr txBox="1">
            <a:spLocks noGrp="1"/>
          </p:cNvSpPr>
          <p:nvPr>
            <p:ph type="subTitle" idx="8"/>
          </p:nvPr>
        </p:nvSpPr>
        <p:spPr>
          <a:xfrm>
            <a:off x="5052099" y="29922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88"/>
        <p:cNvGrpSpPr/>
        <p:nvPr/>
      </p:nvGrpSpPr>
      <p:grpSpPr>
        <a:xfrm>
          <a:off x="0" y="0"/>
          <a:ext cx="0" cy="0"/>
          <a:chOff x="0" y="0"/>
          <a:chExt cx="0" cy="0"/>
        </a:xfrm>
      </p:grpSpPr>
      <p:grpSp>
        <p:nvGrpSpPr>
          <p:cNvPr id="189" name="Google Shape;189;p21"/>
          <p:cNvGrpSpPr/>
          <p:nvPr/>
        </p:nvGrpSpPr>
        <p:grpSpPr>
          <a:xfrm>
            <a:off x="0" y="0"/>
            <a:ext cx="9144001" cy="5143500"/>
            <a:chOff x="0" y="0"/>
            <a:chExt cx="9144001" cy="5143500"/>
          </a:xfrm>
        </p:grpSpPr>
        <p:pic>
          <p:nvPicPr>
            <p:cNvPr id="190" name="Google Shape;190;p21"/>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91" name="Google Shape;191;p21"/>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92" name="Google Shape;192;p21"/>
          <p:cNvGrpSpPr/>
          <p:nvPr/>
        </p:nvGrpSpPr>
        <p:grpSpPr>
          <a:xfrm rot="10800000">
            <a:off x="6704226" y="3811697"/>
            <a:ext cx="4574075" cy="3479350"/>
            <a:chOff x="1522650" y="1117750"/>
            <a:chExt cx="4574075" cy="3479350"/>
          </a:xfrm>
        </p:grpSpPr>
        <p:sp>
          <p:nvSpPr>
            <p:cNvPr id="193" name="Google Shape;193;p21"/>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6" name="Google Shape;196;p21"/>
          <p:cNvSpPr txBox="1">
            <a:spLocks noGrp="1"/>
          </p:cNvSpPr>
          <p:nvPr>
            <p:ph type="subTitle" idx="1"/>
          </p:nvPr>
        </p:nvSpPr>
        <p:spPr>
          <a:xfrm>
            <a:off x="1162025" y="1656927"/>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21"/>
          <p:cNvSpPr txBox="1">
            <a:spLocks noGrp="1"/>
          </p:cNvSpPr>
          <p:nvPr>
            <p:ph type="subTitle" idx="2"/>
          </p:nvPr>
        </p:nvSpPr>
        <p:spPr>
          <a:xfrm>
            <a:off x="3782975" y="1656925"/>
            <a:ext cx="1972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21"/>
          <p:cNvSpPr txBox="1">
            <a:spLocks noGrp="1"/>
          </p:cNvSpPr>
          <p:nvPr>
            <p:ph type="subTitle" idx="3"/>
          </p:nvPr>
        </p:nvSpPr>
        <p:spPr>
          <a:xfrm>
            <a:off x="116202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21"/>
          <p:cNvSpPr txBox="1">
            <a:spLocks noGrp="1"/>
          </p:cNvSpPr>
          <p:nvPr>
            <p:ph type="subTitle" idx="4"/>
          </p:nvPr>
        </p:nvSpPr>
        <p:spPr>
          <a:xfrm>
            <a:off x="378297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21"/>
          <p:cNvSpPr txBox="1">
            <a:spLocks noGrp="1"/>
          </p:cNvSpPr>
          <p:nvPr>
            <p:ph type="subTitle" idx="5"/>
          </p:nvPr>
        </p:nvSpPr>
        <p:spPr>
          <a:xfrm>
            <a:off x="6403925" y="1656927"/>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21"/>
          <p:cNvSpPr txBox="1">
            <a:spLocks noGrp="1"/>
          </p:cNvSpPr>
          <p:nvPr>
            <p:ph type="subTitle" idx="6"/>
          </p:nvPr>
        </p:nvSpPr>
        <p:spPr>
          <a:xfrm>
            <a:off x="640392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21"/>
          <p:cNvSpPr txBox="1">
            <a:spLocks noGrp="1"/>
          </p:cNvSpPr>
          <p:nvPr>
            <p:ph type="subTitle" idx="7"/>
          </p:nvPr>
        </p:nvSpPr>
        <p:spPr>
          <a:xfrm>
            <a:off x="1162025" y="1359241"/>
            <a:ext cx="1975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3" name="Google Shape;203;p21"/>
          <p:cNvSpPr txBox="1">
            <a:spLocks noGrp="1"/>
          </p:cNvSpPr>
          <p:nvPr>
            <p:ph type="subTitle" idx="8"/>
          </p:nvPr>
        </p:nvSpPr>
        <p:spPr>
          <a:xfrm>
            <a:off x="3782975" y="1359241"/>
            <a:ext cx="1972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4" name="Google Shape;204;p21"/>
          <p:cNvSpPr txBox="1">
            <a:spLocks noGrp="1"/>
          </p:cNvSpPr>
          <p:nvPr>
            <p:ph type="subTitle" idx="9"/>
          </p:nvPr>
        </p:nvSpPr>
        <p:spPr>
          <a:xfrm>
            <a:off x="6403925" y="1359241"/>
            <a:ext cx="1972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5" name="Google Shape;205;p21"/>
          <p:cNvSpPr txBox="1">
            <a:spLocks noGrp="1"/>
          </p:cNvSpPr>
          <p:nvPr>
            <p:ph type="subTitle" idx="13"/>
          </p:nvPr>
        </p:nvSpPr>
        <p:spPr>
          <a:xfrm>
            <a:off x="1162025" y="3086317"/>
            <a:ext cx="1975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6" name="Google Shape;206;p21"/>
          <p:cNvSpPr txBox="1">
            <a:spLocks noGrp="1"/>
          </p:cNvSpPr>
          <p:nvPr>
            <p:ph type="subTitle" idx="14"/>
          </p:nvPr>
        </p:nvSpPr>
        <p:spPr>
          <a:xfrm>
            <a:off x="3782975" y="3086317"/>
            <a:ext cx="1972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7" name="Google Shape;207;p21"/>
          <p:cNvSpPr txBox="1">
            <a:spLocks noGrp="1"/>
          </p:cNvSpPr>
          <p:nvPr>
            <p:ph type="subTitle" idx="15"/>
          </p:nvPr>
        </p:nvSpPr>
        <p:spPr>
          <a:xfrm>
            <a:off x="6403925" y="3086317"/>
            <a:ext cx="1972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1"/>
        <p:cNvGrpSpPr/>
        <p:nvPr/>
      </p:nvGrpSpPr>
      <p:grpSpPr>
        <a:xfrm>
          <a:off x="0" y="0"/>
          <a:ext cx="0" cy="0"/>
          <a:chOff x="0" y="0"/>
          <a:chExt cx="0" cy="0"/>
        </a:xfrm>
      </p:grpSpPr>
      <p:grpSp>
        <p:nvGrpSpPr>
          <p:cNvPr id="222" name="Google Shape;222;p24"/>
          <p:cNvGrpSpPr/>
          <p:nvPr/>
        </p:nvGrpSpPr>
        <p:grpSpPr>
          <a:xfrm>
            <a:off x="0" y="0"/>
            <a:ext cx="9144001" cy="5143500"/>
            <a:chOff x="0" y="0"/>
            <a:chExt cx="9144001" cy="5143500"/>
          </a:xfrm>
        </p:grpSpPr>
        <p:pic>
          <p:nvPicPr>
            <p:cNvPr id="223" name="Google Shape;223;p24"/>
            <p:cNvPicPr preferRelativeResize="0"/>
            <p:nvPr/>
          </p:nvPicPr>
          <p:blipFill>
            <a:blip r:embed="rId2">
              <a:alphaModFix/>
            </a:blip>
            <a:stretch>
              <a:fillRect/>
            </a:stretch>
          </p:blipFill>
          <p:spPr>
            <a:xfrm rot="10800000" flipH="1">
              <a:off x="0" y="0"/>
              <a:ext cx="4727801" cy="2256875"/>
            </a:xfrm>
            <a:prstGeom prst="rect">
              <a:avLst/>
            </a:prstGeom>
            <a:noFill/>
            <a:ln>
              <a:noFill/>
            </a:ln>
          </p:spPr>
        </p:pic>
        <p:pic>
          <p:nvPicPr>
            <p:cNvPr id="224" name="Google Shape;224;p24"/>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grpSp>
      <p:grpSp>
        <p:nvGrpSpPr>
          <p:cNvPr id="225" name="Google Shape;225;p24"/>
          <p:cNvGrpSpPr/>
          <p:nvPr/>
        </p:nvGrpSpPr>
        <p:grpSpPr>
          <a:xfrm rot="756538">
            <a:off x="-1069833" y="-1842572"/>
            <a:ext cx="4574157" cy="3479412"/>
            <a:chOff x="1522650" y="1117750"/>
            <a:chExt cx="4574075" cy="3479350"/>
          </a:xfrm>
        </p:grpSpPr>
        <p:sp>
          <p:nvSpPr>
            <p:cNvPr id="226" name="Google Shape;226;p2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8"/>
        <p:cNvGrpSpPr/>
        <p:nvPr/>
      </p:nvGrpSpPr>
      <p:grpSpPr>
        <a:xfrm>
          <a:off x="0" y="0"/>
          <a:ext cx="0" cy="0"/>
          <a:chOff x="0" y="0"/>
          <a:chExt cx="0" cy="0"/>
        </a:xfrm>
      </p:grpSpPr>
      <p:grpSp>
        <p:nvGrpSpPr>
          <p:cNvPr id="229" name="Google Shape;229;p25"/>
          <p:cNvGrpSpPr/>
          <p:nvPr/>
        </p:nvGrpSpPr>
        <p:grpSpPr>
          <a:xfrm>
            <a:off x="0" y="0"/>
            <a:ext cx="9144001" cy="5143500"/>
            <a:chOff x="0" y="0"/>
            <a:chExt cx="9144001" cy="5143500"/>
          </a:xfrm>
        </p:grpSpPr>
        <p:pic>
          <p:nvPicPr>
            <p:cNvPr id="230" name="Google Shape;230;p25"/>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231" name="Google Shape;231;p25"/>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232" name="Google Shape;232;p25"/>
          <p:cNvGrpSpPr/>
          <p:nvPr/>
        </p:nvGrpSpPr>
        <p:grpSpPr>
          <a:xfrm>
            <a:off x="-1845124" y="-2180828"/>
            <a:ext cx="12652562" cy="9877041"/>
            <a:chOff x="-1845124" y="-2180828"/>
            <a:chExt cx="12652562" cy="9877041"/>
          </a:xfrm>
        </p:grpSpPr>
        <p:grpSp>
          <p:nvGrpSpPr>
            <p:cNvPr id="233" name="Google Shape;233;p25"/>
            <p:cNvGrpSpPr/>
            <p:nvPr/>
          </p:nvGrpSpPr>
          <p:grpSpPr>
            <a:xfrm>
              <a:off x="-1845124" y="-2180828"/>
              <a:ext cx="4574075" cy="3479350"/>
              <a:chOff x="1522650" y="1117750"/>
              <a:chExt cx="4574075" cy="3479350"/>
            </a:xfrm>
          </p:grpSpPr>
          <p:sp>
            <p:nvSpPr>
              <p:cNvPr id="234" name="Google Shape;234;p2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5"/>
            <p:cNvGrpSpPr/>
            <p:nvPr/>
          </p:nvGrpSpPr>
          <p:grpSpPr>
            <a:xfrm rot="-10539848" flipH="1">
              <a:off x="6108563" y="4049075"/>
              <a:ext cx="4573901" cy="3479217"/>
              <a:chOff x="1522650" y="1117750"/>
              <a:chExt cx="4574075" cy="3479350"/>
            </a:xfrm>
          </p:grpSpPr>
          <p:sp>
            <p:nvSpPr>
              <p:cNvPr id="237" name="Google Shape;237;p2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0" y="0"/>
            <a:ext cx="9144001" cy="5143500"/>
            <a:chOff x="0" y="0"/>
            <a:chExt cx="9144001" cy="5143500"/>
          </a:xfrm>
        </p:grpSpPr>
        <p:pic>
          <p:nvPicPr>
            <p:cNvPr id="18" name="Google Shape;18;p4"/>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9" name="Google Shape;19;p4"/>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720000" y="1090229"/>
            <a:ext cx="7704000" cy="348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22" name="Google Shape;22;p4"/>
          <p:cNvGrpSpPr/>
          <p:nvPr/>
        </p:nvGrpSpPr>
        <p:grpSpPr>
          <a:xfrm rot="10800000">
            <a:off x="6704226" y="3811697"/>
            <a:ext cx="4574075" cy="3479350"/>
            <a:chOff x="1522650" y="1117750"/>
            <a:chExt cx="4574075" cy="3479350"/>
          </a:xfrm>
        </p:grpSpPr>
        <p:sp>
          <p:nvSpPr>
            <p:cNvPr id="23" name="Google Shape;23;p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 name="Google Shape;27;p5"/>
          <p:cNvSpPr txBox="1">
            <a:spLocks noGrp="1"/>
          </p:cNvSpPr>
          <p:nvPr>
            <p:ph type="subTitle" idx="1"/>
          </p:nvPr>
        </p:nvSpPr>
        <p:spPr>
          <a:xfrm>
            <a:off x="4911639" y="2679824"/>
            <a:ext cx="2424300" cy="15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1808050" y="2679824"/>
            <a:ext cx="2424300" cy="15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1808050" y="2244217"/>
            <a:ext cx="24243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 name="Google Shape;30;p5"/>
          <p:cNvSpPr txBox="1">
            <a:spLocks noGrp="1"/>
          </p:cNvSpPr>
          <p:nvPr>
            <p:ph type="subTitle" idx="4"/>
          </p:nvPr>
        </p:nvSpPr>
        <p:spPr>
          <a:xfrm>
            <a:off x="4911639" y="2244217"/>
            <a:ext cx="24243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1" name="Google Shape;31;p5"/>
          <p:cNvGrpSpPr/>
          <p:nvPr/>
        </p:nvGrpSpPr>
        <p:grpSpPr>
          <a:xfrm>
            <a:off x="0" y="4"/>
            <a:ext cx="9144004" cy="5143496"/>
            <a:chOff x="0" y="4"/>
            <a:chExt cx="9144004" cy="5143496"/>
          </a:xfrm>
        </p:grpSpPr>
        <p:pic>
          <p:nvPicPr>
            <p:cNvPr id="32" name="Google Shape;32;p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33" name="Google Shape;33;p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34" name="Google Shape;34;p5"/>
          <p:cNvGrpSpPr/>
          <p:nvPr/>
        </p:nvGrpSpPr>
        <p:grpSpPr>
          <a:xfrm rot="-10539848" flipH="1">
            <a:off x="6108563" y="4049075"/>
            <a:ext cx="4573901" cy="3479217"/>
            <a:chOff x="1522650" y="1117750"/>
            <a:chExt cx="4574075" cy="3479350"/>
          </a:xfrm>
        </p:grpSpPr>
        <p:sp>
          <p:nvSpPr>
            <p:cNvPr id="35" name="Google Shape;35;p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9" name="Google Shape;39;p6"/>
          <p:cNvGrpSpPr/>
          <p:nvPr/>
        </p:nvGrpSpPr>
        <p:grpSpPr>
          <a:xfrm>
            <a:off x="0" y="4"/>
            <a:ext cx="9144004" cy="5143496"/>
            <a:chOff x="0" y="4"/>
            <a:chExt cx="9144004" cy="5143496"/>
          </a:xfrm>
        </p:grpSpPr>
        <p:pic>
          <p:nvPicPr>
            <p:cNvPr id="40" name="Google Shape;40;p6"/>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41" name="Google Shape;41;p6"/>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42" name="Google Shape;42;p6"/>
          <p:cNvGrpSpPr/>
          <p:nvPr/>
        </p:nvGrpSpPr>
        <p:grpSpPr>
          <a:xfrm rot="-10539848" flipH="1">
            <a:off x="6108563" y="4049075"/>
            <a:ext cx="4573901" cy="3479217"/>
            <a:chOff x="1522650" y="1117750"/>
            <a:chExt cx="4574075" cy="3479350"/>
          </a:xfrm>
        </p:grpSpPr>
        <p:sp>
          <p:nvSpPr>
            <p:cNvPr id="43" name="Google Shape;43;p6"/>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11975" y="829350"/>
            <a:ext cx="3993300" cy="98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7"/>
          <p:cNvSpPr txBox="1">
            <a:spLocks noGrp="1"/>
          </p:cNvSpPr>
          <p:nvPr>
            <p:ph type="subTitle" idx="1"/>
          </p:nvPr>
        </p:nvSpPr>
        <p:spPr>
          <a:xfrm>
            <a:off x="811975" y="1878550"/>
            <a:ext cx="39933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8" name="Google Shape;48;p7"/>
          <p:cNvSpPr>
            <a:spLocks noGrp="1"/>
          </p:cNvSpPr>
          <p:nvPr>
            <p:ph type="pic" idx="2"/>
          </p:nvPr>
        </p:nvSpPr>
        <p:spPr>
          <a:xfrm>
            <a:off x="5088475" y="770400"/>
            <a:ext cx="3081600" cy="3602700"/>
          </a:xfrm>
          <a:prstGeom prst="roundRect">
            <a:avLst>
              <a:gd name="adj" fmla="val 16667"/>
            </a:avLst>
          </a:prstGeom>
          <a:noFill/>
          <a:ln>
            <a:noFill/>
          </a:ln>
        </p:spPr>
      </p:sp>
      <p:grpSp>
        <p:nvGrpSpPr>
          <p:cNvPr id="49" name="Google Shape;49;p7"/>
          <p:cNvGrpSpPr/>
          <p:nvPr/>
        </p:nvGrpSpPr>
        <p:grpSpPr>
          <a:xfrm>
            <a:off x="0" y="0"/>
            <a:ext cx="9144001" cy="5143500"/>
            <a:chOff x="0" y="0"/>
            <a:chExt cx="9144001" cy="5143500"/>
          </a:xfrm>
        </p:grpSpPr>
        <p:pic>
          <p:nvPicPr>
            <p:cNvPr id="50" name="Google Shape;50;p7"/>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51" name="Google Shape;51;p7"/>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52" name="Google Shape;52;p7"/>
          <p:cNvGrpSpPr/>
          <p:nvPr/>
        </p:nvGrpSpPr>
        <p:grpSpPr>
          <a:xfrm rot="10800000">
            <a:off x="6704226" y="3811697"/>
            <a:ext cx="4574075" cy="3479350"/>
            <a:chOff x="1522650" y="1117750"/>
            <a:chExt cx="4574075" cy="3479350"/>
          </a:xfrm>
        </p:grpSpPr>
        <p:sp>
          <p:nvSpPr>
            <p:cNvPr id="53" name="Google Shape;53;p7"/>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grpSp>
        <p:nvGrpSpPr>
          <p:cNvPr id="56" name="Google Shape;56;p8"/>
          <p:cNvGrpSpPr/>
          <p:nvPr/>
        </p:nvGrpSpPr>
        <p:grpSpPr>
          <a:xfrm>
            <a:off x="10" y="0"/>
            <a:ext cx="9143991" cy="5143500"/>
            <a:chOff x="10" y="0"/>
            <a:chExt cx="9143991" cy="5143500"/>
          </a:xfrm>
        </p:grpSpPr>
        <p:pic>
          <p:nvPicPr>
            <p:cNvPr id="57" name="Google Shape;57;p8"/>
            <p:cNvPicPr preferRelativeResize="0"/>
            <p:nvPr/>
          </p:nvPicPr>
          <p:blipFill>
            <a:blip r:embed="rId2">
              <a:alphaModFix/>
            </a:blip>
            <a:stretch>
              <a:fillRect/>
            </a:stretch>
          </p:blipFill>
          <p:spPr>
            <a:xfrm flipH="1">
              <a:off x="10" y="0"/>
              <a:ext cx="3405191" cy="5143500"/>
            </a:xfrm>
            <a:prstGeom prst="rect">
              <a:avLst/>
            </a:prstGeom>
            <a:noFill/>
            <a:ln>
              <a:noFill/>
            </a:ln>
          </p:spPr>
        </p:pic>
        <p:pic>
          <p:nvPicPr>
            <p:cNvPr id="58" name="Google Shape;58;p8"/>
            <p:cNvPicPr preferRelativeResize="0"/>
            <p:nvPr/>
          </p:nvPicPr>
          <p:blipFill>
            <a:blip r:embed="rId3">
              <a:alphaModFix/>
            </a:blip>
            <a:stretch>
              <a:fillRect/>
            </a:stretch>
          </p:blipFill>
          <p:spPr>
            <a:xfrm flipH="1">
              <a:off x="4416200" y="2886625"/>
              <a:ext cx="4727801" cy="2256875"/>
            </a:xfrm>
            <a:prstGeom prst="rect">
              <a:avLst/>
            </a:prstGeom>
            <a:noFill/>
            <a:ln>
              <a:noFill/>
            </a:ln>
          </p:spPr>
        </p:pic>
      </p:grpSp>
      <p:grpSp>
        <p:nvGrpSpPr>
          <p:cNvPr id="59" name="Google Shape;59;p8"/>
          <p:cNvGrpSpPr/>
          <p:nvPr/>
        </p:nvGrpSpPr>
        <p:grpSpPr>
          <a:xfrm rot="756538">
            <a:off x="5159567" y="-1927047"/>
            <a:ext cx="4574157" cy="3479412"/>
            <a:chOff x="1522650" y="1117750"/>
            <a:chExt cx="4574075" cy="3479350"/>
          </a:xfrm>
        </p:grpSpPr>
        <p:sp>
          <p:nvSpPr>
            <p:cNvPr id="60" name="Google Shape;60;p8"/>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8"/>
          <p:cNvSpPr txBox="1">
            <a:spLocks noGrp="1"/>
          </p:cNvSpPr>
          <p:nvPr>
            <p:ph type="title"/>
          </p:nvPr>
        </p:nvSpPr>
        <p:spPr>
          <a:xfrm>
            <a:off x="3830000" y="17164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grpSp>
        <p:nvGrpSpPr>
          <p:cNvPr id="64" name="Google Shape;64;p9"/>
          <p:cNvGrpSpPr/>
          <p:nvPr/>
        </p:nvGrpSpPr>
        <p:grpSpPr>
          <a:xfrm rot="756538">
            <a:off x="-714808" y="-2409347"/>
            <a:ext cx="4574157" cy="3479412"/>
            <a:chOff x="1522650" y="1117750"/>
            <a:chExt cx="4574075" cy="3479350"/>
          </a:xfrm>
        </p:grpSpPr>
        <p:sp>
          <p:nvSpPr>
            <p:cNvPr id="65" name="Google Shape;65;p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9"/>
          <p:cNvGrpSpPr/>
          <p:nvPr/>
        </p:nvGrpSpPr>
        <p:grpSpPr>
          <a:xfrm>
            <a:off x="0" y="0"/>
            <a:ext cx="9144001" cy="5143500"/>
            <a:chOff x="0" y="0"/>
            <a:chExt cx="9144001" cy="5143500"/>
          </a:xfrm>
        </p:grpSpPr>
        <p:pic>
          <p:nvPicPr>
            <p:cNvPr id="68" name="Google Shape;68;p9"/>
            <p:cNvPicPr preferRelativeResize="0"/>
            <p:nvPr/>
          </p:nvPicPr>
          <p:blipFill>
            <a:blip r:embed="rId2">
              <a:alphaModFix/>
            </a:blip>
            <a:stretch>
              <a:fillRect/>
            </a:stretch>
          </p:blipFill>
          <p:spPr>
            <a:xfrm rot="10800000" flipH="1">
              <a:off x="5738810" y="0"/>
              <a:ext cx="3405191" cy="5143500"/>
            </a:xfrm>
            <a:prstGeom prst="rect">
              <a:avLst/>
            </a:prstGeom>
            <a:noFill/>
            <a:ln>
              <a:noFill/>
            </a:ln>
          </p:spPr>
        </p:pic>
        <p:pic>
          <p:nvPicPr>
            <p:cNvPr id="69" name="Google Shape;69;p9"/>
            <p:cNvPicPr preferRelativeResize="0"/>
            <p:nvPr/>
          </p:nvPicPr>
          <p:blipFill>
            <a:blip r:embed="rId3">
              <a:alphaModFix/>
            </a:blip>
            <a:stretch>
              <a:fillRect/>
            </a:stretch>
          </p:blipFill>
          <p:spPr>
            <a:xfrm rot="10800000" flipH="1">
              <a:off x="0" y="0"/>
              <a:ext cx="4727801" cy="2256875"/>
            </a:xfrm>
            <a:prstGeom prst="rect">
              <a:avLst/>
            </a:prstGeom>
            <a:noFill/>
            <a:ln>
              <a:noFill/>
            </a:ln>
          </p:spPr>
        </p:pic>
      </p:grpSp>
      <p:sp>
        <p:nvSpPr>
          <p:cNvPr id="70" name="Google Shape;70;p9"/>
          <p:cNvSpPr txBox="1">
            <a:spLocks noGrp="1"/>
          </p:cNvSpPr>
          <p:nvPr>
            <p:ph type="title"/>
          </p:nvPr>
        </p:nvSpPr>
        <p:spPr>
          <a:xfrm>
            <a:off x="713225" y="1528900"/>
            <a:ext cx="48729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1" name="Google Shape;71;p9"/>
          <p:cNvSpPr txBox="1">
            <a:spLocks noGrp="1"/>
          </p:cNvSpPr>
          <p:nvPr>
            <p:ph type="subTitle" idx="1"/>
          </p:nvPr>
        </p:nvSpPr>
        <p:spPr>
          <a:xfrm>
            <a:off x="713225" y="3640050"/>
            <a:ext cx="4872900" cy="45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a:spLocks noGrp="1"/>
          </p:cNvSpPr>
          <p:nvPr>
            <p:ph type="pic" idx="2"/>
          </p:nvPr>
        </p:nvSpPr>
        <p:spPr>
          <a:xfrm>
            <a:off x="0" y="0"/>
            <a:ext cx="9144000" cy="5143500"/>
          </a:xfrm>
          <a:prstGeom prst="rect">
            <a:avLst/>
          </a:prstGeom>
          <a:noFill/>
          <a:ln>
            <a:noFill/>
          </a:ln>
        </p:spPr>
      </p:sp>
      <p:sp>
        <p:nvSpPr>
          <p:cNvPr id="74" name="Google Shape;74;p10"/>
          <p:cNvSpPr txBox="1">
            <a:spLocks noGrp="1"/>
          </p:cNvSpPr>
          <p:nvPr>
            <p:ph type="title"/>
          </p:nvPr>
        </p:nvSpPr>
        <p:spPr>
          <a:xfrm>
            <a:off x="720000" y="4014450"/>
            <a:ext cx="5713200" cy="5727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5" name="Google Shape;75;p10"/>
          <p:cNvGrpSpPr/>
          <p:nvPr/>
        </p:nvGrpSpPr>
        <p:grpSpPr>
          <a:xfrm>
            <a:off x="0" y="4"/>
            <a:ext cx="9144004" cy="5143496"/>
            <a:chOff x="0" y="4"/>
            <a:chExt cx="9144004" cy="5143496"/>
          </a:xfrm>
        </p:grpSpPr>
        <p:pic>
          <p:nvPicPr>
            <p:cNvPr id="76" name="Google Shape;76;p1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77" name="Google Shape;77;p1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78" name="Google Shape;78;p10"/>
          <p:cNvGrpSpPr/>
          <p:nvPr/>
        </p:nvGrpSpPr>
        <p:grpSpPr>
          <a:xfrm>
            <a:off x="-896231" y="-2525369"/>
            <a:ext cx="11703669" cy="10221582"/>
            <a:chOff x="-896231" y="-2525369"/>
            <a:chExt cx="11703669" cy="10221582"/>
          </a:xfrm>
        </p:grpSpPr>
        <p:grpSp>
          <p:nvGrpSpPr>
            <p:cNvPr id="79" name="Google Shape;79;p10"/>
            <p:cNvGrpSpPr/>
            <p:nvPr/>
          </p:nvGrpSpPr>
          <p:grpSpPr>
            <a:xfrm rot="-10539848" flipH="1">
              <a:off x="6108563" y="4049075"/>
              <a:ext cx="4573901" cy="3479217"/>
              <a:chOff x="1522650" y="1117750"/>
              <a:chExt cx="4574075" cy="3479350"/>
            </a:xfrm>
          </p:grpSpPr>
          <p:sp>
            <p:nvSpPr>
              <p:cNvPr id="80" name="Google Shape;80;p1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10"/>
            <p:cNvGrpSpPr/>
            <p:nvPr/>
          </p:nvGrpSpPr>
          <p:grpSpPr>
            <a:xfrm>
              <a:off x="-896231" y="-2525369"/>
              <a:ext cx="4573618" cy="3479002"/>
              <a:chOff x="1522650" y="1117750"/>
              <a:chExt cx="4574075" cy="3479350"/>
            </a:xfrm>
          </p:grpSpPr>
          <p:sp>
            <p:nvSpPr>
              <p:cNvPr id="83" name="Google Shape;83;p1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1pPr>
            <a:lvl2pPr lvl="1"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1pPr>
            <a:lvl2pPr marL="914400" lvl="1"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2pPr>
            <a:lvl3pPr marL="1371600" lvl="2"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3pPr>
            <a:lvl4pPr marL="1828800" lvl="3"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4pPr>
            <a:lvl5pPr marL="2286000" lvl="4"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5pPr>
            <a:lvl6pPr marL="2743200" lvl="5"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6pPr>
            <a:lvl7pPr marL="3200400" lvl="6"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7pPr>
            <a:lvl8pPr marL="3657600" lvl="7"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8pPr>
            <a:lvl9pPr marL="4114800" lvl="8"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5" r:id="rId13"/>
    <p:sldLayoutId id="2147483666" r:id="rId14"/>
    <p:sldLayoutId id="2147483667" r:id="rId15"/>
    <p:sldLayoutId id="2147483670" r:id="rId16"/>
    <p:sldLayoutId id="2147483671"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pSp>
        <p:nvGrpSpPr>
          <p:cNvPr id="249" name="Google Shape;249;p29"/>
          <p:cNvGrpSpPr/>
          <p:nvPr/>
        </p:nvGrpSpPr>
        <p:grpSpPr>
          <a:xfrm rot="756538">
            <a:off x="-943408" y="-1494947"/>
            <a:ext cx="4574157" cy="3479412"/>
            <a:chOff x="1522650" y="1117750"/>
            <a:chExt cx="4574075" cy="3479350"/>
          </a:xfrm>
        </p:grpSpPr>
        <p:sp>
          <p:nvSpPr>
            <p:cNvPr id="250" name="Google Shape;250;p2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2" name="Google Shape;252;p29"/>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sp>
        <p:nvSpPr>
          <p:cNvPr id="253" name="Google Shape;253;p29"/>
          <p:cNvSpPr txBox="1">
            <a:spLocks noGrp="1"/>
          </p:cNvSpPr>
          <p:nvPr>
            <p:ph type="ctrTitle"/>
          </p:nvPr>
        </p:nvSpPr>
        <p:spPr>
          <a:xfrm>
            <a:off x="1322133" y="836428"/>
            <a:ext cx="6027817" cy="15722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dk1"/>
                </a:solidFill>
              </a:rPr>
              <a:t>TNSDC-GENERATIVE AI FOR ENGINEERING</a:t>
            </a:r>
            <a:endParaRPr dirty="0">
              <a:solidFill>
                <a:schemeClr val="dk1"/>
              </a:solidFill>
            </a:endParaRPr>
          </a:p>
        </p:txBody>
      </p:sp>
      <p:sp>
        <p:nvSpPr>
          <p:cNvPr id="2" name="TextBox 1">
            <a:extLst>
              <a:ext uri="{FF2B5EF4-FFF2-40B4-BE49-F238E27FC236}">
                <a16:creationId xmlns:a16="http://schemas.microsoft.com/office/drawing/2014/main" id="{B6C94FA1-33C5-182B-7F26-4FD38114AA4F}"/>
              </a:ext>
            </a:extLst>
          </p:cNvPr>
          <p:cNvSpPr txBox="1"/>
          <p:nvPr/>
        </p:nvSpPr>
        <p:spPr>
          <a:xfrm>
            <a:off x="2921910" y="2416452"/>
            <a:ext cx="2792010" cy="461665"/>
          </a:xfrm>
          <a:prstGeom prst="rect">
            <a:avLst/>
          </a:prstGeom>
          <a:noFill/>
        </p:spPr>
        <p:txBody>
          <a:bodyPr wrap="square" rtlCol="0">
            <a:spAutoFit/>
          </a:bodyPr>
          <a:lstStyle/>
          <a:p>
            <a:r>
              <a:rPr lang="en-US" sz="2400" b="1" dirty="0">
                <a:solidFill>
                  <a:schemeClr val="tx1"/>
                </a:solidFill>
              </a:rPr>
              <a:t>FINAL PROJECT</a:t>
            </a:r>
            <a:endParaRPr lang="en-IN" sz="2400" b="1" dirty="0">
              <a:solidFill>
                <a:schemeClr val="tx1"/>
              </a:solidFill>
            </a:endParaRPr>
          </a:p>
        </p:txBody>
      </p:sp>
      <p:sp>
        <p:nvSpPr>
          <p:cNvPr id="3" name="TextBox 2">
            <a:extLst>
              <a:ext uri="{FF2B5EF4-FFF2-40B4-BE49-F238E27FC236}">
                <a16:creationId xmlns:a16="http://schemas.microsoft.com/office/drawing/2014/main" id="{C56877EF-1B3A-CCAF-0C64-A130B51A0B4B}"/>
              </a:ext>
            </a:extLst>
          </p:cNvPr>
          <p:cNvSpPr txBox="1"/>
          <p:nvPr/>
        </p:nvSpPr>
        <p:spPr>
          <a:xfrm>
            <a:off x="2793365" y="3045397"/>
            <a:ext cx="3085351" cy="1015663"/>
          </a:xfrm>
          <a:prstGeom prst="rect">
            <a:avLst/>
          </a:prstGeom>
          <a:noFill/>
        </p:spPr>
        <p:txBody>
          <a:bodyPr wrap="square" rtlCol="0">
            <a:spAutoFit/>
          </a:bodyPr>
          <a:lstStyle/>
          <a:p>
            <a:r>
              <a:rPr lang="en-US" sz="2000" dirty="0">
                <a:solidFill>
                  <a:srgbClr val="080416"/>
                </a:solidFill>
              </a:rPr>
              <a:t>        Submitted By</a:t>
            </a:r>
          </a:p>
          <a:p>
            <a:r>
              <a:rPr lang="en-US" sz="2000" dirty="0">
                <a:solidFill>
                  <a:srgbClr val="080416"/>
                </a:solidFill>
              </a:rPr>
              <a:t>        Devi Priya E</a:t>
            </a:r>
          </a:p>
          <a:p>
            <a:r>
              <a:rPr lang="en-US" sz="2000" dirty="0">
                <a:solidFill>
                  <a:srgbClr val="080416"/>
                </a:solidFill>
              </a:rPr>
              <a:t>     (311521104010)</a:t>
            </a:r>
            <a:endParaRPr lang="en-IN" sz="2000" dirty="0">
              <a:solidFill>
                <a:srgbClr val="08041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MODELLING</a:t>
            </a:r>
            <a:endParaRPr dirty="0"/>
          </a:p>
        </p:txBody>
      </p:sp>
      <p:sp>
        <p:nvSpPr>
          <p:cNvPr id="3" name="TextBox 2">
            <a:extLst>
              <a:ext uri="{FF2B5EF4-FFF2-40B4-BE49-F238E27FC236}">
                <a16:creationId xmlns:a16="http://schemas.microsoft.com/office/drawing/2014/main" id="{5A3D5D7C-017A-1D9F-4BD4-5E631CBB9D2C}"/>
              </a:ext>
            </a:extLst>
          </p:cNvPr>
          <p:cNvSpPr txBox="1"/>
          <p:nvPr/>
        </p:nvSpPr>
        <p:spPr>
          <a:xfrm>
            <a:off x="719999" y="1256524"/>
            <a:ext cx="7602197" cy="2862322"/>
          </a:xfrm>
          <a:prstGeom prst="rect">
            <a:avLst/>
          </a:prstGeom>
          <a:noFill/>
        </p:spPr>
        <p:txBody>
          <a:bodyPr wrap="square">
            <a:spAutoFit/>
          </a:bodyPr>
          <a:lstStyle/>
          <a:p>
            <a:r>
              <a:rPr lang="en-US" sz="2000" b="0" i="0" dirty="0">
                <a:solidFill>
                  <a:srgbClr val="0D0D0D"/>
                </a:solidFill>
                <a:effectLst/>
                <a:latin typeface="+mj-lt"/>
              </a:rPr>
              <a:t>Our model harnesses the power of state-of-the-art natural language processing techniques to refine and enhance written content effortlessly. By integrating the T5 Transformer model with the JFLEG dataset, it becomes adept at identifying and rectifying grammatical errors in text. Through a streamlined process, users can seamlessly input their sentences and receive refined, error-free versions. This intelligent system empowers users to elevate the quality of their writing effortlessly, providing a polished and professional touch with every correction.</a:t>
            </a:r>
            <a:endParaRPr lang="en-IN" sz="20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3" name="Title 2">
            <a:extLst>
              <a:ext uri="{FF2B5EF4-FFF2-40B4-BE49-F238E27FC236}">
                <a16:creationId xmlns:a16="http://schemas.microsoft.com/office/drawing/2014/main" id="{C30031DA-947E-B864-7455-DA93FAE27EF7}"/>
              </a:ext>
            </a:extLst>
          </p:cNvPr>
          <p:cNvSpPr>
            <a:spLocks noGrp="1"/>
          </p:cNvSpPr>
          <p:nvPr>
            <p:ph type="title"/>
          </p:nvPr>
        </p:nvSpPr>
        <p:spPr>
          <a:xfrm>
            <a:off x="1055563" y="711606"/>
            <a:ext cx="1793994" cy="539383"/>
          </a:xfrm>
        </p:spPr>
        <p:txBody>
          <a:bodyPr/>
          <a:lstStyle/>
          <a:p>
            <a:r>
              <a:rPr lang="en-US" dirty="0"/>
              <a:t>RESULTS</a:t>
            </a:r>
            <a:endParaRPr lang="en-IN" dirty="0"/>
          </a:p>
        </p:txBody>
      </p:sp>
      <p:pic>
        <p:nvPicPr>
          <p:cNvPr id="6146" name="Picture 2" descr="Results Icon - Slide Team">
            <a:extLst>
              <a:ext uri="{FF2B5EF4-FFF2-40B4-BE49-F238E27FC236}">
                <a16:creationId xmlns:a16="http://schemas.microsoft.com/office/drawing/2014/main" id="{3C8C424E-49BB-BCD7-760E-81BBB12E25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284" t="15251" r="15385"/>
          <a:stretch/>
        </p:blipFill>
        <p:spPr bwMode="auto">
          <a:xfrm>
            <a:off x="682988" y="1643605"/>
            <a:ext cx="2777868" cy="188667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9E214B7-D548-EE0A-5A99-C4CDB7919219}"/>
              </a:ext>
            </a:extLst>
          </p:cNvPr>
          <p:cNvSpPr txBox="1"/>
          <p:nvPr/>
        </p:nvSpPr>
        <p:spPr>
          <a:xfrm>
            <a:off x="4032251" y="576414"/>
            <a:ext cx="4806386" cy="4401205"/>
          </a:xfrm>
          <a:prstGeom prst="rect">
            <a:avLst/>
          </a:prstGeom>
          <a:noFill/>
        </p:spPr>
        <p:txBody>
          <a:bodyPr wrap="square">
            <a:spAutoFit/>
          </a:bodyPr>
          <a:lstStyle/>
          <a:p>
            <a:r>
              <a:rPr lang="en-US" sz="2000" dirty="0">
                <a:solidFill>
                  <a:srgbClr val="0D0D0D"/>
                </a:solidFill>
                <a:latin typeface="+mj-lt"/>
              </a:rPr>
              <a:t>Grammar correction using T5 Transformer code</a:t>
            </a:r>
            <a:r>
              <a:rPr lang="en-US" sz="2000" b="0" i="0" dirty="0">
                <a:solidFill>
                  <a:srgbClr val="0D0D0D"/>
                </a:solidFill>
                <a:effectLst/>
                <a:latin typeface="+mj-lt"/>
              </a:rPr>
              <a:t> effectively trains a grammar correction model using the T5 Transformer architecture on the JFLEG dataset. Through data preparation, model training, evaluation, and inference, it demonstrates the model's capability to identify and rectify grammatical errors in text. These results highlight the potential of the trained model to enhance the quality and clarity of written content, offering a valuable tool for improving communication and readability.</a:t>
            </a:r>
            <a:endParaRPr lang="en-IN" sz="2000"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6"/>
          <p:cNvSpPr txBox="1">
            <a:spLocks noGrp="1"/>
          </p:cNvSpPr>
          <p:nvPr>
            <p:ph type="title"/>
          </p:nvPr>
        </p:nvSpPr>
        <p:spPr>
          <a:xfrm>
            <a:off x="638977" y="4913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OUTPUT</a:t>
            </a:r>
            <a:endParaRPr dirty="0"/>
          </a:p>
        </p:txBody>
      </p:sp>
      <p:pic>
        <p:nvPicPr>
          <p:cNvPr id="3" name="Picture 2">
            <a:extLst>
              <a:ext uri="{FF2B5EF4-FFF2-40B4-BE49-F238E27FC236}">
                <a16:creationId xmlns:a16="http://schemas.microsoft.com/office/drawing/2014/main" id="{95C11F34-50F5-0880-41FF-2E2121F97D11}"/>
              </a:ext>
            </a:extLst>
          </p:cNvPr>
          <p:cNvPicPr>
            <a:picLocks noChangeAspect="1"/>
          </p:cNvPicPr>
          <p:nvPr/>
        </p:nvPicPr>
        <p:blipFill>
          <a:blip r:embed="rId3"/>
          <a:stretch>
            <a:fillRect/>
          </a:stretch>
        </p:blipFill>
        <p:spPr>
          <a:xfrm>
            <a:off x="711164" y="1392638"/>
            <a:ext cx="7721672" cy="572700"/>
          </a:xfrm>
          <a:prstGeom prst="rect">
            <a:avLst/>
          </a:prstGeom>
        </p:spPr>
      </p:pic>
      <p:sp>
        <p:nvSpPr>
          <p:cNvPr id="6" name="Google Shape;508;p46">
            <a:extLst>
              <a:ext uri="{FF2B5EF4-FFF2-40B4-BE49-F238E27FC236}">
                <a16:creationId xmlns:a16="http://schemas.microsoft.com/office/drawing/2014/main" id="{F6B7F776-8B0E-B105-B7BA-6B3CE5117EED}"/>
              </a:ext>
            </a:extLst>
          </p:cNvPr>
          <p:cNvSpPr txBox="1">
            <a:spLocks/>
          </p:cNvSpPr>
          <p:nvPr/>
        </p:nvSpPr>
        <p:spPr>
          <a:xfrm>
            <a:off x="638977" y="244937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US" dirty="0"/>
              <a:t>PROJECT LINK</a:t>
            </a:r>
          </a:p>
          <a:p>
            <a:endParaRPr lang="en-US" sz="2000" dirty="0">
              <a:solidFill>
                <a:srgbClr val="080416"/>
              </a:solidFill>
            </a:endParaRPr>
          </a:p>
          <a:p>
            <a:r>
              <a:rPr lang="en-US" sz="2000" dirty="0">
                <a:solidFill>
                  <a:srgbClr val="080416"/>
                </a:solidFill>
              </a:rPr>
              <a:t>https://github.com/Devipriyae/TNDSC-GENERATIVE-AI.git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76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32"/>
          <p:cNvPicPr preferRelativeResize="0">
            <a:picLocks noGrp="1"/>
          </p:cNvPicPr>
          <p:nvPr>
            <p:ph type="pic" idx="2"/>
          </p:nvPr>
        </p:nvPicPr>
        <p:blipFill rotWithShape="1">
          <a:blip r:embed="rId3">
            <a:alphaModFix/>
          </a:blip>
          <a:srcRect l="19788" r="27582"/>
          <a:stretch/>
        </p:blipFill>
        <p:spPr>
          <a:xfrm>
            <a:off x="668875" y="661543"/>
            <a:ext cx="3081600" cy="3602700"/>
          </a:xfrm>
          <a:prstGeom prst="roundRect">
            <a:avLst>
              <a:gd name="adj" fmla="val 8416"/>
            </a:avLst>
          </a:prstGeom>
        </p:spPr>
      </p:pic>
      <p:sp>
        <p:nvSpPr>
          <p:cNvPr id="2" name="Rectangle 1">
            <a:extLst>
              <a:ext uri="{FF2B5EF4-FFF2-40B4-BE49-F238E27FC236}">
                <a16:creationId xmlns:a16="http://schemas.microsoft.com/office/drawing/2014/main" id="{C34A4AFB-5EF5-8956-4CFD-6B191AA627F7}"/>
              </a:ext>
            </a:extLst>
          </p:cNvPr>
          <p:cNvSpPr/>
          <p:nvPr/>
        </p:nvSpPr>
        <p:spPr>
          <a:xfrm>
            <a:off x="4611880" y="455457"/>
            <a:ext cx="3374642" cy="1077218"/>
          </a:xfrm>
          <a:prstGeom prst="rect">
            <a:avLst/>
          </a:prstGeom>
          <a:noFill/>
        </p:spPr>
        <p:txBody>
          <a:bodyPr wrap="none" lIns="91440" tIns="45720" rIns="91440" bIns="45720">
            <a:spAutoFit/>
          </a:bodyPr>
          <a:lstStyle/>
          <a:p>
            <a:pPr algn="ctr"/>
            <a:endParaRPr lang="en-US" sz="32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PROJECT TITLE</a:t>
            </a:r>
          </a:p>
        </p:txBody>
      </p:sp>
      <p:sp>
        <p:nvSpPr>
          <p:cNvPr id="4" name="Rectangle 3">
            <a:extLst>
              <a:ext uri="{FF2B5EF4-FFF2-40B4-BE49-F238E27FC236}">
                <a16:creationId xmlns:a16="http://schemas.microsoft.com/office/drawing/2014/main" id="{2E54E96A-2F3D-38BC-6198-E403C045E77B}"/>
              </a:ext>
            </a:extLst>
          </p:cNvPr>
          <p:cNvSpPr/>
          <p:nvPr/>
        </p:nvSpPr>
        <p:spPr>
          <a:xfrm>
            <a:off x="3978730" y="2041166"/>
            <a:ext cx="4640941" cy="1569660"/>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GRAMMAR CORRECTION USING T5 TRANSFORMER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AGENDA</a:t>
            </a:r>
            <a:br>
              <a:rPr lang="en-US" dirty="0"/>
            </a:br>
            <a:endParaRPr dirty="0"/>
          </a:p>
        </p:txBody>
      </p:sp>
      <p:sp>
        <p:nvSpPr>
          <p:cNvPr id="269" name="Google Shape;269;p31"/>
          <p:cNvSpPr txBox="1">
            <a:spLocks noGrp="1"/>
          </p:cNvSpPr>
          <p:nvPr>
            <p:ph type="title" idx="2"/>
          </p:nvPr>
        </p:nvSpPr>
        <p:spPr>
          <a:xfrm>
            <a:off x="1087350" y="1338382"/>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270" name="Google Shape;270;p31"/>
          <p:cNvSpPr txBox="1">
            <a:spLocks noGrp="1"/>
          </p:cNvSpPr>
          <p:nvPr>
            <p:ph type="title" idx="3"/>
          </p:nvPr>
        </p:nvSpPr>
        <p:spPr>
          <a:xfrm>
            <a:off x="1087350" y="255795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271" name="Google Shape;271;p31"/>
          <p:cNvSpPr txBox="1">
            <a:spLocks noGrp="1"/>
          </p:cNvSpPr>
          <p:nvPr>
            <p:ph type="title" idx="4"/>
          </p:nvPr>
        </p:nvSpPr>
        <p:spPr>
          <a:xfrm>
            <a:off x="3837300" y="1331027"/>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72" name="Google Shape;272;p31"/>
          <p:cNvSpPr txBox="1">
            <a:spLocks noGrp="1"/>
          </p:cNvSpPr>
          <p:nvPr>
            <p:ph type="title" idx="5"/>
          </p:nvPr>
        </p:nvSpPr>
        <p:spPr>
          <a:xfrm>
            <a:off x="3837300" y="255795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273" name="Google Shape;273;p31"/>
          <p:cNvSpPr txBox="1">
            <a:spLocks noGrp="1"/>
          </p:cNvSpPr>
          <p:nvPr>
            <p:ph type="title" idx="6"/>
          </p:nvPr>
        </p:nvSpPr>
        <p:spPr>
          <a:xfrm>
            <a:off x="6423300" y="1331027"/>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274" name="Google Shape;274;p31"/>
          <p:cNvSpPr txBox="1">
            <a:spLocks noGrp="1"/>
          </p:cNvSpPr>
          <p:nvPr>
            <p:ph type="title" idx="7"/>
          </p:nvPr>
        </p:nvSpPr>
        <p:spPr>
          <a:xfrm>
            <a:off x="6423300" y="256200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275" name="Google Shape;275;p31"/>
          <p:cNvSpPr txBox="1">
            <a:spLocks noGrp="1"/>
          </p:cNvSpPr>
          <p:nvPr>
            <p:ph type="subTitle" idx="1"/>
          </p:nvPr>
        </p:nvSpPr>
        <p:spPr>
          <a:xfrm>
            <a:off x="415200" y="1885854"/>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endParaRPr dirty="0"/>
          </a:p>
        </p:txBody>
      </p:sp>
      <p:sp>
        <p:nvSpPr>
          <p:cNvPr id="276" name="Google Shape;276;p31"/>
          <p:cNvSpPr txBox="1">
            <a:spLocks noGrp="1"/>
          </p:cNvSpPr>
          <p:nvPr>
            <p:ph type="subTitle" idx="8"/>
          </p:nvPr>
        </p:nvSpPr>
        <p:spPr>
          <a:xfrm>
            <a:off x="3252000" y="1885436"/>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Overview</a:t>
            </a:r>
            <a:endParaRPr dirty="0"/>
          </a:p>
        </p:txBody>
      </p:sp>
      <p:sp>
        <p:nvSpPr>
          <p:cNvPr id="277" name="Google Shape;277;p31"/>
          <p:cNvSpPr txBox="1">
            <a:spLocks noGrp="1"/>
          </p:cNvSpPr>
          <p:nvPr>
            <p:ph type="subTitle" idx="9"/>
          </p:nvPr>
        </p:nvSpPr>
        <p:spPr>
          <a:xfrm>
            <a:off x="6109714" y="1840529"/>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End Users</a:t>
            </a:r>
            <a:endParaRPr dirty="0"/>
          </a:p>
        </p:txBody>
      </p:sp>
      <p:sp>
        <p:nvSpPr>
          <p:cNvPr id="278" name="Google Shape;278;p31"/>
          <p:cNvSpPr txBox="1">
            <a:spLocks noGrp="1"/>
          </p:cNvSpPr>
          <p:nvPr>
            <p:ph type="subTitle" idx="13"/>
          </p:nvPr>
        </p:nvSpPr>
        <p:spPr>
          <a:xfrm>
            <a:off x="415200" y="3174852"/>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Value Prepositions</a:t>
            </a:r>
            <a:endParaRPr dirty="0"/>
          </a:p>
        </p:txBody>
      </p:sp>
      <p:sp>
        <p:nvSpPr>
          <p:cNvPr id="279" name="Google Shape;279;p31"/>
          <p:cNvSpPr txBox="1">
            <a:spLocks noGrp="1"/>
          </p:cNvSpPr>
          <p:nvPr>
            <p:ph type="subTitle" idx="14"/>
          </p:nvPr>
        </p:nvSpPr>
        <p:spPr>
          <a:xfrm>
            <a:off x="3577714" y="3188341"/>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Solutions</a:t>
            </a:r>
            <a:endParaRPr dirty="0"/>
          </a:p>
        </p:txBody>
      </p:sp>
      <p:sp>
        <p:nvSpPr>
          <p:cNvPr id="280" name="Google Shape;280;p31"/>
          <p:cNvSpPr txBox="1">
            <a:spLocks noGrp="1"/>
          </p:cNvSpPr>
          <p:nvPr>
            <p:ph type="subTitle" idx="15"/>
          </p:nvPr>
        </p:nvSpPr>
        <p:spPr>
          <a:xfrm>
            <a:off x="6109714" y="3188341"/>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Modelling</a:t>
            </a:r>
            <a:endParaRPr dirty="0"/>
          </a:p>
        </p:txBody>
      </p:sp>
      <p:sp>
        <p:nvSpPr>
          <p:cNvPr id="11" name="Google Shape;272;p31">
            <a:extLst>
              <a:ext uri="{FF2B5EF4-FFF2-40B4-BE49-F238E27FC236}">
                <a16:creationId xmlns:a16="http://schemas.microsoft.com/office/drawing/2014/main" id="{414B26F8-B348-76C3-91D0-BA9CF0EC53D8}"/>
              </a:ext>
            </a:extLst>
          </p:cNvPr>
          <p:cNvSpPr txBox="1">
            <a:spLocks/>
          </p:cNvSpPr>
          <p:nvPr/>
        </p:nvSpPr>
        <p:spPr>
          <a:xfrm>
            <a:off x="3837300" y="3725443"/>
            <a:ext cx="734700" cy="4476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 dirty="0"/>
              <a:t>07</a:t>
            </a:r>
          </a:p>
        </p:txBody>
      </p:sp>
      <p:sp>
        <p:nvSpPr>
          <p:cNvPr id="12" name="Google Shape;279;p31">
            <a:extLst>
              <a:ext uri="{FF2B5EF4-FFF2-40B4-BE49-F238E27FC236}">
                <a16:creationId xmlns:a16="http://schemas.microsoft.com/office/drawing/2014/main" id="{4CEFF07C-5D64-C262-FFF1-35E060CB1932}"/>
              </a:ext>
            </a:extLst>
          </p:cNvPr>
          <p:cNvSpPr txBox="1">
            <a:spLocks/>
          </p:cNvSpPr>
          <p:nvPr/>
        </p:nvSpPr>
        <p:spPr>
          <a:xfrm>
            <a:off x="3681886" y="4283103"/>
            <a:ext cx="1329952" cy="49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Space Grotesk Medium"/>
                <a:ea typeface="Space Grotesk Medium"/>
                <a:cs typeface="Space Grotesk Medium"/>
                <a:sym typeface="Space Grotesk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txBox="1">
            <a:spLocks noGrp="1"/>
          </p:cNvSpPr>
          <p:nvPr>
            <p:ph type="title"/>
          </p:nvPr>
        </p:nvSpPr>
        <p:spPr>
          <a:xfrm>
            <a:off x="713225" y="630695"/>
            <a:ext cx="373625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endParaRPr dirty="0"/>
          </a:p>
        </p:txBody>
      </p:sp>
      <p:sp>
        <p:nvSpPr>
          <p:cNvPr id="262" name="Google Shape;262;p30"/>
          <p:cNvSpPr txBox="1"/>
          <p:nvPr/>
        </p:nvSpPr>
        <p:spPr>
          <a:xfrm>
            <a:off x="713225" y="3974455"/>
            <a:ext cx="30258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b="1" u="sng" dirty="0">
              <a:solidFill>
                <a:schemeClr val="dk1"/>
              </a:solidFill>
              <a:latin typeface="Cairo"/>
              <a:ea typeface="Cairo"/>
              <a:cs typeface="Cairo"/>
              <a:sym typeface="Cairo"/>
            </a:endParaRPr>
          </a:p>
        </p:txBody>
      </p:sp>
      <p:sp>
        <p:nvSpPr>
          <p:cNvPr id="263" name="Google Shape;263;p30"/>
          <p:cNvSpPr txBox="1"/>
          <p:nvPr/>
        </p:nvSpPr>
        <p:spPr>
          <a:xfrm>
            <a:off x="4280432" y="434680"/>
            <a:ext cx="4295106" cy="312099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000" b="0" i="0" dirty="0">
                <a:solidFill>
                  <a:srgbClr val="0D0D0D"/>
                </a:solidFill>
                <a:effectLst/>
                <a:latin typeface="+mj-lt"/>
              </a:rPr>
              <a:t>This project aims to create an advanced grammar correction system using the T5 Transformer model and the JFLEG dataset. By training the model on annotated data, it learns to automatically detect and fix grammatical errors in text. The system will provide users with a user-friendly interface to input sentences, receive corrected versions, and improve the overall quality of written content.</a:t>
            </a:r>
            <a:endParaRPr sz="2000" b="1" u="sng" dirty="0">
              <a:solidFill>
                <a:schemeClr val="dk1"/>
              </a:solidFill>
              <a:latin typeface="+mj-lt"/>
              <a:ea typeface="Cairo"/>
              <a:cs typeface="Cairo"/>
              <a:sym typeface="Cairo"/>
            </a:endParaRPr>
          </a:p>
        </p:txBody>
      </p:sp>
      <p:sp>
        <p:nvSpPr>
          <p:cNvPr id="3" name="TextBox 2">
            <a:extLst>
              <a:ext uri="{FF2B5EF4-FFF2-40B4-BE49-F238E27FC236}">
                <a16:creationId xmlns:a16="http://schemas.microsoft.com/office/drawing/2014/main" id="{F7730667-57AD-F776-8014-C1BE209271ED}"/>
              </a:ext>
            </a:extLst>
          </p:cNvPr>
          <p:cNvSpPr txBox="1"/>
          <p:nvPr/>
        </p:nvSpPr>
        <p:spPr>
          <a:xfrm>
            <a:off x="2818436" y="3492137"/>
            <a:ext cx="5636870" cy="307777"/>
          </a:xfrm>
          <a:prstGeom prst="rect">
            <a:avLst/>
          </a:prstGeom>
          <a:noFill/>
        </p:spPr>
        <p:txBody>
          <a:bodyPr wrap="square">
            <a:spAutoFit/>
          </a:bodyPr>
          <a:lstStyle/>
          <a:p>
            <a:endParaRPr lang="en-IN" dirty="0"/>
          </a:p>
        </p:txBody>
      </p:sp>
      <p:sp>
        <p:nvSpPr>
          <p:cNvPr id="4" name="Rectangle 1">
            <a:extLst>
              <a:ext uri="{FF2B5EF4-FFF2-40B4-BE49-F238E27FC236}">
                <a16:creationId xmlns:a16="http://schemas.microsoft.com/office/drawing/2014/main" id="{31E94544-208F-5270-DB9B-24C56B0C23B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5" name="Picture 3" descr="270+ Problem Statement Icon Stock Illustrations, Royalty-Free Vector  Graphics &amp; Clip Art - iStock">
            <a:extLst>
              <a:ext uri="{FF2B5EF4-FFF2-40B4-BE49-F238E27FC236}">
                <a16:creationId xmlns:a16="http://schemas.microsoft.com/office/drawing/2014/main" id="{84265E93-DDA1-6428-BE44-F42E3051F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462" y="1734967"/>
            <a:ext cx="2491488" cy="249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p34"/>
          <p:cNvSpPr txBox="1">
            <a:spLocks noGrp="1"/>
          </p:cNvSpPr>
          <p:nvPr>
            <p:ph type="title"/>
          </p:nvPr>
        </p:nvSpPr>
        <p:spPr>
          <a:xfrm>
            <a:off x="1053295" y="606222"/>
            <a:ext cx="323854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OVERVIEW</a:t>
            </a:r>
            <a:endParaRPr dirty="0"/>
          </a:p>
        </p:txBody>
      </p:sp>
      <p:sp>
        <p:nvSpPr>
          <p:cNvPr id="10" name="TextBox 9">
            <a:extLst>
              <a:ext uri="{FF2B5EF4-FFF2-40B4-BE49-F238E27FC236}">
                <a16:creationId xmlns:a16="http://schemas.microsoft.com/office/drawing/2014/main" id="{82BE92CD-B768-2F1E-F0E6-5637A5A4C8AB}"/>
              </a:ext>
            </a:extLst>
          </p:cNvPr>
          <p:cNvSpPr txBox="1"/>
          <p:nvPr/>
        </p:nvSpPr>
        <p:spPr>
          <a:xfrm>
            <a:off x="4062714" y="371147"/>
            <a:ext cx="4500183" cy="4401205"/>
          </a:xfrm>
          <a:prstGeom prst="rect">
            <a:avLst/>
          </a:prstGeom>
          <a:noFill/>
        </p:spPr>
        <p:txBody>
          <a:bodyPr wrap="square" rtlCol="0">
            <a:spAutoFit/>
          </a:bodyPr>
          <a:lstStyle/>
          <a:p>
            <a:br>
              <a:rPr lang="en-US" sz="2000" dirty="0">
                <a:latin typeface="+mj-lt"/>
              </a:rPr>
            </a:br>
            <a:r>
              <a:rPr lang="en-US" sz="2000" dirty="0">
                <a:solidFill>
                  <a:srgbClr val="0D0D0D"/>
                </a:solidFill>
                <a:latin typeface="+mj-lt"/>
              </a:rPr>
              <a:t>Grammar correction using T5 transformer project </a:t>
            </a:r>
            <a:r>
              <a:rPr lang="en-US" sz="2000" b="0" i="0" dirty="0">
                <a:solidFill>
                  <a:srgbClr val="0D0D0D"/>
                </a:solidFill>
                <a:effectLst/>
                <a:latin typeface="+mj-lt"/>
              </a:rPr>
              <a:t>is about creating a smart grammar correction system using advanced technology and real-world data. By training our model with examples of correct and incorrect sentences, it learns to automatically fix mistakes in written text. With a user-friendly interface, people can easily input their sentences and get polished, error-free versions back. Our goal is to help users improve the quality of their writing effortlessly.</a:t>
            </a:r>
            <a:endParaRPr lang="en-IN" sz="2000" dirty="0">
              <a:latin typeface="+mj-lt"/>
            </a:endParaRPr>
          </a:p>
        </p:txBody>
      </p:sp>
      <p:pic>
        <p:nvPicPr>
          <p:cNvPr id="4098" name="Picture 2" descr="Problem Solution Colored Icon In Powerpoint Pptx Png And Editable Eps  Format | Presentation Graphics | Presentation PowerPoint Example | Slide  Templates">
            <a:extLst>
              <a:ext uri="{FF2B5EF4-FFF2-40B4-BE49-F238E27FC236}">
                <a16:creationId xmlns:a16="http://schemas.microsoft.com/office/drawing/2014/main" id="{81E90FE1-C980-F1A1-849C-872160147F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119" t="13488" r="28939"/>
          <a:stretch/>
        </p:blipFill>
        <p:spPr bwMode="auto">
          <a:xfrm>
            <a:off x="1053295" y="1692073"/>
            <a:ext cx="2013995" cy="2393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END USERS</a:t>
            </a:r>
            <a:endParaRPr dirty="0"/>
          </a:p>
        </p:txBody>
      </p:sp>
      <p:sp>
        <p:nvSpPr>
          <p:cNvPr id="14" name="TextBox 13">
            <a:extLst>
              <a:ext uri="{FF2B5EF4-FFF2-40B4-BE49-F238E27FC236}">
                <a16:creationId xmlns:a16="http://schemas.microsoft.com/office/drawing/2014/main" id="{F3BF8608-489F-746A-F4AD-3376313D0963}"/>
              </a:ext>
            </a:extLst>
          </p:cNvPr>
          <p:cNvSpPr txBox="1"/>
          <p:nvPr/>
        </p:nvSpPr>
        <p:spPr>
          <a:xfrm>
            <a:off x="883920" y="1300480"/>
            <a:ext cx="7366000" cy="2554545"/>
          </a:xfrm>
          <a:prstGeom prst="rect">
            <a:avLst/>
          </a:prstGeom>
          <a:noFill/>
        </p:spPr>
        <p:txBody>
          <a:bodyPr wrap="square" rtlCol="0">
            <a:spAutoFit/>
          </a:bodyPr>
          <a:lstStyle/>
          <a:p>
            <a:pPr marL="342900" indent="-342900" algn="l">
              <a:buFont typeface="Wingdings" panose="05000000000000000000" pitchFamily="2" charset="2"/>
              <a:buChar char="Ø"/>
            </a:pPr>
            <a:r>
              <a:rPr lang="en-US" sz="2000" b="1" i="0" dirty="0">
                <a:solidFill>
                  <a:srgbClr val="0D0D0D"/>
                </a:solidFill>
                <a:effectLst/>
                <a:latin typeface="+mj-lt"/>
              </a:rPr>
              <a:t>Writers and Authors</a:t>
            </a:r>
            <a:r>
              <a:rPr lang="en-US" sz="2000" b="0" i="0" dirty="0">
                <a:solidFill>
                  <a:srgbClr val="0D0D0D"/>
                </a:solidFill>
                <a:effectLst/>
                <a:latin typeface="+mj-lt"/>
              </a:rPr>
              <a:t>: Whether you're drafting articles, essays, or reports, our system ensures your writing is free from grammatical errors, helping you present your ideas clearly and professionally.</a:t>
            </a:r>
          </a:p>
          <a:p>
            <a:pPr algn="l"/>
            <a:endParaRPr lang="en-US" sz="2000" dirty="0">
              <a:solidFill>
                <a:srgbClr val="0D0D0D"/>
              </a:solidFill>
              <a:latin typeface="+mj-lt"/>
            </a:endParaRPr>
          </a:p>
          <a:p>
            <a:pPr marL="342900" indent="-342900" algn="l">
              <a:buFont typeface="Wingdings" panose="05000000000000000000" pitchFamily="2" charset="2"/>
              <a:buChar char="Ø"/>
            </a:pPr>
            <a:r>
              <a:rPr lang="en-US" sz="2000" b="1" i="0" dirty="0">
                <a:solidFill>
                  <a:srgbClr val="0D0D0D"/>
                </a:solidFill>
                <a:effectLst/>
                <a:latin typeface="+mj-lt"/>
              </a:rPr>
              <a:t>Students</a:t>
            </a:r>
            <a:r>
              <a:rPr lang="en-US" sz="2000" b="0" i="0" dirty="0">
                <a:solidFill>
                  <a:srgbClr val="0D0D0D"/>
                </a:solidFill>
                <a:effectLst/>
                <a:latin typeface="+mj-lt"/>
              </a:rPr>
              <a:t>: Writing assignments, essays, or research papers? Our system provides invaluable support, helping you polish your writing and submit error-free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14" name="TextBox 13">
            <a:extLst>
              <a:ext uri="{FF2B5EF4-FFF2-40B4-BE49-F238E27FC236}">
                <a16:creationId xmlns:a16="http://schemas.microsoft.com/office/drawing/2014/main" id="{E21F2996-9301-9A95-5F9B-269C5C5C8918}"/>
              </a:ext>
            </a:extLst>
          </p:cNvPr>
          <p:cNvSpPr txBox="1"/>
          <p:nvPr/>
        </p:nvSpPr>
        <p:spPr>
          <a:xfrm>
            <a:off x="868100" y="486894"/>
            <a:ext cx="7164729" cy="4401205"/>
          </a:xfrm>
          <a:prstGeom prst="rect">
            <a:avLst/>
          </a:prstGeom>
          <a:noFill/>
        </p:spPr>
        <p:txBody>
          <a:bodyPr wrap="square" rtlCol="0">
            <a:spAutoFit/>
          </a:bodyPr>
          <a:lstStyle/>
          <a:p>
            <a:pPr marL="342900" indent="-342900" algn="l">
              <a:buFont typeface="Wingdings" panose="05000000000000000000" pitchFamily="2" charset="2"/>
              <a:buChar char="Ø"/>
            </a:pPr>
            <a:r>
              <a:rPr lang="en-US" sz="2000" b="1" i="0" dirty="0">
                <a:solidFill>
                  <a:srgbClr val="0D0D0D"/>
                </a:solidFill>
                <a:effectLst/>
                <a:latin typeface="+mj-lt"/>
              </a:rPr>
              <a:t>Professionals</a:t>
            </a:r>
            <a:r>
              <a:rPr lang="en-US" sz="2000" b="0" i="0" dirty="0">
                <a:solidFill>
                  <a:srgbClr val="0D0D0D"/>
                </a:solidFill>
                <a:effectLst/>
                <a:latin typeface="+mj-lt"/>
              </a:rPr>
              <a:t>: From business reports to legal documents, our system ensures your professional communication is impeccable, enhancing your credibility and professionalism.</a:t>
            </a:r>
          </a:p>
          <a:p>
            <a:pPr marL="342900" indent="-342900" algn="l">
              <a:buFont typeface="Wingdings" panose="05000000000000000000" pitchFamily="2" charset="2"/>
              <a:buChar char="Ø"/>
            </a:pPr>
            <a:endParaRPr lang="en-US" sz="2000" dirty="0">
              <a:solidFill>
                <a:srgbClr val="0D0D0D"/>
              </a:solidFill>
              <a:latin typeface="+mj-lt"/>
            </a:endParaRPr>
          </a:p>
          <a:p>
            <a:pPr marL="342900" indent="-342900" algn="l">
              <a:buFont typeface="Wingdings" panose="05000000000000000000" pitchFamily="2" charset="2"/>
              <a:buChar char="Ø"/>
            </a:pPr>
            <a:r>
              <a:rPr lang="en-US" sz="2000" b="1" i="0" dirty="0">
                <a:solidFill>
                  <a:srgbClr val="0D0D0D"/>
                </a:solidFill>
                <a:effectLst/>
                <a:latin typeface="+mj-lt"/>
              </a:rPr>
              <a:t>Non-native English Speakers</a:t>
            </a:r>
            <a:r>
              <a:rPr lang="en-US" sz="2000" b="0" i="0" dirty="0">
                <a:solidFill>
                  <a:srgbClr val="0D0D0D"/>
                </a:solidFill>
                <a:effectLst/>
                <a:latin typeface="+mj-lt"/>
              </a:rPr>
              <a:t>: Learning English as a second language can be challenging, but our system offers invaluable assistance, helping you improve your writing skills and gain confidence in your English proficiency.</a:t>
            </a:r>
          </a:p>
          <a:p>
            <a:pPr marL="342900" indent="-342900" algn="l">
              <a:buFont typeface="Wingdings" panose="05000000000000000000" pitchFamily="2" charset="2"/>
              <a:buChar char="Ø"/>
            </a:pPr>
            <a:endParaRPr lang="en-US" sz="2000" dirty="0">
              <a:solidFill>
                <a:srgbClr val="0D0D0D"/>
              </a:solidFill>
              <a:latin typeface="+mj-lt"/>
            </a:endParaRPr>
          </a:p>
          <a:p>
            <a:pPr marL="342900" indent="-342900" algn="l">
              <a:buFont typeface="Wingdings" panose="05000000000000000000" pitchFamily="2" charset="2"/>
              <a:buChar char="Ø"/>
            </a:pPr>
            <a:r>
              <a:rPr lang="en-US" sz="2000" b="1" i="0" dirty="0">
                <a:solidFill>
                  <a:srgbClr val="0D0D0D"/>
                </a:solidFill>
                <a:effectLst/>
                <a:latin typeface="+mj-lt"/>
              </a:rPr>
              <a:t>Content Creators</a:t>
            </a:r>
            <a:r>
              <a:rPr lang="en-US" sz="2000" b="0" i="0" dirty="0">
                <a:solidFill>
                  <a:srgbClr val="0D0D0D"/>
                </a:solidFill>
                <a:effectLst/>
                <a:latin typeface="+mj-lt"/>
              </a:rPr>
              <a:t>: Whether you're a blogger, content creator, or social media influencer, our system helps you maintain high-quality content, engaging your audience effectively with polished and error-free writing</a:t>
            </a:r>
            <a:r>
              <a:rPr lang="en-US" b="0" i="0" dirty="0">
                <a:solidFill>
                  <a:srgbClr val="0D0D0D"/>
                </a:solidFill>
                <a:effectLst/>
                <a:latin typeface="Söhne"/>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55" name="TextBox 54">
            <a:extLst>
              <a:ext uri="{FF2B5EF4-FFF2-40B4-BE49-F238E27FC236}">
                <a16:creationId xmlns:a16="http://schemas.microsoft.com/office/drawing/2014/main" id="{6E16BE9D-C4A8-6C18-6E17-1212FFEC7B8A}"/>
              </a:ext>
            </a:extLst>
          </p:cNvPr>
          <p:cNvSpPr txBox="1"/>
          <p:nvPr/>
        </p:nvSpPr>
        <p:spPr>
          <a:xfrm>
            <a:off x="555585" y="1154972"/>
            <a:ext cx="6817489" cy="307777"/>
          </a:xfrm>
          <a:prstGeom prst="rect">
            <a:avLst/>
          </a:prstGeom>
          <a:noFill/>
        </p:spPr>
        <p:txBody>
          <a:bodyPr wrap="square" rtlCol="0">
            <a:spAutoFit/>
          </a:bodyPr>
          <a:lstStyle/>
          <a:p>
            <a:endParaRPr lang="en-IN" dirty="0"/>
          </a:p>
        </p:txBody>
      </p:sp>
      <p:sp>
        <p:nvSpPr>
          <p:cNvPr id="58" name="Rectangle 7">
            <a:extLst>
              <a:ext uri="{FF2B5EF4-FFF2-40B4-BE49-F238E27FC236}">
                <a16:creationId xmlns:a16="http://schemas.microsoft.com/office/drawing/2014/main" id="{7FECDC2B-E3A0-0182-D112-8868C3696D2D}"/>
              </a:ext>
            </a:extLst>
          </p:cNvPr>
          <p:cNvSpPr>
            <a:spLocks noChangeArrowheads="1"/>
          </p:cNvSpPr>
          <p:nvPr/>
        </p:nvSpPr>
        <p:spPr bwMode="auto">
          <a:xfrm>
            <a:off x="720000" y="1273289"/>
            <a:ext cx="780133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416"/>
                </a:solidFill>
                <a:effectLst/>
                <a:latin typeface="Arial" panose="020B0604020202020204" pitchFamily="34" charset="0"/>
              </a:rPr>
              <a:t>Our code offers a hassle-free solution for training a grammar correction model using cutting-edge technology and the JFLEG dataset. It simplifies the process, allowing users to focus on the task without worrying about complexities. With the accuracy of the T5 Transformer model and the versatility to adapt to different datasets, our code provides value to users of all skill levels. By saving time and effort and delivering accurate results, it empowers users to enhance the quality of written content effortlessly.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80416"/>
              </a:solidFill>
              <a:effectLst/>
              <a:latin typeface="Arial" panose="020B0604020202020204" pitchFamily="34" charset="0"/>
            </a:endParaRPr>
          </a:p>
        </p:txBody>
      </p:sp>
      <p:sp>
        <p:nvSpPr>
          <p:cNvPr id="59" name="Rectangle 8">
            <a:extLst>
              <a:ext uri="{FF2B5EF4-FFF2-40B4-BE49-F238E27FC236}">
                <a16:creationId xmlns:a16="http://schemas.microsoft.com/office/drawing/2014/main" id="{67E4253E-FE1A-6C22-B5A7-97E25390C43E}"/>
              </a:ext>
            </a:extLst>
          </p:cNvPr>
          <p:cNvSpPr>
            <a:spLocks noChangeArrowheads="1"/>
          </p:cNvSpPr>
          <p:nvPr/>
        </p:nvSpPr>
        <p:spPr bwMode="auto">
          <a:xfrm>
            <a:off x="0" y="0"/>
            <a:ext cx="3290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Google Shape;303;p34">
            <a:extLst>
              <a:ext uri="{FF2B5EF4-FFF2-40B4-BE49-F238E27FC236}">
                <a16:creationId xmlns:a16="http://schemas.microsoft.com/office/drawing/2014/main" id="{E78B5BAE-FB4D-CCC5-41BA-226ECE513970}"/>
              </a:ext>
            </a:extLst>
          </p:cNvPr>
          <p:cNvSpPr txBox="1">
            <a:spLocks noGrp="1"/>
          </p:cNvSpPr>
          <p:nvPr>
            <p:ph type="title"/>
          </p:nvPr>
        </p:nvSpPr>
        <p:spPr>
          <a:xfrm>
            <a:off x="725786" y="435189"/>
            <a:ext cx="407770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VALUE PREPOSITIONS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29324" y="671402"/>
            <a:ext cx="2291547" cy="572700"/>
          </a:xfrm>
          <a:prstGeom prst="rect">
            <a:avLst/>
          </a:prstGeom>
        </p:spPr>
        <p:txBody>
          <a:bodyPr spcFirstLastPara="1" wrap="square" lIns="91425" tIns="91425" rIns="91425" bIns="91425" anchor="t" anchorCtr="0">
            <a:noAutofit/>
          </a:bodyPr>
          <a:lstStyle/>
          <a:p>
            <a:pPr lvl="0"/>
            <a:r>
              <a:rPr lang="en-US" dirty="0"/>
              <a:t>SOLUTIONS</a:t>
            </a:r>
            <a:endParaRPr dirty="0"/>
          </a:p>
        </p:txBody>
      </p:sp>
      <p:sp>
        <p:nvSpPr>
          <p:cNvPr id="2" name="TextBox 1">
            <a:extLst>
              <a:ext uri="{FF2B5EF4-FFF2-40B4-BE49-F238E27FC236}">
                <a16:creationId xmlns:a16="http://schemas.microsoft.com/office/drawing/2014/main" id="{68BB4AB1-D762-570C-561A-0291433613F1}"/>
              </a:ext>
            </a:extLst>
          </p:cNvPr>
          <p:cNvSpPr txBox="1"/>
          <p:nvPr/>
        </p:nvSpPr>
        <p:spPr>
          <a:xfrm>
            <a:off x="1680699" y="2615878"/>
            <a:ext cx="11381407" cy="3020993"/>
          </a:xfrm>
          <a:prstGeom prst="rect">
            <a:avLst/>
          </a:prstGeom>
          <a:noFill/>
        </p:spPr>
        <p:txBody>
          <a:bodyPr wrap="square" rtlCol="0">
            <a:spAutoFit/>
          </a:bodyPr>
          <a:lstStyle/>
          <a:p>
            <a:endParaRPr lang="en-IN" dirty="0"/>
          </a:p>
        </p:txBody>
      </p:sp>
      <p:sp>
        <p:nvSpPr>
          <p:cNvPr id="7" name="Rectangle 5">
            <a:extLst>
              <a:ext uri="{FF2B5EF4-FFF2-40B4-BE49-F238E27FC236}">
                <a16:creationId xmlns:a16="http://schemas.microsoft.com/office/drawing/2014/main" id="{1F2FEB3F-F8D9-1216-4D59-F825437604D5}"/>
              </a:ext>
            </a:extLst>
          </p:cNvPr>
          <p:cNvSpPr>
            <a:spLocks noChangeArrowheads="1"/>
          </p:cNvSpPr>
          <p:nvPr/>
        </p:nvSpPr>
        <p:spPr bwMode="auto">
          <a:xfrm>
            <a:off x="3585892" y="434519"/>
            <a:ext cx="5074477"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416"/>
                </a:solidFill>
                <a:effectLst/>
                <a:latin typeface="+mj-lt"/>
              </a:rPr>
              <a:t>Our code utilizes the latest advancements in natural language processing to develop a grammar correction system effortlessly. By leveraging the T5 Transformer model and the JFLEG dataset, it trains a model capable of identifying and correcting grammatical errors in written text. With an intuitive interface and streamlined process, users can quickly input their sentences and receive polished, error-free versions. The system's accuracy and efficiency empower users to enhance the quality of their writing effortlessly, saving time and effort in the proofreading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80416"/>
              </a:solidFill>
              <a:effectLst/>
              <a:latin typeface="+mj-lt"/>
            </a:endParaRPr>
          </a:p>
        </p:txBody>
      </p:sp>
      <p:pic>
        <p:nvPicPr>
          <p:cNvPr id="5128" name="Picture 8" descr="Light Bulb Icon Vector Solution Icon Stock Vector (Royalty Free) 1716905167  | Shutterstock">
            <a:extLst>
              <a:ext uri="{FF2B5EF4-FFF2-40B4-BE49-F238E27FC236}">
                <a16:creationId xmlns:a16="http://schemas.microsoft.com/office/drawing/2014/main" id="{6759B44A-9904-497C-9FDE-DDA7FCD94C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82" b="14575"/>
          <a:stretch/>
        </p:blipFill>
        <p:spPr bwMode="auto">
          <a:xfrm>
            <a:off x="636848" y="1611051"/>
            <a:ext cx="2476500" cy="19213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ata Migration Project Proposal by Slidesgo">
  <a:themeElements>
    <a:clrScheme name="Simple Light">
      <a:dk1>
        <a:srgbClr val="241160"/>
      </a:dk1>
      <a:lt1>
        <a:srgbClr val="FFFFFF"/>
      </a:lt1>
      <a:dk2>
        <a:srgbClr val="E2E4FC"/>
      </a:dk2>
      <a:lt2>
        <a:srgbClr val="8861F1"/>
      </a:lt2>
      <a:accent1>
        <a:srgbClr val="545EEA"/>
      </a:accent1>
      <a:accent2>
        <a:srgbClr val="0B9CDC"/>
      </a:accent2>
      <a:accent3>
        <a:srgbClr val="01CFE6"/>
      </a:accent3>
      <a:accent4>
        <a:srgbClr val="FFFFFF"/>
      </a:accent4>
      <a:accent5>
        <a:srgbClr val="FFFFFF"/>
      </a:accent5>
      <a:accent6>
        <a:srgbClr val="FFFFFF"/>
      </a:accent6>
      <a:hlink>
        <a:srgbClr val="2411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705</Words>
  <Application>Microsoft Office PowerPoint</Application>
  <PresentationFormat>On-screen Show (16:9)</PresentationFormat>
  <Paragraphs>49</Paragraphs>
  <Slides>13</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Söhne</vt:lpstr>
      <vt:lpstr>Nunito Light</vt:lpstr>
      <vt:lpstr>Space Grotesk Medium</vt:lpstr>
      <vt:lpstr>Open Sans</vt:lpstr>
      <vt:lpstr>Cairo</vt:lpstr>
      <vt:lpstr>Raleway</vt:lpstr>
      <vt:lpstr>Space Grotesk</vt:lpstr>
      <vt:lpstr>Anaheim</vt:lpstr>
      <vt:lpstr>Wingdings</vt:lpstr>
      <vt:lpstr>Arial</vt:lpstr>
      <vt:lpstr>Data Migration Project Proposal by Slidesgo</vt:lpstr>
      <vt:lpstr>TNSDC-GENERATIVE AI FOR ENGINEERING</vt:lpstr>
      <vt:lpstr>PowerPoint Presentation</vt:lpstr>
      <vt:lpstr>AGENDA </vt:lpstr>
      <vt:lpstr>PROBLEM STATEMENT</vt:lpstr>
      <vt:lpstr>PROJECT OVERVIEW</vt:lpstr>
      <vt:lpstr>END USERS</vt:lpstr>
      <vt:lpstr>PowerPoint Presentation</vt:lpstr>
      <vt:lpstr>VALUE PREPOSITIONS</vt:lpstr>
      <vt:lpstr>SOLUTIONS</vt:lpstr>
      <vt:lpstr>MODELLING</vt:lpstr>
      <vt:lpstr>RESULTS</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TNSDC-GENERATIVE AI FOR ENGINEERING</dc:title>
  <dc:creator>DEVIPRIYA E</dc:creator>
  <cp:lastModifiedBy>Devipriya Elangovan</cp:lastModifiedBy>
  <cp:revision>3</cp:revision>
  <dcterms:modified xsi:type="dcterms:W3CDTF">2024-04-01T18:12:24Z</dcterms:modified>
</cp:coreProperties>
</file>