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71376256"/>
        <c:axId val="71427584"/>
      </c:barChart>
      <c:catAx>
        <c:axId val="7137625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27584"/>
        <c:crosses val="autoZero"/>
        <c:auto val="1"/>
        <c:lblAlgn val="ctr"/>
        <c:lblOffset val="100"/>
      </c:catAx>
      <c:valAx>
        <c:axId val="714275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67544" y="3284984"/>
            <a:ext cx="7854696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</a:t>
            </a:r>
            <a:r>
              <a:rPr lang="en-US" dirty="0" smtClean="0"/>
              <a:t>M SHARIMLA DAVI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312218540 asunm1691cc1221691017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22</cp:revision>
  <dcterms:created xsi:type="dcterms:W3CDTF">2024-09-09T05:41:33Z</dcterms:created>
  <dcterms:modified xsi:type="dcterms:W3CDTF">2024-09-10T05:09:40Z</dcterms:modified>
</cp:coreProperties>
</file>