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104867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0"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1048642"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lstStyle/>
          <a:p>
            <a:fld id="{ED291B17-9318-49DB-B28B-6E5994AE9581}" type="datetime1">
              <a:rPr lang="en-US" smtClean="0"/>
              <a:t>4/2/2024</a:t>
            </a:fld>
            <a:endParaRPr lang="en-US"/>
          </a:p>
        </p:txBody>
      </p:sp>
      <p:sp>
        <p:nvSpPr>
          <p:cNvPr id="1048631"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2"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lstStyle/>
          <a:p>
            <a:fld id="{B2497495-0637-405E-AE64-5CC7506D51F5}" type="datetime1">
              <a:rPr lang="en-US" smtClean="0"/>
              <a:t>4/2/2024</a:t>
            </a:fld>
            <a:endParaRPr lang="en-US"/>
          </a:p>
        </p:txBody>
      </p:sp>
      <p:sp>
        <p:nvSpPr>
          <p:cNvPr id="1048648"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lstStyle/>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1048654"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lstStyle/>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1048662"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1048621"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2"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4"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1048665"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48672"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3"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4"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1048637"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Devisri R– GTEC - Btech IT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2097153" name="Picture 3"/>
          <p:cNvPicPr>
            <a:picLocks noChangeAspect="1"/>
          </p:cNvPicPr>
          <p:nvPr/>
        </p:nvPicPr>
        <p:blipFill rotWithShape="1">
          <a:blip r:embed="rId2"/>
          <a:srcRect l="3348" t="1128" r="3052" b="4289"/>
          <a:stretch>
            <a:fillRect/>
          </a:stretch>
        </p:blipFill>
        <p:spPr>
          <a:xfrm>
            <a:off x="1142651" y="2321117"/>
            <a:ext cx="2701216" cy="2684173"/>
          </a:xfrm>
          <a:prstGeom prst="rect">
            <a:avLst/>
          </a:prstGeom>
        </p:spPr>
      </p:pic>
      <p:pic>
        <p:nvPicPr>
          <p:cNvPr id="2097154" name="Picture 6"/>
          <p:cNvPicPr>
            <a:picLocks noChangeAspect="1"/>
          </p:cNvPicPr>
          <p:nvPr/>
        </p:nvPicPr>
        <p:blipFill rotWithShape="1">
          <a:blip r:embed="rId3"/>
          <a:srcRect l="3514" t="3462" r="2518" b="2190"/>
          <a:stretch>
            <a:fillRect/>
          </a:stretch>
        </p:blipFill>
        <p:spPr>
          <a:xfrm>
            <a:off x="4342632" y="2381636"/>
            <a:ext cx="2600035" cy="2592665"/>
          </a:xfrm>
          <a:prstGeom prst="rect">
            <a:avLst/>
          </a:prstGeom>
        </p:spPr>
      </p:pic>
      <p:pic>
        <p:nvPicPr>
          <p:cNvPr id="2097155" name="Picture 8"/>
          <p:cNvPicPr>
            <a:picLocks noChangeAspect="1"/>
          </p:cNvPicPr>
          <p:nvPr/>
        </p:nvPicPr>
        <p:blipFill>
          <a:blip r:embed="rId4"/>
          <a:stretch>
            <a:fillRect/>
          </a:stretch>
        </p:blipFill>
        <p:spPr>
          <a:xfrm>
            <a:off x="7626040" y="2305187"/>
            <a:ext cx="2909456" cy="2667001"/>
          </a:xfrm>
          <a:prstGeom prst="rect">
            <a:avLst/>
          </a:prstGeom>
        </p:spPr>
      </p:pic>
      <p:sp>
        <p:nvSpPr>
          <p:cNvPr id="1048610" name="TextBox 9"/>
          <p:cNvSpPr txBox="1"/>
          <p:nvPr/>
        </p:nvSpPr>
        <p:spPr>
          <a:xfrm>
            <a:off x="1299457" y="5320748"/>
            <a:ext cx="2468209" cy="574040"/>
          </a:xfrm>
          <a:prstGeom prst="rect">
            <a:avLst/>
          </a:prstGeom>
          <a:noFill/>
        </p:spPr>
        <p:txBody>
          <a:bodyPr wrap="square" rtlCol="0">
            <a:spAutoFit/>
          </a:bodyPr>
          <a:lstStyle/>
          <a:p>
            <a:pPr algn="ctr"/>
            <a:r>
              <a:rPr lang="en-IN" sz="1600" dirty="0"/>
              <a:t>(Keylogger before starting)</a:t>
            </a:r>
          </a:p>
        </p:txBody>
      </p:sp>
      <p:sp>
        <p:nvSpPr>
          <p:cNvPr id="1048611" name="TextBox 12"/>
          <p:cNvSpPr txBox="1"/>
          <p:nvPr/>
        </p:nvSpPr>
        <p:spPr>
          <a:xfrm>
            <a:off x="4491181" y="5322141"/>
            <a:ext cx="2302935" cy="574039"/>
          </a:xfrm>
          <a:prstGeom prst="rect">
            <a:avLst/>
          </a:prstGeom>
          <a:noFill/>
        </p:spPr>
        <p:txBody>
          <a:bodyPr wrap="square" rtlCol="0">
            <a:spAutoFit/>
          </a:bodyPr>
          <a:lstStyle/>
          <a:p>
            <a:pPr algn="ctr"/>
            <a:r>
              <a:rPr lang="en-IN" sz="1600" dirty="0"/>
              <a:t>(Keylogger after starting)</a:t>
            </a:r>
          </a:p>
        </p:txBody>
      </p:sp>
      <p:sp>
        <p:nvSpPr>
          <p:cNvPr id="1048612" name="TextBox 13"/>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1048616"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3" name="Content Placeholder 1"/>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1048605" name="Content Placeholder 1"/>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2857"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866575-E0E3-1ED3-90DF-660DB6EDB516}"/>
              </a:ext>
            </a:extLst>
          </p:cNvPr>
          <p:cNvPicPr>
            <a:picLocks noGrp="1" noChangeAspect="1"/>
          </p:cNvPicPr>
          <p:nvPr>
            <p:ph idx="1"/>
          </p:nvPr>
        </p:nvPicPr>
        <p:blipFill>
          <a:blip r:embed="rId2"/>
          <a:stretch>
            <a:fillRect/>
          </a:stretch>
        </p:blipFill>
        <p:spPr>
          <a:xfrm>
            <a:off x="464783" y="1422440"/>
            <a:ext cx="3232083" cy="4673600"/>
          </a:xfrm>
        </p:spPr>
      </p:pic>
      <p:pic>
        <p:nvPicPr>
          <p:cNvPr id="5" name="Picture 4">
            <a:extLst>
              <a:ext uri="{FF2B5EF4-FFF2-40B4-BE49-F238E27FC236}">
                <a16:creationId xmlns:a16="http://schemas.microsoft.com/office/drawing/2014/main" id="{0AEF8912-B4C1-CC53-611C-8C55F28E1279}"/>
              </a:ext>
            </a:extLst>
          </p:cNvPr>
          <p:cNvPicPr>
            <a:picLocks noChangeAspect="1"/>
          </p:cNvPicPr>
          <p:nvPr/>
        </p:nvPicPr>
        <p:blipFill>
          <a:blip r:embed="rId3"/>
          <a:stretch>
            <a:fillRect/>
          </a:stretch>
        </p:blipFill>
        <p:spPr>
          <a:xfrm>
            <a:off x="7915213" y="1422440"/>
            <a:ext cx="3459747" cy="4572000"/>
          </a:xfrm>
          <a:prstGeom prst="rect">
            <a:avLst/>
          </a:prstGeom>
        </p:spPr>
      </p:pic>
      <p:pic>
        <p:nvPicPr>
          <p:cNvPr id="6" name="Picture 5">
            <a:extLst>
              <a:ext uri="{FF2B5EF4-FFF2-40B4-BE49-F238E27FC236}">
                <a16:creationId xmlns:a16="http://schemas.microsoft.com/office/drawing/2014/main" id="{F6E95681-2A0B-B140-82D7-1D76216BCAE9}"/>
              </a:ext>
            </a:extLst>
          </p:cNvPr>
          <p:cNvPicPr>
            <a:picLocks noChangeAspect="1"/>
          </p:cNvPicPr>
          <p:nvPr/>
        </p:nvPicPr>
        <p:blipFill>
          <a:blip r:embed="rId4"/>
          <a:stretch>
            <a:fillRect/>
          </a:stretch>
        </p:blipFill>
        <p:spPr>
          <a:xfrm>
            <a:off x="4140531" y="1422440"/>
            <a:ext cx="3331017" cy="4572000"/>
          </a:xfrm>
          <a:prstGeom prst="rect">
            <a:avLst/>
          </a:prstGeom>
        </p:spPr>
      </p:pic>
      <p:sp>
        <p:nvSpPr>
          <p:cNvPr id="7" name="TextBox 6">
            <a:extLst>
              <a:ext uri="{FF2B5EF4-FFF2-40B4-BE49-F238E27FC236}">
                <a16:creationId xmlns:a16="http://schemas.microsoft.com/office/drawing/2014/main" id="{E5865F11-F85D-EC9E-7843-43AF7067248D}"/>
              </a:ext>
            </a:extLst>
          </p:cNvPr>
          <p:cNvSpPr txBox="1"/>
          <p:nvPr/>
        </p:nvSpPr>
        <p:spPr>
          <a:xfrm>
            <a:off x="591560" y="920965"/>
            <a:ext cx="2025904" cy="369332"/>
          </a:xfrm>
          <a:prstGeom prst="rect">
            <a:avLst/>
          </a:prstGeom>
          <a:solidFill>
            <a:schemeClr val="bg1"/>
          </a:solidFill>
          <a:ln>
            <a:solidFill>
              <a:schemeClr val="accent1"/>
            </a:solidFill>
          </a:ln>
        </p:spPr>
        <p:txBody>
          <a:bodyPr wrap="square" rtlCol="0">
            <a:spAutoFit/>
          </a:bodyPr>
          <a:lstStyle/>
          <a:p>
            <a:pPr algn="l"/>
            <a:r>
              <a:rPr lang="en-IN" b="1" dirty="0"/>
              <a:t>Source code</a:t>
            </a:r>
            <a:endParaRPr lang="en-US" b="1" dirty="0"/>
          </a:p>
        </p:txBody>
      </p:sp>
    </p:spTree>
    <p:extLst>
      <p:ext uri="{BB962C8B-B14F-4D97-AF65-F5344CB8AC3E}">
        <p14:creationId xmlns:p14="http://schemas.microsoft.com/office/powerpoint/2010/main" val="27252339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8B542CC-1259-E743-A2BF-B0CA271223A3}">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vt:lpstr>
      <vt:lpstr>OUTLINE</vt:lpstr>
      <vt:lpstr>Problem Statement</vt:lpstr>
      <vt:lpstr>Proposed Solution</vt:lpstr>
      <vt:lpstr>PowerPoint Presentation</vt:lpstr>
      <vt:lpstr>System  Approach</vt:lpstr>
      <vt:lpstr>Algorithm</vt:lpstr>
      <vt:lpstr>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rdevisri@outlook.com</cp:lastModifiedBy>
  <cp:revision>2</cp:revision>
  <dcterms:created xsi:type="dcterms:W3CDTF">2021-05-26T05:50:10Z</dcterms:created>
  <dcterms:modified xsi:type="dcterms:W3CDTF">2024-04-02T05:04:47Z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7db72a91e9924ae78603656ff5eac9dc</vt:lpwstr>
  </property>
</Properties>
</file>