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1" r:id="rId6"/>
    <p:sldId id="263" r:id="rId7"/>
    <p:sldId id="268" r:id="rId8"/>
    <p:sldId id="269" r:id="rId9"/>
    <p:sldId id="270" r:id="rId10"/>
    <p:sldId id="271" r:id="rId11"/>
    <p:sldId id="272" r:id="rId12"/>
    <p:sldId id="276" r:id="rId13"/>
    <p:sldId id="273" r:id="rId14"/>
    <p:sldId id="275" r:id="rId15"/>
    <p:sldId id="274" r:id="rId16"/>
    <p:sldId id="264" r:id="rId17"/>
    <p:sldId id="265" r:id="rId18"/>
    <p:sldId id="266" r:id="rId19"/>
  </p:sldIdLst>
  <p:sldSz cx="19010313" cy="10693400"/>
  <p:notesSz cx="7556500" cy="10693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344">
          <p15:clr>
            <a:srgbClr val="A4A3A4"/>
          </p15:clr>
        </p15:guide>
        <p15:guide id="2" pos="11124">
          <p15:clr>
            <a:srgbClr val="A4A3A4"/>
          </p15:clr>
        </p15:guide>
        <p15:guide id="3" orient="horz" pos="6344">
          <p15:clr>
            <a:srgbClr val="A4A3A4"/>
          </p15:clr>
        </p15:guide>
        <p15:guide id="4" pos="61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hT/6H0DgeMzTnMSrln8GQuvgej0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FB587744-5985-4DE0-A4A7-2F96C0B9FB0E}">
  <a:tblStyle styleId="{FB587744-5985-4DE0-A4A7-2F96C0B9FB0E}"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b="off" i="off"/>
      <a:tcStyle>
        <a:tcBdr/>
        <a:fill>
          <a:solidFill>
            <a:srgbClr val="CDD4EA"/>
          </a:solidFill>
        </a:fill>
      </a:tcStyle>
    </a:band1H>
    <a:band2H>
      <a:tcTxStyle b="off" i="off"/>
      <a:tcStyle>
        <a:tcBdr/>
      </a:tcStyle>
    </a:band2H>
    <a:band1V>
      <a:tcTxStyle b="off" i="off"/>
      <a:tcStyle>
        <a:tcBdr/>
        <a:fill>
          <a:solidFill>
            <a:srgbClr val="CDD4EA"/>
          </a:solidFill>
        </a:fill>
      </a:tcStyle>
    </a:band1V>
    <a:band2V>
      <a:tcTxStyle b="off" i="off"/>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43" d="100"/>
          <a:sy n="43" d="100"/>
        </p:scale>
        <p:origin x="-840" y="-126"/>
      </p:cViewPr>
      <p:guideLst>
        <p:guide orient="horz" pos="344"/>
        <p:guide orient="horz" pos="6344"/>
        <p:guide pos="11124"/>
        <p:guide pos="612"/>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275013" cy="53657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279900" y="0"/>
            <a:ext cx="3275013" cy="53657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10156825"/>
            <a:ext cx="3275013" cy="53657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lnSpc>
                  <a:spcPct val="100000"/>
                </a:lnSpc>
                <a:spcBef>
                  <a:spcPts val="0"/>
                </a:spcBef>
                <a:spcAft>
                  <a:spcPts val="0"/>
                </a:spcAft>
                <a:buClr>
                  <a:srgbClr val="000000"/>
                </a:buClr>
                <a:buSzPts val="1200"/>
                <a:buFont typeface="Arial"/>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755650" y="5146675"/>
            <a:ext cx="6045200" cy="42100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 name="Google Shape;93;p2: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4" name="Google Shape;94;p2:notes"/>
          <p:cNvSpPr txBox="1">
            <a:spLocks noGrp="1"/>
          </p:cNvSpPr>
          <p:nvPr>
            <p:ph type="sldNum" idx="12"/>
          </p:nvPr>
        </p:nvSpPr>
        <p:spPr>
          <a:xfrm>
            <a:off x="4279900" y="10156825"/>
            <a:ext cx="3275013" cy="536575"/>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pPr marL="0" lvl="0" indent="0" algn="r" rtl="0">
                <a:lnSpc>
                  <a:spcPct val="100000"/>
                </a:lnSpc>
                <a:spcBef>
                  <a:spcPts val="0"/>
                </a:spcBef>
                <a:spcAft>
                  <a:spcPts val="0"/>
                </a:spcAft>
                <a:buSzPts val="1400"/>
                <a:buNone/>
              </a:pPr>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4: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6" name="Google Shape;126;p4: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2" name="Google Shape;142;p6: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8: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9: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7" name="Google Shape;177;p9: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156d9809191_0_23: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156d9809191_0_23:notes"/>
          <p:cNvSpPr txBox="1">
            <a:spLocks noGrp="1"/>
          </p:cNvSpPr>
          <p:nvPr>
            <p:ph type="body" idx="1"/>
          </p:nvPr>
        </p:nvSpPr>
        <p:spPr>
          <a:xfrm>
            <a:off x="755650" y="5146675"/>
            <a:ext cx="6045300" cy="42102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156d9809191_0_23:notes"/>
          <p:cNvSpPr txBox="1">
            <a:spLocks noGrp="1"/>
          </p:cNvSpPr>
          <p:nvPr>
            <p:ph type="sldNum" idx="12"/>
          </p:nvPr>
        </p:nvSpPr>
        <p:spPr>
          <a:xfrm>
            <a:off x="4279900" y="10156825"/>
            <a:ext cx="3275100" cy="536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pPr marL="0" lvl="0" indent="0" algn="r" rtl="0">
                <a:spcBef>
                  <a:spcPts val="0"/>
                </a:spcBef>
                <a:spcAft>
                  <a:spcPts val="0"/>
                </a:spcAft>
                <a:buClr>
                  <a:srgbClr val="000000"/>
                </a:buClr>
                <a:buSzPts val="1200"/>
                <a:buFont typeface="Arial"/>
                <a:buNone/>
              </a:pPr>
              <a:t>17</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0:notes"/>
          <p:cNvSpPr txBox="1">
            <a:spLocks noGrp="1"/>
          </p:cNvSpPr>
          <p:nvPr>
            <p:ph type="body" idx="1"/>
          </p:nvPr>
        </p:nvSpPr>
        <p:spPr>
          <a:xfrm>
            <a:off x="755650" y="5146675"/>
            <a:ext cx="6045200" cy="42100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10:notes"/>
          <p:cNvSpPr>
            <a:spLocks noGrp="1" noRot="1" noChangeAspect="1"/>
          </p:cNvSpPr>
          <p:nvPr>
            <p:ph type="sldImg" idx="2"/>
          </p:nvPr>
        </p:nvSpPr>
        <p:spPr>
          <a:xfrm>
            <a:off x="571500" y="1336675"/>
            <a:ext cx="6413500" cy="36083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1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body" idx="1"/>
          </p:nvPr>
        </p:nvSpPr>
        <p:spPr>
          <a:xfrm rot="5400000">
            <a:off x="6112725" y="-1959143"/>
            <a:ext cx="6784864" cy="1639639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75" name="Google Shape;75;p2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2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2"/>
          <p:cNvSpPr txBox="1">
            <a:spLocks noGrp="1"/>
          </p:cNvSpPr>
          <p:nvPr>
            <p:ph type="title"/>
          </p:nvPr>
        </p:nvSpPr>
        <p:spPr>
          <a:xfrm rot="5400000">
            <a:off x="11122724" y="3050857"/>
            <a:ext cx="9062162" cy="4099099"/>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body" idx="1"/>
          </p:nvPr>
        </p:nvSpPr>
        <p:spPr>
          <a:xfrm rot="5400000">
            <a:off x="2805712" y="-929427"/>
            <a:ext cx="9062162" cy="12059667"/>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81" name="Google Shape;81;p22"/>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13"/>
          <p:cNvSpPr txBox="1">
            <a:spLocks noGrp="1"/>
          </p:cNvSpPr>
          <p:nvPr>
            <p:ph type="ctrTitle"/>
          </p:nvPr>
        </p:nvSpPr>
        <p:spPr>
          <a:xfrm>
            <a:off x="2376289" y="1750055"/>
            <a:ext cx="1425773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13"/>
          <p:cNvSpPr txBox="1">
            <a:spLocks noGrp="1"/>
          </p:cNvSpPr>
          <p:nvPr>
            <p:ph type="subTitle" idx="1"/>
          </p:nvPr>
        </p:nvSpPr>
        <p:spPr>
          <a:xfrm>
            <a:off x="2376289" y="5616511"/>
            <a:ext cx="1425773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559"/>
              </a:spcBef>
              <a:spcAft>
                <a:spcPts val="0"/>
              </a:spcAft>
              <a:buClr>
                <a:schemeClr val="dk1"/>
              </a:buClr>
              <a:buSzPts val="3742"/>
              <a:buNone/>
              <a:defRPr sz="3741"/>
            </a:lvl1pPr>
            <a:lvl2pPr lvl="1" algn="ctr">
              <a:lnSpc>
                <a:spcPct val="90000"/>
              </a:lnSpc>
              <a:spcBef>
                <a:spcPts val="780"/>
              </a:spcBef>
              <a:spcAft>
                <a:spcPts val="0"/>
              </a:spcAft>
              <a:buClr>
                <a:schemeClr val="dk1"/>
              </a:buClr>
              <a:buSzPts val="3118"/>
              <a:buNone/>
              <a:defRPr sz="3118"/>
            </a:lvl2pPr>
            <a:lvl3pPr lvl="2" algn="ctr">
              <a:lnSpc>
                <a:spcPct val="90000"/>
              </a:lnSpc>
              <a:spcBef>
                <a:spcPts val="780"/>
              </a:spcBef>
              <a:spcAft>
                <a:spcPts val="0"/>
              </a:spcAft>
              <a:buClr>
                <a:schemeClr val="dk1"/>
              </a:buClr>
              <a:buSzPts val="2807"/>
              <a:buNone/>
              <a:defRPr sz="2807"/>
            </a:lvl3pPr>
            <a:lvl4pPr lvl="3" algn="ctr">
              <a:lnSpc>
                <a:spcPct val="90000"/>
              </a:lnSpc>
              <a:spcBef>
                <a:spcPts val="780"/>
              </a:spcBef>
              <a:spcAft>
                <a:spcPts val="0"/>
              </a:spcAft>
              <a:buClr>
                <a:schemeClr val="dk1"/>
              </a:buClr>
              <a:buSzPts val="2495"/>
              <a:buNone/>
              <a:defRPr sz="2495"/>
            </a:lvl4pPr>
            <a:lvl5pPr lvl="4" algn="ctr">
              <a:lnSpc>
                <a:spcPct val="90000"/>
              </a:lnSpc>
              <a:spcBef>
                <a:spcPts val="780"/>
              </a:spcBef>
              <a:spcAft>
                <a:spcPts val="0"/>
              </a:spcAft>
              <a:buClr>
                <a:schemeClr val="dk1"/>
              </a:buClr>
              <a:buSzPts val="2495"/>
              <a:buNone/>
              <a:defRPr sz="2495"/>
            </a:lvl5pPr>
            <a:lvl6pPr lvl="5" algn="ctr">
              <a:lnSpc>
                <a:spcPct val="90000"/>
              </a:lnSpc>
              <a:spcBef>
                <a:spcPts val="780"/>
              </a:spcBef>
              <a:spcAft>
                <a:spcPts val="0"/>
              </a:spcAft>
              <a:buClr>
                <a:schemeClr val="dk1"/>
              </a:buClr>
              <a:buSzPts val="2495"/>
              <a:buNone/>
              <a:defRPr sz="2495"/>
            </a:lvl6pPr>
            <a:lvl7pPr lvl="6" algn="ctr">
              <a:lnSpc>
                <a:spcPct val="90000"/>
              </a:lnSpc>
              <a:spcBef>
                <a:spcPts val="780"/>
              </a:spcBef>
              <a:spcAft>
                <a:spcPts val="0"/>
              </a:spcAft>
              <a:buClr>
                <a:schemeClr val="dk1"/>
              </a:buClr>
              <a:buSzPts val="2495"/>
              <a:buNone/>
              <a:defRPr sz="2495"/>
            </a:lvl7pPr>
            <a:lvl8pPr lvl="7" algn="ctr">
              <a:lnSpc>
                <a:spcPct val="90000"/>
              </a:lnSpc>
              <a:spcBef>
                <a:spcPts val="780"/>
              </a:spcBef>
              <a:spcAft>
                <a:spcPts val="0"/>
              </a:spcAft>
              <a:buClr>
                <a:schemeClr val="dk1"/>
              </a:buClr>
              <a:buSzPts val="2495"/>
              <a:buNone/>
              <a:defRPr sz="2495"/>
            </a:lvl8pPr>
            <a:lvl9pPr lvl="8" algn="ctr">
              <a:lnSpc>
                <a:spcPct val="90000"/>
              </a:lnSpc>
              <a:spcBef>
                <a:spcPts val="780"/>
              </a:spcBef>
              <a:spcAft>
                <a:spcPts val="0"/>
              </a:spcAft>
              <a:buClr>
                <a:schemeClr val="dk1"/>
              </a:buClr>
              <a:buSzPts val="2495"/>
              <a:buNone/>
              <a:defRPr sz="2495"/>
            </a:lvl9pPr>
          </a:lstStyle>
          <a:p>
            <a:endParaRPr/>
          </a:p>
        </p:txBody>
      </p:sp>
      <p:sp>
        <p:nvSpPr>
          <p:cNvPr id="22" name="Google Shape;22;p13"/>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28" name="Google Shape;28;p14"/>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14"/>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1297058" y="2665925"/>
            <a:ext cx="16396395"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9355"/>
              <a:buFont typeface="Calibri"/>
              <a:buNone/>
              <a:defRPr sz="9355"/>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body" idx="1"/>
          </p:nvPr>
        </p:nvSpPr>
        <p:spPr>
          <a:xfrm>
            <a:off x="1297058" y="7156164"/>
            <a:ext cx="16396395"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rgbClr val="888888"/>
              </a:buClr>
              <a:buSzPts val="3742"/>
              <a:buNone/>
              <a:defRPr sz="3741">
                <a:solidFill>
                  <a:srgbClr val="888888"/>
                </a:solidFill>
              </a:defRPr>
            </a:lvl1pPr>
            <a:lvl2pPr marL="914400" lvl="1" indent="-228600" algn="l">
              <a:lnSpc>
                <a:spcPct val="90000"/>
              </a:lnSpc>
              <a:spcBef>
                <a:spcPts val="780"/>
              </a:spcBef>
              <a:spcAft>
                <a:spcPts val="0"/>
              </a:spcAft>
              <a:buClr>
                <a:srgbClr val="888888"/>
              </a:buClr>
              <a:buSzPts val="3118"/>
              <a:buNone/>
              <a:defRPr sz="3118">
                <a:solidFill>
                  <a:srgbClr val="888888"/>
                </a:solidFill>
              </a:defRPr>
            </a:lvl2pPr>
            <a:lvl3pPr marL="1371600" lvl="2" indent="-228600" algn="l">
              <a:lnSpc>
                <a:spcPct val="90000"/>
              </a:lnSpc>
              <a:spcBef>
                <a:spcPts val="780"/>
              </a:spcBef>
              <a:spcAft>
                <a:spcPts val="0"/>
              </a:spcAft>
              <a:buClr>
                <a:srgbClr val="888888"/>
              </a:buClr>
              <a:buSzPts val="2807"/>
              <a:buNone/>
              <a:defRPr sz="2807">
                <a:solidFill>
                  <a:srgbClr val="888888"/>
                </a:solidFill>
              </a:defRPr>
            </a:lvl3pPr>
            <a:lvl4pPr marL="1828800" lvl="3" indent="-228600" algn="l">
              <a:lnSpc>
                <a:spcPct val="90000"/>
              </a:lnSpc>
              <a:spcBef>
                <a:spcPts val="780"/>
              </a:spcBef>
              <a:spcAft>
                <a:spcPts val="0"/>
              </a:spcAft>
              <a:buClr>
                <a:srgbClr val="888888"/>
              </a:buClr>
              <a:buSzPts val="2495"/>
              <a:buNone/>
              <a:defRPr sz="2495">
                <a:solidFill>
                  <a:srgbClr val="888888"/>
                </a:solidFill>
              </a:defRPr>
            </a:lvl4pPr>
            <a:lvl5pPr marL="2286000" lvl="4" indent="-228600" algn="l">
              <a:lnSpc>
                <a:spcPct val="90000"/>
              </a:lnSpc>
              <a:spcBef>
                <a:spcPts val="780"/>
              </a:spcBef>
              <a:spcAft>
                <a:spcPts val="0"/>
              </a:spcAft>
              <a:buClr>
                <a:srgbClr val="888888"/>
              </a:buClr>
              <a:buSzPts val="2495"/>
              <a:buNone/>
              <a:defRPr sz="2495">
                <a:solidFill>
                  <a:srgbClr val="888888"/>
                </a:solidFill>
              </a:defRPr>
            </a:lvl5pPr>
            <a:lvl6pPr marL="2743200" lvl="5" indent="-228600" algn="l">
              <a:lnSpc>
                <a:spcPct val="90000"/>
              </a:lnSpc>
              <a:spcBef>
                <a:spcPts val="780"/>
              </a:spcBef>
              <a:spcAft>
                <a:spcPts val="0"/>
              </a:spcAft>
              <a:buClr>
                <a:srgbClr val="888888"/>
              </a:buClr>
              <a:buSzPts val="2495"/>
              <a:buNone/>
              <a:defRPr sz="2495">
                <a:solidFill>
                  <a:srgbClr val="888888"/>
                </a:solidFill>
              </a:defRPr>
            </a:lvl6pPr>
            <a:lvl7pPr marL="3200400" lvl="6" indent="-228600" algn="l">
              <a:lnSpc>
                <a:spcPct val="90000"/>
              </a:lnSpc>
              <a:spcBef>
                <a:spcPts val="780"/>
              </a:spcBef>
              <a:spcAft>
                <a:spcPts val="0"/>
              </a:spcAft>
              <a:buClr>
                <a:srgbClr val="888888"/>
              </a:buClr>
              <a:buSzPts val="2495"/>
              <a:buNone/>
              <a:defRPr sz="2495">
                <a:solidFill>
                  <a:srgbClr val="888888"/>
                </a:solidFill>
              </a:defRPr>
            </a:lvl7pPr>
            <a:lvl8pPr marL="3657600" lvl="7" indent="-228600" algn="l">
              <a:lnSpc>
                <a:spcPct val="90000"/>
              </a:lnSpc>
              <a:spcBef>
                <a:spcPts val="780"/>
              </a:spcBef>
              <a:spcAft>
                <a:spcPts val="0"/>
              </a:spcAft>
              <a:buClr>
                <a:srgbClr val="888888"/>
              </a:buClr>
              <a:buSzPts val="2495"/>
              <a:buNone/>
              <a:defRPr sz="2495">
                <a:solidFill>
                  <a:srgbClr val="888888"/>
                </a:solidFill>
              </a:defRPr>
            </a:lvl8pPr>
            <a:lvl9pPr marL="4114800" lvl="8" indent="-228600" algn="l">
              <a:lnSpc>
                <a:spcPct val="90000"/>
              </a:lnSpc>
              <a:spcBef>
                <a:spcPts val="780"/>
              </a:spcBef>
              <a:spcAft>
                <a:spcPts val="0"/>
              </a:spcAft>
              <a:buClr>
                <a:srgbClr val="888888"/>
              </a:buClr>
              <a:buSzPts val="2495"/>
              <a:buNone/>
              <a:defRPr sz="2495">
                <a:solidFill>
                  <a:srgbClr val="888888"/>
                </a:solidFill>
              </a:defRPr>
            </a:lvl9pPr>
          </a:lstStyle>
          <a:p>
            <a:endParaRPr/>
          </a:p>
        </p:txBody>
      </p:sp>
      <p:sp>
        <p:nvSpPr>
          <p:cNvPr id="34" name="Google Shape;34;p15"/>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15"/>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15"/>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16"/>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body" idx="1"/>
          </p:nvPr>
        </p:nvSpPr>
        <p:spPr>
          <a:xfrm>
            <a:off x="1306959"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0" name="Google Shape;40;p16"/>
          <p:cNvSpPr txBox="1">
            <a:spLocks noGrp="1"/>
          </p:cNvSpPr>
          <p:nvPr>
            <p:ph type="body" idx="2"/>
          </p:nvPr>
        </p:nvSpPr>
        <p:spPr>
          <a:xfrm>
            <a:off x="9623971" y="2846623"/>
            <a:ext cx="807938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1" name="Google Shape;41;p16"/>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6"/>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6"/>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17"/>
          <p:cNvSpPr txBox="1">
            <a:spLocks noGrp="1"/>
          </p:cNvSpPr>
          <p:nvPr>
            <p:ph type="title"/>
          </p:nvPr>
        </p:nvSpPr>
        <p:spPr>
          <a:xfrm>
            <a:off x="1309435"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body" idx="1"/>
          </p:nvPr>
        </p:nvSpPr>
        <p:spPr>
          <a:xfrm>
            <a:off x="1309436" y="2621369"/>
            <a:ext cx="80422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7" name="Google Shape;47;p17"/>
          <p:cNvSpPr txBox="1">
            <a:spLocks noGrp="1"/>
          </p:cNvSpPr>
          <p:nvPr>
            <p:ph type="body" idx="2"/>
          </p:nvPr>
        </p:nvSpPr>
        <p:spPr>
          <a:xfrm>
            <a:off x="1309436" y="3906061"/>
            <a:ext cx="80422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48" name="Google Shape;48;p17"/>
          <p:cNvSpPr txBox="1">
            <a:spLocks noGrp="1"/>
          </p:cNvSpPr>
          <p:nvPr>
            <p:ph type="body" idx="3"/>
          </p:nvPr>
        </p:nvSpPr>
        <p:spPr>
          <a:xfrm>
            <a:off x="9623971" y="2621369"/>
            <a:ext cx="8081859"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559"/>
              </a:spcBef>
              <a:spcAft>
                <a:spcPts val="0"/>
              </a:spcAft>
              <a:buClr>
                <a:schemeClr val="dk1"/>
              </a:buClr>
              <a:buSzPts val="3742"/>
              <a:buNone/>
              <a:defRPr sz="3741" b="1"/>
            </a:lvl1pPr>
            <a:lvl2pPr marL="914400" lvl="1" indent="-228600" algn="l">
              <a:lnSpc>
                <a:spcPct val="90000"/>
              </a:lnSpc>
              <a:spcBef>
                <a:spcPts val="780"/>
              </a:spcBef>
              <a:spcAft>
                <a:spcPts val="0"/>
              </a:spcAft>
              <a:buClr>
                <a:schemeClr val="dk1"/>
              </a:buClr>
              <a:buSzPts val="3118"/>
              <a:buNone/>
              <a:defRPr sz="3118" b="1"/>
            </a:lvl2pPr>
            <a:lvl3pPr marL="1371600" lvl="2" indent="-228600" algn="l">
              <a:lnSpc>
                <a:spcPct val="90000"/>
              </a:lnSpc>
              <a:spcBef>
                <a:spcPts val="780"/>
              </a:spcBef>
              <a:spcAft>
                <a:spcPts val="0"/>
              </a:spcAft>
              <a:buClr>
                <a:schemeClr val="dk1"/>
              </a:buClr>
              <a:buSzPts val="2807"/>
              <a:buNone/>
              <a:defRPr sz="2807" b="1"/>
            </a:lvl3pPr>
            <a:lvl4pPr marL="1828800" lvl="3" indent="-228600" algn="l">
              <a:lnSpc>
                <a:spcPct val="90000"/>
              </a:lnSpc>
              <a:spcBef>
                <a:spcPts val="780"/>
              </a:spcBef>
              <a:spcAft>
                <a:spcPts val="0"/>
              </a:spcAft>
              <a:buClr>
                <a:schemeClr val="dk1"/>
              </a:buClr>
              <a:buSzPts val="2495"/>
              <a:buNone/>
              <a:defRPr sz="2495" b="1"/>
            </a:lvl4pPr>
            <a:lvl5pPr marL="2286000" lvl="4" indent="-228600" algn="l">
              <a:lnSpc>
                <a:spcPct val="90000"/>
              </a:lnSpc>
              <a:spcBef>
                <a:spcPts val="780"/>
              </a:spcBef>
              <a:spcAft>
                <a:spcPts val="0"/>
              </a:spcAft>
              <a:buClr>
                <a:schemeClr val="dk1"/>
              </a:buClr>
              <a:buSzPts val="2495"/>
              <a:buNone/>
              <a:defRPr sz="2495" b="1"/>
            </a:lvl5pPr>
            <a:lvl6pPr marL="2743200" lvl="5" indent="-228600" algn="l">
              <a:lnSpc>
                <a:spcPct val="90000"/>
              </a:lnSpc>
              <a:spcBef>
                <a:spcPts val="780"/>
              </a:spcBef>
              <a:spcAft>
                <a:spcPts val="0"/>
              </a:spcAft>
              <a:buClr>
                <a:schemeClr val="dk1"/>
              </a:buClr>
              <a:buSzPts val="2495"/>
              <a:buNone/>
              <a:defRPr sz="2495" b="1"/>
            </a:lvl6pPr>
            <a:lvl7pPr marL="3200400" lvl="6" indent="-228600" algn="l">
              <a:lnSpc>
                <a:spcPct val="90000"/>
              </a:lnSpc>
              <a:spcBef>
                <a:spcPts val="780"/>
              </a:spcBef>
              <a:spcAft>
                <a:spcPts val="0"/>
              </a:spcAft>
              <a:buClr>
                <a:schemeClr val="dk1"/>
              </a:buClr>
              <a:buSzPts val="2495"/>
              <a:buNone/>
              <a:defRPr sz="2495" b="1"/>
            </a:lvl7pPr>
            <a:lvl8pPr marL="3657600" lvl="7" indent="-228600" algn="l">
              <a:lnSpc>
                <a:spcPct val="90000"/>
              </a:lnSpc>
              <a:spcBef>
                <a:spcPts val="780"/>
              </a:spcBef>
              <a:spcAft>
                <a:spcPts val="0"/>
              </a:spcAft>
              <a:buClr>
                <a:schemeClr val="dk1"/>
              </a:buClr>
              <a:buSzPts val="2495"/>
              <a:buNone/>
              <a:defRPr sz="2495" b="1"/>
            </a:lvl8pPr>
            <a:lvl9pPr marL="4114800" lvl="8" indent="-228600" algn="l">
              <a:lnSpc>
                <a:spcPct val="90000"/>
              </a:lnSpc>
              <a:spcBef>
                <a:spcPts val="780"/>
              </a:spcBef>
              <a:spcAft>
                <a:spcPts val="0"/>
              </a:spcAft>
              <a:buClr>
                <a:schemeClr val="dk1"/>
              </a:buClr>
              <a:buSzPts val="2495"/>
              <a:buNone/>
              <a:defRPr sz="2495" b="1"/>
            </a:lvl9pPr>
          </a:lstStyle>
          <a:p>
            <a:endParaRPr/>
          </a:p>
        </p:txBody>
      </p:sp>
      <p:sp>
        <p:nvSpPr>
          <p:cNvPr id="49" name="Google Shape;49;p17"/>
          <p:cNvSpPr txBox="1">
            <a:spLocks noGrp="1"/>
          </p:cNvSpPr>
          <p:nvPr>
            <p:ph type="body" idx="4"/>
          </p:nvPr>
        </p:nvSpPr>
        <p:spPr>
          <a:xfrm>
            <a:off x="9623971" y="3906061"/>
            <a:ext cx="8081859"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559"/>
              </a:spcBef>
              <a:spcAft>
                <a:spcPts val="0"/>
              </a:spcAft>
              <a:buClr>
                <a:schemeClr val="dk1"/>
              </a:buClr>
              <a:buSzPts val="1800"/>
              <a:buChar char="•"/>
              <a:defRPr/>
            </a:lvl1pPr>
            <a:lvl2pPr marL="914400" lvl="1" indent="-342900" algn="l">
              <a:lnSpc>
                <a:spcPct val="90000"/>
              </a:lnSpc>
              <a:spcBef>
                <a:spcPts val="780"/>
              </a:spcBef>
              <a:spcAft>
                <a:spcPts val="0"/>
              </a:spcAft>
              <a:buClr>
                <a:schemeClr val="dk1"/>
              </a:buClr>
              <a:buSzPts val="1800"/>
              <a:buChar char="•"/>
              <a:defRPr/>
            </a:lvl2pPr>
            <a:lvl3pPr marL="1371600" lvl="2" indent="-342900" algn="l">
              <a:lnSpc>
                <a:spcPct val="90000"/>
              </a:lnSpc>
              <a:spcBef>
                <a:spcPts val="780"/>
              </a:spcBef>
              <a:spcAft>
                <a:spcPts val="0"/>
              </a:spcAft>
              <a:buClr>
                <a:schemeClr val="dk1"/>
              </a:buClr>
              <a:buSzPts val="1800"/>
              <a:buChar char="•"/>
              <a:defRPr/>
            </a:lvl3pPr>
            <a:lvl4pPr marL="1828800" lvl="3" indent="-342900" algn="l">
              <a:lnSpc>
                <a:spcPct val="90000"/>
              </a:lnSpc>
              <a:spcBef>
                <a:spcPts val="780"/>
              </a:spcBef>
              <a:spcAft>
                <a:spcPts val="0"/>
              </a:spcAft>
              <a:buClr>
                <a:schemeClr val="dk1"/>
              </a:buClr>
              <a:buSzPts val="1800"/>
              <a:buChar char="•"/>
              <a:defRPr/>
            </a:lvl4pPr>
            <a:lvl5pPr marL="2286000" lvl="4" indent="-342900" algn="l">
              <a:lnSpc>
                <a:spcPct val="90000"/>
              </a:lnSpc>
              <a:spcBef>
                <a:spcPts val="780"/>
              </a:spcBef>
              <a:spcAft>
                <a:spcPts val="0"/>
              </a:spcAft>
              <a:buClr>
                <a:schemeClr val="dk1"/>
              </a:buClr>
              <a:buSzPts val="1800"/>
              <a:buChar char="•"/>
              <a:defRPr/>
            </a:lvl5pPr>
            <a:lvl6pPr marL="2743200" lvl="5" indent="-342900" algn="l">
              <a:lnSpc>
                <a:spcPct val="90000"/>
              </a:lnSpc>
              <a:spcBef>
                <a:spcPts val="780"/>
              </a:spcBef>
              <a:spcAft>
                <a:spcPts val="0"/>
              </a:spcAft>
              <a:buClr>
                <a:schemeClr val="dk1"/>
              </a:buClr>
              <a:buSzPts val="1800"/>
              <a:buChar char="•"/>
              <a:defRPr/>
            </a:lvl6pPr>
            <a:lvl7pPr marL="3200400" lvl="6" indent="-342900" algn="l">
              <a:lnSpc>
                <a:spcPct val="90000"/>
              </a:lnSpc>
              <a:spcBef>
                <a:spcPts val="780"/>
              </a:spcBef>
              <a:spcAft>
                <a:spcPts val="0"/>
              </a:spcAft>
              <a:buClr>
                <a:schemeClr val="dk1"/>
              </a:buClr>
              <a:buSzPts val="1800"/>
              <a:buChar char="•"/>
              <a:defRPr/>
            </a:lvl7pPr>
            <a:lvl8pPr marL="3657600" lvl="7" indent="-342900" algn="l">
              <a:lnSpc>
                <a:spcPct val="90000"/>
              </a:lnSpc>
              <a:spcBef>
                <a:spcPts val="780"/>
              </a:spcBef>
              <a:spcAft>
                <a:spcPts val="0"/>
              </a:spcAft>
              <a:buClr>
                <a:schemeClr val="dk1"/>
              </a:buClr>
              <a:buSzPts val="1800"/>
              <a:buChar char="•"/>
              <a:defRPr/>
            </a:lvl8pPr>
            <a:lvl9pPr marL="4114800" lvl="8" indent="-342900" algn="l">
              <a:lnSpc>
                <a:spcPct val="90000"/>
              </a:lnSpc>
              <a:spcBef>
                <a:spcPts val="780"/>
              </a:spcBef>
              <a:spcAft>
                <a:spcPts val="0"/>
              </a:spcAft>
              <a:buClr>
                <a:schemeClr val="dk1"/>
              </a:buClr>
              <a:buSzPts val="1800"/>
              <a:buChar char="•"/>
              <a:defRPr/>
            </a:lvl9pPr>
          </a:lstStyle>
          <a:p>
            <a:endParaRPr/>
          </a:p>
        </p:txBody>
      </p:sp>
      <p:sp>
        <p:nvSpPr>
          <p:cNvPr id="50" name="Google Shape;50;p17"/>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17"/>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7"/>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18"/>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18"/>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8"/>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8"/>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9"/>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19"/>
          <p:cNvSpPr txBox="1">
            <a:spLocks noGrp="1"/>
          </p:cNvSpPr>
          <p:nvPr>
            <p:ph type="body" idx="1"/>
          </p:nvPr>
        </p:nvSpPr>
        <p:spPr>
          <a:xfrm>
            <a:off x="8081859" y="1539652"/>
            <a:ext cx="9623971" cy="7599245"/>
          </a:xfrm>
          <a:prstGeom prst="rect">
            <a:avLst/>
          </a:prstGeom>
          <a:noFill/>
          <a:ln>
            <a:noFill/>
          </a:ln>
        </p:spPr>
        <p:txBody>
          <a:bodyPr spcFirstLastPara="1" wrap="square" lIns="91425" tIns="45700" rIns="91425" bIns="45700" anchor="t" anchorCtr="0">
            <a:normAutofit/>
          </a:bodyPr>
          <a:lstStyle>
            <a:lvl1pPr marL="457200" lvl="0" indent="-545401" algn="l">
              <a:lnSpc>
                <a:spcPct val="90000"/>
              </a:lnSpc>
              <a:spcBef>
                <a:spcPts val="1559"/>
              </a:spcBef>
              <a:spcAft>
                <a:spcPts val="0"/>
              </a:spcAft>
              <a:buClr>
                <a:schemeClr val="dk1"/>
              </a:buClr>
              <a:buSzPts val="4989"/>
              <a:buChar char="•"/>
              <a:defRPr sz="4989"/>
            </a:lvl1pPr>
            <a:lvl2pPr marL="914400" lvl="1" indent="-505841" algn="l">
              <a:lnSpc>
                <a:spcPct val="90000"/>
              </a:lnSpc>
              <a:spcBef>
                <a:spcPts val="780"/>
              </a:spcBef>
              <a:spcAft>
                <a:spcPts val="0"/>
              </a:spcAft>
              <a:buClr>
                <a:schemeClr val="dk1"/>
              </a:buClr>
              <a:buSzPts val="4366"/>
              <a:buChar char="•"/>
              <a:defRPr sz="4366"/>
            </a:lvl2pPr>
            <a:lvl3pPr marL="1371600" lvl="2" indent="-466217" algn="l">
              <a:lnSpc>
                <a:spcPct val="90000"/>
              </a:lnSpc>
              <a:spcBef>
                <a:spcPts val="780"/>
              </a:spcBef>
              <a:spcAft>
                <a:spcPts val="0"/>
              </a:spcAft>
              <a:buClr>
                <a:schemeClr val="dk1"/>
              </a:buClr>
              <a:buSzPts val="3742"/>
              <a:buChar char="•"/>
              <a:defRPr sz="3741"/>
            </a:lvl3pPr>
            <a:lvl4pPr marL="1828800" lvl="3" indent="-426592" algn="l">
              <a:lnSpc>
                <a:spcPct val="90000"/>
              </a:lnSpc>
              <a:spcBef>
                <a:spcPts val="780"/>
              </a:spcBef>
              <a:spcAft>
                <a:spcPts val="0"/>
              </a:spcAft>
              <a:buClr>
                <a:schemeClr val="dk1"/>
              </a:buClr>
              <a:buSzPts val="3118"/>
              <a:buChar char="•"/>
              <a:defRPr sz="3118"/>
            </a:lvl4pPr>
            <a:lvl5pPr marL="2286000" lvl="4" indent="-426592" algn="l">
              <a:lnSpc>
                <a:spcPct val="90000"/>
              </a:lnSpc>
              <a:spcBef>
                <a:spcPts val="780"/>
              </a:spcBef>
              <a:spcAft>
                <a:spcPts val="0"/>
              </a:spcAft>
              <a:buClr>
                <a:schemeClr val="dk1"/>
              </a:buClr>
              <a:buSzPts val="3118"/>
              <a:buChar char="•"/>
              <a:defRPr sz="3118"/>
            </a:lvl5pPr>
            <a:lvl6pPr marL="2743200" lvl="5" indent="-426592" algn="l">
              <a:lnSpc>
                <a:spcPct val="90000"/>
              </a:lnSpc>
              <a:spcBef>
                <a:spcPts val="780"/>
              </a:spcBef>
              <a:spcAft>
                <a:spcPts val="0"/>
              </a:spcAft>
              <a:buClr>
                <a:schemeClr val="dk1"/>
              </a:buClr>
              <a:buSzPts val="3118"/>
              <a:buChar char="•"/>
              <a:defRPr sz="3118"/>
            </a:lvl6pPr>
            <a:lvl7pPr marL="3200400" lvl="6" indent="-426592" algn="l">
              <a:lnSpc>
                <a:spcPct val="90000"/>
              </a:lnSpc>
              <a:spcBef>
                <a:spcPts val="780"/>
              </a:spcBef>
              <a:spcAft>
                <a:spcPts val="0"/>
              </a:spcAft>
              <a:buClr>
                <a:schemeClr val="dk1"/>
              </a:buClr>
              <a:buSzPts val="3118"/>
              <a:buChar char="•"/>
              <a:defRPr sz="3118"/>
            </a:lvl7pPr>
            <a:lvl8pPr marL="3657600" lvl="7" indent="-426592" algn="l">
              <a:lnSpc>
                <a:spcPct val="90000"/>
              </a:lnSpc>
              <a:spcBef>
                <a:spcPts val="780"/>
              </a:spcBef>
              <a:spcAft>
                <a:spcPts val="0"/>
              </a:spcAft>
              <a:buClr>
                <a:schemeClr val="dk1"/>
              </a:buClr>
              <a:buSzPts val="3118"/>
              <a:buChar char="•"/>
              <a:defRPr sz="3118"/>
            </a:lvl8pPr>
            <a:lvl9pPr marL="4114800" lvl="8" indent="-426592" algn="l">
              <a:lnSpc>
                <a:spcPct val="90000"/>
              </a:lnSpc>
              <a:spcBef>
                <a:spcPts val="780"/>
              </a:spcBef>
              <a:spcAft>
                <a:spcPts val="0"/>
              </a:spcAft>
              <a:buClr>
                <a:schemeClr val="dk1"/>
              </a:buClr>
              <a:buSzPts val="3118"/>
              <a:buChar char="•"/>
              <a:defRPr sz="3118"/>
            </a:lvl9pPr>
          </a:lstStyle>
          <a:p>
            <a:endParaRPr/>
          </a:p>
        </p:txBody>
      </p:sp>
      <p:sp>
        <p:nvSpPr>
          <p:cNvPr id="61" name="Google Shape;61;p19"/>
          <p:cNvSpPr txBox="1">
            <a:spLocks noGrp="1"/>
          </p:cNvSpPr>
          <p:nvPr>
            <p:ph type="body" idx="2"/>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2" name="Google Shape;62;p19"/>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9"/>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19"/>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0"/>
          <p:cNvSpPr txBox="1">
            <a:spLocks noGrp="1"/>
          </p:cNvSpPr>
          <p:nvPr>
            <p:ph type="title"/>
          </p:nvPr>
        </p:nvSpPr>
        <p:spPr>
          <a:xfrm>
            <a:off x="1309436" y="712893"/>
            <a:ext cx="6131320"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89"/>
              <a:buFont typeface="Calibri"/>
              <a:buNone/>
              <a:defRPr sz="4989"/>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a:spLocks noGrp="1"/>
          </p:cNvSpPr>
          <p:nvPr>
            <p:ph type="pic" idx="2"/>
          </p:nvPr>
        </p:nvSpPr>
        <p:spPr>
          <a:xfrm>
            <a:off x="8081859" y="1539652"/>
            <a:ext cx="9623971" cy="7599245"/>
          </a:xfrm>
          <a:prstGeom prst="rect">
            <a:avLst/>
          </a:prstGeom>
          <a:noFill/>
          <a:ln>
            <a:noFill/>
          </a:ln>
        </p:spPr>
      </p:sp>
      <p:sp>
        <p:nvSpPr>
          <p:cNvPr id="68" name="Google Shape;68;p20"/>
          <p:cNvSpPr txBox="1">
            <a:spLocks noGrp="1"/>
          </p:cNvSpPr>
          <p:nvPr>
            <p:ph type="body" idx="1"/>
          </p:nvPr>
        </p:nvSpPr>
        <p:spPr>
          <a:xfrm>
            <a:off x="1309436" y="3208020"/>
            <a:ext cx="6131320"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559"/>
              </a:spcBef>
              <a:spcAft>
                <a:spcPts val="0"/>
              </a:spcAft>
              <a:buClr>
                <a:schemeClr val="dk1"/>
              </a:buClr>
              <a:buSzPts val="2495"/>
              <a:buNone/>
              <a:defRPr sz="2495"/>
            </a:lvl1pPr>
            <a:lvl2pPr marL="914400" lvl="1" indent="-228600" algn="l">
              <a:lnSpc>
                <a:spcPct val="90000"/>
              </a:lnSpc>
              <a:spcBef>
                <a:spcPts val="780"/>
              </a:spcBef>
              <a:spcAft>
                <a:spcPts val="0"/>
              </a:spcAft>
              <a:buClr>
                <a:schemeClr val="dk1"/>
              </a:buClr>
              <a:buSzPts val="2183"/>
              <a:buNone/>
              <a:defRPr sz="2183"/>
            </a:lvl2pPr>
            <a:lvl3pPr marL="1371600" lvl="2" indent="-228600" algn="l">
              <a:lnSpc>
                <a:spcPct val="90000"/>
              </a:lnSpc>
              <a:spcBef>
                <a:spcPts val="780"/>
              </a:spcBef>
              <a:spcAft>
                <a:spcPts val="0"/>
              </a:spcAft>
              <a:buClr>
                <a:schemeClr val="dk1"/>
              </a:buClr>
              <a:buSzPts val="1871"/>
              <a:buNone/>
              <a:defRPr sz="1870"/>
            </a:lvl3pPr>
            <a:lvl4pPr marL="1828800" lvl="3" indent="-228600" algn="l">
              <a:lnSpc>
                <a:spcPct val="90000"/>
              </a:lnSpc>
              <a:spcBef>
                <a:spcPts val="780"/>
              </a:spcBef>
              <a:spcAft>
                <a:spcPts val="0"/>
              </a:spcAft>
              <a:buClr>
                <a:schemeClr val="dk1"/>
              </a:buClr>
              <a:buSzPts val="1559"/>
              <a:buNone/>
              <a:defRPr sz="1559"/>
            </a:lvl4pPr>
            <a:lvl5pPr marL="2286000" lvl="4" indent="-228600" algn="l">
              <a:lnSpc>
                <a:spcPct val="90000"/>
              </a:lnSpc>
              <a:spcBef>
                <a:spcPts val="780"/>
              </a:spcBef>
              <a:spcAft>
                <a:spcPts val="0"/>
              </a:spcAft>
              <a:buClr>
                <a:schemeClr val="dk1"/>
              </a:buClr>
              <a:buSzPts val="1559"/>
              <a:buNone/>
              <a:defRPr sz="1559"/>
            </a:lvl5pPr>
            <a:lvl6pPr marL="2743200" lvl="5" indent="-228600" algn="l">
              <a:lnSpc>
                <a:spcPct val="90000"/>
              </a:lnSpc>
              <a:spcBef>
                <a:spcPts val="780"/>
              </a:spcBef>
              <a:spcAft>
                <a:spcPts val="0"/>
              </a:spcAft>
              <a:buClr>
                <a:schemeClr val="dk1"/>
              </a:buClr>
              <a:buSzPts val="1559"/>
              <a:buNone/>
              <a:defRPr sz="1559"/>
            </a:lvl6pPr>
            <a:lvl7pPr marL="3200400" lvl="6" indent="-228600" algn="l">
              <a:lnSpc>
                <a:spcPct val="90000"/>
              </a:lnSpc>
              <a:spcBef>
                <a:spcPts val="780"/>
              </a:spcBef>
              <a:spcAft>
                <a:spcPts val="0"/>
              </a:spcAft>
              <a:buClr>
                <a:schemeClr val="dk1"/>
              </a:buClr>
              <a:buSzPts val="1559"/>
              <a:buNone/>
              <a:defRPr sz="1559"/>
            </a:lvl7pPr>
            <a:lvl8pPr marL="3657600" lvl="7" indent="-228600" algn="l">
              <a:lnSpc>
                <a:spcPct val="90000"/>
              </a:lnSpc>
              <a:spcBef>
                <a:spcPts val="780"/>
              </a:spcBef>
              <a:spcAft>
                <a:spcPts val="0"/>
              </a:spcAft>
              <a:buClr>
                <a:schemeClr val="dk1"/>
              </a:buClr>
              <a:buSzPts val="1559"/>
              <a:buNone/>
              <a:defRPr sz="1559"/>
            </a:lvl8pPr>
            <a:lvl9pPr marL="4114800" lvl="8" indent="-228600" algn="l">
              <a:lnSpc>
                <a:spcPct val="90000"/>
              </a:lnSpc>
              <a:spcBef>
                <a:spcPts val="780"/>
              </a:spcBef>
              <a:spcAft>
                <a:spcPts val="0"/>
              </a:spcAft>
              <a:buClr>
                <a:schemeClr val="dk1"/>
              </a:buClr>
              <a:buSzPts val="1559"/>
              <a:buNone/>
              <a:defRPr sz="1559"/>
            </a:lvl9pPr>
          </a:lstStyle>
          <a:p>
            <a:endParaRPr/>
          </a:p>
        </p:txBody>
      </p:sp>
      <p:sp>
        <p:nvSpPr>
          <p:cNvPr id="69" name="Google Shape;69;p20"/>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0"/>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20"/>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DDEAF6"/>
        </a:solidFill>
        <a:effectLst/>
      </p:bgPr>
    </p:bg>
    <p:spTree>
      <p:nvGrpSpPr>
        <p:cNvPr id="1" name="Shape 9"/>
        <p:cNvGrpSpPr/>
        <p:nvPr/>
      </p:nvGrpSpPr>
      <p:grpSpPr>
        <a:xfrm>
          <a:off x="0" y="0"/>
          <a:ext cx="0" cy="0"/>
          <a:chOff x="0" y="0"/>
          <a:chExt cx="0" cy="0"/>
        </a:xfrm>
      </p:grpSpPr>
      <p:sp>
        <p:nvSpPr>
          <p:cNvPr id="10" name="Google Shape;10;p11"/>
          <p:cNvSpPr txBox="1">
            <a:spLocks noGrp="1"/>
          </p:cNvSpPr>
          <p:nvPr>
            <p:ph type="title"/>
          </p:nvPr>
        </p:nvSpPr>
        <p:spPr>
          <a:xfrm>
            <a:off x="1306959" y="569326"/>
            <a:ext cx="16396395"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86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1"/>
          <p:cNvSpPr txBox="1">
            <a:spLocks noGrp="1"/>
          </p:cNvSpPr>
          <p:nvPr>
            <p:ph type="body" idx="1"/>
          </p:nvPr>
        </p:nvSpPr>
        <p:spPr>
          <a:xfrm>
            <a:off x="1306959" y="2846623"/>
            <a:ext cx="16396395" cy="6784864"/>
          </a:xfrm>
          <a:prstGeom prst="rect">
            <a:avLst/>
          </a:prstGeom>
          <a:noFill/>
          <a:ln>
            <a:noFill/>
          </a:ln>
        </p:spPr>
        <p:txBody>
          <a:bodyPr spcFirstLastPara="1" wrap="square" lIns="91425" tIns="45700" rIns="91425" bIns="45700" anchor="t" anchorCtr="0">
            <a:normAutofit/>
          </a:bodyPr>
          <a:lstStyle>
            <a:lvl1pPr marL="457200" marR="0" lvl="0" indent="-505841" algn="l" rtl="0">
              <a:lnSpc>
                <a:spcPct val="90000"/>
              </a:lnSpc>
              <a:spcBef>
                <a:spcPts val="1559"/>
              </a:spcBef>
              <a:spcAft>
                <a:spcPts val="0"/>
              </a:spcAft>
              <a:buClr>
                <a:schemeClr val="dk1"/>
              </a:buClr>
              <a:buSzPts val="4366"/>
              <a:buFont typeface="Arial"/>
              <a:buChar char="•"/>
              <a:defRPr sz="4366" b="0" i="0" u="none" strike="noStrike" cap="none">
                <a:solidFill>
                  <a:schemeClr val="dk1"/>
                </a:solidFill>
                <a:latin typeface="Calibri"/>
                <a:ea typeface="Calibri"/>
                <a:cs typeface="Calibri"/>
                <a:sym typeface="Calibri"/>
              </a:defRPr>
            </a:lvl1pPr>
            <a:lvl2pPr marL="914400" marR="0" lvl="1" indent="-466217" algn="l" rtl="0">
              <a:lnSpc>
                <a:spcPct val="90000"/>
              </a:lnSpc>
              <a:spcBef>
                <a:spcPts val="780"/>
              </a:spcBef>
              <a:spcAft>
                <a:spcPts val="0"/>
              </a:spcAft>
              <a:buClr>
                <a:schemeClr val="dk1"/>
              </a:buClr>
              <a:buSzPts val="3742"/>
              <a:buFont typeface="Arial"/>
              <a:buChar char="•"/>
              <a:defRPr sz="3741" b="0" i="0" u="none" strike="noStrike" cap="none">
                <a:solidFill>
                  <a:schemeClr val="dk1"/>
                </a:solidFill>
                <a:latin typeface="Calibri"/>
                <a:ea typeface="Calibri"/>
                <a:cs typeface="Calibri"/>
                <a:sym typeface="Calibri"/>
              </a:defRPr>
            </a:lvl2pPr>
            <a:lvl3pPr marL="1371600" marR="0" lvl="2" indent="-426592" algn="l" rtl="0">
              <a:lnSpc>
                <a:spcPct val="90000"/>
              </a:lnSpc>
              <a:spcBef>
                <a:spcPts val="780"/>
              </a:spcBef>
              <a:spcAft>
                <a:spcPts val="0"/>
              </a:spcAft>
              <a:buClr>
                <a:schemeClr val="dk1"/>
              </a:buClr>
              <a:buSzPts val="3118"/>
              <a:buFont typeface="Arial"/>
              <a:buChar char="•"/>
              <a:defRPr sz="3118" b="0" i="0" u="none" strike="noStrike" cap="none">
                <a:solidFill>
                  <a:schemeClr val="dk1"/>
                </a:solidFill>
                <a:latin typeface="Calibri"/>
                <a:ea typeface="Calibri"/>
                <a:cs typeface="Calibri"/>
                <a:sym typeface="Calibri"/>
              </a:defRPr>
            </a:lvl3pPr>
            <a:lvl4pPr marL="1828800" marR="0" lvl="3"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4pPr>
            <a:lvl5pPr marL="2286000" marR="0" lvl="4"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5pPr>
            <a:lvl6pPr marL="2743200" marR="0" lvl="5"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6pPr>
            <a:lvl7pPr marL="3200400" marR="0" lvl="6"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7pPr>
            <a:lvl8pPr marL="3657600" marR="0" lvl="7"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8pPr>
            <a:lvl9pPr marL="4114800" marR="0" lvl="8" indent="-406844" algn="l" rtl="0">
              <a:lnSpc>
                <a:spcPct val="90000"/>
              </a:lnSpc>
              <a:spcBef>
                <a:spcPts val="780"/>
              </a:spcBef>
              <a:spcAft>
                <a:spcPts val="0"/>
              </a:spcAft>
              <a:buClr>
                <a:schemeClr val="dk1"/>
              </a:buClr>
              <a:buSzPts val="2807"/>
              <a:buFont typeface="Arial"/>
              <a:buChar char="•"/>
              <a:defRPr sz="2807" b="0" i="0" u="none" strike="noStrike" cap="none">
                <a:solidFill>
                  <a:schemeClr val="dk1"/>
                </a:solidFill>
                <a:latin typeface="Calibri"/>
                <a:ea typeface="Calibri"/>
                <a:cs typeface="Calibri"/>
                <a:sym typeface="Calibri"/>
              </a:defRPr>
            </a:lvl9pPr>
          </a:lstStyle>
          <a:p>
            <a:endParaRPr/>
          </a:p>
        </p:txBody>
      </p:sp>
      <p:sp>
        <p:nvSpPr>
          <p:cNvPr id="12" name="Google Shape;12;p11"/>
          <p:cNvSpPr txBox="1">
            <a:spLocks noGrp="1"/>
          </p:cNvSpPr>
          <p:nvPr>
            <p:ph type="dt" idx="10"/>
          </p:nvPr>
        </p:nvSpPr>
        <p:spPr>
          <a:xfrm>
            <a:off x="1306959" y="9911198"/>
            <a:ext cx="4277320" cy="5693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1"/>
          <p:cNvSpPr txBox="1">
            <a:spLocks noGrp="1"/>
          </p:cNvSpPr>
          <p:nvPr>
            <p:ph type="ftr" idx="11"/>
          </p:nvPr>
        </p:nvSpPr>
        <p:spPr>
          <a:xfrm>
            <a:off x="6297166" y="9911198"/>
            <a:ext cx="6415981" cy="5693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87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70"/>
              <a:buFont typeface="Arial"/>
              <a:buNone/>
              <a:defRPr sz="187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sldNum" idx="12"/>
          </p:nvPr>
        </p:nvSpPr>
        <p:spPr>
          <a:xfrm>
            <a:off x="13426034" y="9911198"/>
            <a:ext cx="4277320" cy="5693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a:pPr marL="0" lvl="0" indent="0" algn="r" rtl="0">
                <a:lnSpc>
                  <a:spcPct val="100000"/>
                </a:lnSpc>
                <a:spcBef>
                  <a:spcPts val="0"/>
                </a:spcBef>
                <a:spcAft>
                  <a:spcPts val="0"/>
                </a:spcAft>
                <a:buSzPts val="1800"/>
                <a:buNone/>
              </a:pPr>
              <a:t>1</a:t>
            </a:fld>
            <a:endParaRPr/>
          </a:p>
        </p:txBody>
      </p:sp>
      <p:pic>
        <p:nvPicPr>
          <p:cNvPr id="89" name="Google Shape;89;p1"/>
          <p:cNvPicPr preferRelativeResize="0"/>
          <p:nvPr/>
        </p:nvPicPr>
        <p:blipFill rotWithShape="1">
          <a:blip r:embed="rId3">
            <a:alphaModFix/>
          </a:blip>
          <a:srcRect/>
          <a:stretch/>
        </p:blipFill>
        <p:spPr>
          <a:xfrm>
            <a:off x="0" y="0"/>
            <a:ext cx="19010314" cy="11219261"/>
          </a:xfrm>
          <a:prstGeom prst="rect">
            <a:avLst/>
          </a:prstGeom>
          <a:noFill/>
          <a:ln>
            <a:noFill/>
          </a:ln>
        </p:spPr>
      </p:pic>
      <p:sp>
        <p:nvSpPr>
          <p:cNvPr id="90" name="Google Shape;90;p1"/>
          <p:cNvSpPr txBox="1"/>
          <p:nvPr/>
        </p:nvSpPr>
        <p:spPr>
          <a:xfrm>
            <a:off x="1261110" y="2992209"/>
            <a:ext cx="15954564" cy="4708981"/>
          </a:xfrm>
          <a:prstGeom prst="rect">
            <a:avLst/>
          </a:prstGeom>
          <a:noFill/>
          <a:ln>
            <a:noFill/>
          </a:ln>
        </p:spPr>
        <p:txBody>
          <a:bodyPr spcFirstLastPara="1" wrap="square" lIns="91425" tIns="45700" rIns="91425" bIns="45700" anchor="t" anchorCtr="0">
            <a:spAutoFit/>
          </a:bodyPr>
          <a:lstStyle/>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Detection Of Disease via</a:t>
            </a:r>
            <a:endParaRPr/>
          </a:p>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 Blood Analysis Using</a:t>
            </a:r>
            <a:endParaRPr/>
          </a:p>
          <a:p>
            <a:pPr marL="457200" marR="0" lvl="1" indent="0" algn="ctr" rtl="0">
              <a:lnSpc>
                <a:spcPct val="100000"/>
              </a:lnSpc>
              <a:spcBef>
                <a:spcPts val="0"/>
              </a:spcBef>
              <a:spcAft>
                <a:spcPts val="0"/>
              </a:spcAft>
              <a:buNone/>
            </a:pPr>
            <a:r>
              <a:rPr lang="en-US" sz="10000" b="1" i="0" u="none" strike="noStrike" cap="none">
                <a:solidFill>
                  <a:schemeClr val="lt1"/>
                </a:solidFill>
                <a:latin typeface="Arial Rounded"/>
                <a:ea typeface="Arial Rounded"/>
                <a:cs typeface="Arial Rounded"/>
                <a:sym typeface="Arial Rounded"/>
              </a:rPr>
              <a:t> Machine Learning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8</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200150" y="2741941"/>
            <a:ext cx="16331753" cy="3416320"/>
          </a:xfrm>
          <a:prstGeom prst="rect">
            <a:avLst/>
          </a:prstGeom>
        </p:spPr>
        <p:txBody>
          <a:bodyPr wrap="square">
            <a:spAutoFit/>
          </a:bodyPr>
          <a:lstStyle/>
          <a:p>
            <a:pPr algn="just"/>
            <a:r>
              <a:rPr lang="en-US" sz="5400" dirty="0">
                <a:latin typeface="+mn-lt"/>
                <a:ea typeface="Times New Roman" panose="02020603050405020304" pitchFamily="18" charset="0"/>
                <a:cs typeface="Times New Roman" panose="02020603050405020304" pitchFamily="18" charset="0"/>
              </a:rPr>
              <a:t>Decision Trees are simple and interpretable models that recursively split the data based on features to form a tree-like structure. They are useful for visualizing the decision-making process.</a:t>
            </a:r>
            <a:endParaRPr lang="en-US" sz="5400" dirty="0">
              <a:effectLst/>
              <a:latin typeface="+mn-lt"/>
              <a:ea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018177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9</a:t>
            </a:r>
            <a:endParaRPr lang="en-US" sz="2800" dirty="0"/>
          </a:p>
        </p:txBody>
      </p:sp>
      <p:sp>
        <p:nvSpPr>
          <p:cNvPr id="5" name="Rectangle 4"/>
          <p:cNvSpPr/>
          <p:nvPr/>
        </p:nvSpPr>
        <p:spPr>
          <a:xfrm>
            <a:off x="1243014" y="1845217"/>
            <a:ext cx="16303178" cy="8094524"/>
          </a:xfrm>
          <a:prstGeom prst="rect">
            <a:avLst/>
          </a:prstGeom>
        </p:spPr>
        <p:txBody>
          <a:bodyPr wrap="square">
            <a:spAutoFit/>
          </a:bodyPr>
          <a:lstStyle/>
          <a:p>
            <a:pPr marL="228600" indent="228600" algn="just"/>
            <a:r>
              <a:rPr lang="en-US" sz="4000" dirty="0">
                <a:latin typeface="+mn-lt"/>
                <a:ea typeface="Times New Roman" panose="02020603050405020304" pitchFamily="18" charset="0"/>
              </a:rPr>
              <a:t> ● Step-1: Begin the tree with the root node, says S, which contains the complete dataset.</a:t>
            </a:r>
          </a:p>
          <a:p>
            <a:pPr marL="228600" indent="228600" algn="just"/>
            <a:r>
              <a:rPr lang="en-US" sz="4000" dirty="0">
                <a:latin typeface="+mn-lt"/>
                <a:ea typeface="Times New Roman" panose="02020603050405020304" pitchFamily="18" charset="0"/>
              </a:rPr>
              <a:t> ● Step-2: Find the best attribute in the dataset using Attribute Selection Measure (ASM). </a:t>
            </a:r>
          </a:p>
          <a:p>
            <a:pPr marL="228600" indent="228600" algn="just"/>
            <a:r>
              <a:rPr lang="en-US" sz="4000" dirty="0">
                <a:latin typeface="+mn-lt"/>
                <a:ea typeface="Times New Roman" panose="02020603050405020304" pitchFamily="18" charset="0"/>
              </a:rPr>
              <a:t> ● Step-3: Divide the S into subsets that contains possible values for the best attributes. </a:t>
            </a:r>
          </a:p>
          <a:p>
            <a:pPr marL="228600" indent="228600" algn="just"/>
            <a:r>
              <a:rPr lang="en-US" sz="4000" dirty="0">
                <a:latin typeface="+mn-lt"/>
                <a:ea typeface="Times New Roman" panose="02020603050405020304" pitchFamily="18" charset="0"/>
              </a:rPr>
              <a:t> ● Step-4: Generate the Decision Tree node, which contains the best attribute.</a:t>
            </a:r>
          </a:p>
          <a:p>
            <a:pPr marL="228600" indent="228600" algn="just"/>
            <a:r>
              <a:rPr lang="en-US" sz="4000" dirty="0">
                <a:latin typeface="+mn-lt"/>
                <a:ea typeface="Times New Roman" panose="02020603050405020304" pitchFamily="18" charset="0"/>
              </a:rPr>
              <a:t> </a:t>
            </a:r>
          </a:p>
          <a:p>
            <a:pPr marL="228600" indent="228600" algn="just"/>
            <a:r>
              <a:rPr lang="en-US" sz="4000" dirty="0">
                <a:latin typeface="+mn-lt"/>
                <a:ea typeface="Times New Roman" panose="02020603050405020304" pitchFamily="18" charset="0"/>
              </a:rPr>
              <a:t> ● Step-5: Recursively make new decision trees using the subsets of the dataset created in step -3. Continue this process until a stage is reached where you cannot further classify the nodes and call the final node as a leaf node.</a:t>
            </a:r>
            <a:endParaRPr lang="en-US" sz="4000" dirty="0">
              <a:effectLst/>
              <a:latin typeface="+mn-lt"/>
              <a:ea typeface="Times New Roman" panose="02020603050405020304" pitchFamily="18" charset="0"/>
            </a:endParaRPr>
          </a:p>
        </p:txBody>
      </p:sp>
      <p:grpSp>
        <p:nvGrpSpPr>
          <p:cNvPr id="6" name="Google Shape;128;p4"/>
          <p:cNvGrpSpPr/>
          <p:nvPr/>
        </p:nvGrpSpPr>
        <p:grpSpPr>
          <a:xfrm>
            <a:off x="-26281" y="774700"/>
            <a:ext cx="15071695" cy="827992"/>
            <a:chOff x="-16184" y="8640158"/>
            <a:chExt cx="4045716" cy="439420"/>
          </a:xfrm>
        </p:grpSpPr>
        <p:sp>
          <p:nvSpPr>
            <p:cNvPr id="7"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t>
              </a:r>
              <a:r>
                <a:rPr lang="en-US" sz="5400" dirty="0" smtClean="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8"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 xmlns:p14="http://schemas.microsoft.com/office/powerpoint/2010/main" val="572681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smtClean="0"/>
              <a:t>10</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Decision Tree </a:t>
              </a:r>
              <a:r>
                <a:rPr lang="en-US" sz="5400" dirty="0" smtClean="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AutoShape 2" descr="data:image/png;base64,iVBORw0KGgoAAAANSUhEUgAABMIAAAIECAYAAAD7FoIzAAAAOXRFWHRTb2Z0d2FyZQBNYXRwbG90bGliIHZlcnNpb24zLjcuMSwgaHR0cHM6Ly9tYXRwbG90bGliLm9yZy/bCgiHAAAACXBIWXMAAA9hAAAPYQGoP6dpAAEAAElEQVR4nOzdd3wU1RbA8d9s3/TeC6F3CL33joCISFFBQVAEfAgWVEAERRQVBUQBaSooAiK9SO8dpPcOCem9bZn3RyASCT308/18eM+duXPvmSG7ZM7ee0ZRVVVFCCGEEEIIIYQQQognnOZhByCEEEIIIYQQQgghxIMgiTAhhBBCCCGEEEII8VSQRJgQQgghhBBCCCGEeCpIIkwIIYQQQgghhBBCPBUkESaEEEIIIYQQQgghngqSCBNCCCGEEEIIIYQQTwVJhAkhhBBCCCGEEEKIp4IkwoQQQgghhBBCCCHEU0ESYUIIIYQQQgghhBDiqSCJMCGEEEIIIYQQQgjxVHioibDvv/+eAgUKYDKZqFq1Ktu3b3+Y4QghhBBCCCGEEEKIJ9hDS4TNmjWL/v378/HHH7N7927KlStH06ZNiYqKelghCSGEEEIIIYQQQognmKKqqvowBq5atSqVK1dm3LhxANjtdoKDg+nbty8DBw686bF2u51Lly7h7OyMoigPIlwhhBBCCCGEEEII8YhSVZXk5GQCAgLQaG4870v3AGPKkZWVxa5du/jggw9ytmk0Gho1asSWLVuua5+ZmUlmZmbO64sXL1KyZMkHEqsQQgghhBBCCCGEeDycP3+eoKCgG+5/KImwmJgYbDYbvr6+ubb7+vpy5MiR69p//vnnfPLJJ9dtP3/+PC4uLvctTiGEEEIIIYQQQgjx6EtKSiI4OBhnZ+ebtnsoibA79cEHH9C/f/+c11dPzsXFRRJhQgghxFPoIVV2EI8YKZEhhBBCiP+61e8HDyUR5uXlhVar5fLly7m2X758GT8/v+vaG41GjEbjgwpPCCGEEI+41NRUVq1axenTpx92KOIh0Gg0VKlShWrVqj3sUIQQQgjxmHkoiTCDwUDFihVZtWoVzz77LJBdAH/VqlX06dPnYYQkhBBCiMdIQkICEyZMQGtyxt3T62GHIx6wPTu2EhcXJ4kwIYQQQtyxh7Y0sn///nTt2pVKlSpRpUoVvv32W1JTU3n11VcfVkhCCCGEeMy83u89SpYplw89qcDjsMxO4gT4fPB7961vIYQQQjzZHloirEOHDkRHRzNkyBAiIyMpX748y5Ytu66AvhBCCCHE/fc4JJdA4hRCCCGEuDcPtVh+nz59ZCmkEEIIIYQQQgghhHggNA87ACGEEEKIh+JxefCkxCmEEEIIkW8e6owwIYQQQoiH5j+r91RVJSM9nfT0tNzNFAWtVovJbEavNwCQnpZGRkZ6Hm0cMBgMufq0WixkZKRjtVqvtNNhNpvR6fV3Fee9UFWVtNRULJYsXFxd0Wi0ebaxWa2kp6dhtVrRanU4ODig1elQFAWbzUZ6WioWiwVFUTCZzRiNJhRFITMzg7SUlOtyYk5OzugNhls+zlwIIYQQ4n6TRJgQQgghnkp5lXOf8N0oZk6dSMmy5TCZzABotTpsdhslS5ejQ5fueHr78PWng1k6fy7FS5fBYDCh1WnJysykfKUqvNjtDdzcPbDb7Vw4e4bFf83m+OGDZGZmgKKgUTRUrFqDls+1x8vb95bJofwsOx99OZLBA3pzcN9e5izfgF9A4HVt0lJTWPTnH2xev5qsrCxsVit1GzXjhZdexWq1sm7VchbNnYXVasGu2gkKKUDPvu/gGxDI/D9m8uWwjwivXA2t5t+FB917v02lajXz6SyEEEIIIe6eJMKEEEII8VS6UXKpRJmyfP7dRPwDg1BVlcyMDPbt2cnH7/bFydmFzq/2BCC8SjU+GTUWTy9vMtLT2LNzO++++So+fgG0f/EVEhPi+eKTDzGZTHR9oy9FS5TCarGwf+9uRo8YQnRUJK//711cXN1uGqfdZuPU8aMcO3yQeo2b4ejknEerW6fLMjMyWDDnN86fPY1G89+22cfb7Xa2blzHkvlzeaPfu5SvVJXVyxYzY8oE6jRsQsTF84z5Yhiv/+89GjVvRXxcDJ999A5TfxzDO4M/JTkpkQIFCzF++h/ob3fG2x15XJ6aKYQQQohHldQIE0IIIYS4gatL/8qEVySscFFOnzhG5jVLIq+2MTs4UrVmHcwOjpw+cQyApfPncu7MSV55vS9lwythNjvg7OJK9dr1eKPf+1y6cJ7kpMTrxlRVFZvNSlpaKutXreCDt3oysG8PTh4/iqJoyMzIIC0t9T9/0khLS8Vms6Gq1xfrUlWVIwf3s2rZYuo2aobBaPrvmQJgtVpYPG82ZcMrUbFqTcxmBxo2f4aRYyfi6eXDscMH0esN1KrfCAdHR4JCCvBshxfZumEt58+eJikpEYPBhE53v75rlSSYEEIIIe6NzAgTQgghhLgBVVWxWq1cOHuG82dOU6lqDYxm83VtLFlZHD18ALvdTqmy4QAsXTCXgoWLUbJsueuWPzZo2pJ6jZuj0eT+TtKSlcXB/XvZuWUjG9euxG63U69xc/oPGoaPjx9Wq5WvPxvC4f3/5Bnve0NH5Ix/rYT4OL4d+Ql1GjahaIlSrFy6MM/jbVYrRw7uo0KV6pw6fpSkxATMZgdCCoRhNJkABbuqwjXJNicnF+LjYrl0/hxJCQlodTpOHD1MYkI8Op2ewOAQPL19rjtXIYQQQoiHQRJhQgghhBDXOHf6FJPHf4uzszMqkJGeTlxsDLXqN6Jpq+fQ6bKX/J04eohJY7/GbHYgNSWZ/Xt3U79xc+o1bo6qqly+dJHipcqg1eb+detqUkyrvb5QfdTlSN7t1Y0SZcrR6ZWeVK1ZBzd3j5z9Bq2WD4Z9cUfnk5WZyS8/jUdRFNp17sKRA/tv2NZmtxMVGcmW9auJvhyJzWbl9InjePn4MmDQMEqULovdZmX18sU0a92OxIR4li34E4sli4yMdDLS04iPjWHl0gVkZWVx/sxpAHr07U/REqWlWL4QQgghHjpJhAkhhBBCXMPV3Z0KVarh6elNXGwME8d8RdESpXiz/0CcXVyxWq0AeHh6U7FqDVxc3cjKzCAgOIR1K5exYvFftG7XEa1Wi9ViRVXV204A6XQ6HBwdOXv6JKeOH6VM+Qo4u7jmzKa600SSqqps2bCGZQv+ZPg33+Pj63/TRBgqpKYk4+7lzcuv9cLFzY39e3Yx9L3/sWzhPNo834m+7w3it2mTWDD3d/z8AykTXonVK5ag1Wrp0XcAqSkpBIcWwMnZhQvnzzLqk4/45acf+OjTUZgdHO8ofiGEEEKI/CaJMCGEEEI8RfIutn5tVS1XN3fCK1XLLpZvt5OYmMAPo0dy7sypXMsOPby8qVClOp5e3gDUrNcIo8nE9InjKFmmPMVKluHs6ROkpiTj5OySa7yszEyioy7j5e1zZclhNh8/f2YsWMm+3TuYP3smfV7pSMmy5Wn6TFuKlSqNp6c358+eJjUlJc+zCy1YCEcn55yEWXRUJDOnTqRMeCV0Wj0H/9nD2dMnyczM4OjhAxhNJtzcPa6ZpabBLyCIosVK4untg6IolA2vhLevH7u3b+GFl16lSctnqd+4BXa7HY1Gw/69u3FydsbTy4fA4FA0Gg06gwEFCA4No0LVasz7fQaZmZmSCBNCCCHEQyeJMCGEEEI8RfJOginkTobltNZoaN66HcsWzGXSuG8Y+sV31yW1riaRNBoN7u6epKWkkJ6WRpsXOvPZoHfZuHYVjVu0ylkiqaoq61YuY94fM3h3yGeEFSqSqy8nZ2dq1G1Atdr1OH7kEJvWrWLOzGn4Bwbz+lvvsHHtSs6eOpnn2XV6tSdh1zxVUq83UL1OfS6eO8uiP2cBcOH8WVKSkli+cB5ubu65ll5qtTrKVqhIZMRFsrIyMRpNpKQkk5GejpePL1GREezcuom6jZri4OgEwMa1fxMcWoCgkFBm/TwZb18/mrdpB4DFkkVsTAye3t55LgUVQgghhHjQJBEmhBBCiKfarRYburq58Vqf/rzXuzsbVq+gWavnruzJLhqvqipWi4Uzp04w65cplChTnpCwghQtWYomLdvw07ivyUhPo36T7FlUG1avYPrE73mmbXt8/QJuOK5Go6FYydIUKV6S2JhoYqIicXRy5qXuvW773Nw9PHnl9b65tq1ftYITRw/z1nuD8QsIZN+enfzx8xS6vt6HQkWL0/r5zkwcM4pNa1dRsWoNFv35BzHRl2nWqi1paanMnDaRiAvnaP9yN/bs2MaqpQv538CPcXP3ICkxgbm//4yHlzcly5Rjy8a1bFq7ko5dX8Ps4HDbcQshhBBC3C+SCBNCCCGEuMLN3QNfvwC0uty/IlWsWoNmrdqyYfXfVKlRB3dPLzauXUmPTs+iaBR0Oj1uHh7Ua9SUVu064u7hCUDf9waxfdN6li34k9m/TkWnNxBasBAfDh9F2fCK6PT6W8ak0Wjw9vHF28c3X87R7OBAQFAIWl32DK201BTOnj5JRnoaiqJQu0FjNBqFv2bNYMKYrwgMDGbYqLGUKF0WRVF4d/Cn/PLTD7z+Yjs8vb15Z/Bn1KzXEI1Wy2t9+uPt68fUH8eQEBeLt68fvd5+n3qNml330AAhhBBCiIdBUVU1r5UAj7SkpCRcXV1JTEzExcXl1gcIIYQQ4oly4cIFevbsyZsDh1OyTLmHHY54wD4f/B6BXi4MHTr0YYcihBBCiEfE7eaKNA8wJiGEEEIIIYQQQgghHhpJhAkhhBDi6fS4zImXOIUQQggh8o0kwoQQQgghhBBCCCHEU0ESYUIIIYR4Ot3qcZF3aM2KJfz43ahbtrPbbUz9cQyrli26vY7zOc775nGJUwghhBBPNUmECSGEEELkgyMH97N2xdJbtrPbVTauWcnhA//ky7iWrCxWLl3IW90607lVQz7s9wZ7d23Hbrff9LjMzAzGffUZHVrUIyoyAoCsrCxWLllIn1c70ulKX/v27Mzpy2q1smndKt7u+TIvtmnMR2/34uSxIzyGz14SQgghxFNKEmFCCCGEEPng9f+9y8yFK2/ZTqvVMum3v3iz/wf3PKaqqmxev5rvvxrB8y92ZeKMeZQuV4Evh37AiaOHb5igstlsrP17KQvnzOLk8aNYLBYA5s6czlefDuK5Di/z469zKVqiNCOHvM+RA/uw2WysWbGEsaM+o22HlxkzeSZu7p58/G5fMtLT7/lchBBCCCEeBN3DDkAIIYQQ4kFSuftVfBfPnWXdquXERF0mtGAhChcrwbZN62nVriPHDh/k1PEjvPzam+zcuomjh/ZTpUYdNq1dRXJyEoWLFadW/cY4Ojox+9epBAaHUqt+o3s+nxlTJlC5ei1q1G2ITqejScs2bFi9gvWrV1C4WAkUJffZqqpKVGQEc3/7hVLlwtm1bTMAFksWf82eSbWadanXpDkajYZnnmvPto1r2bx+Nf6BQSydP5c6DZpQrXY9DAYDL7/WixKly2C1WvKM7V6utRBCCCHE/SAzwoQQQgjxVLnbxExUZATfjvyE7Zs3UKp8OHExMYwZOYxff/qBhPhYdm7ZyOwZ0wDYv3cXE8d8zR+/TCEkrCAFChXmh9FfsGzBn9hsVubPnsm2zeuvG+Pi+bN0btUwzz8D3+pJUmJCrvbJSYmcOn6UoiVKo9Nlf7/p7ulFYEgBdmzZiKpevzxSVVWm/TgWJydnGjVvlXOc1WIlNTkZd0+vnOSZ2cERX/9A9u/dRXx8HKeOH6V4yTIoCmRlZeLp7U2LZ9vj5OySr9daCCGEEOJ+kRlhQgghhHjC3Os8pOuPV1WVo4cPsHvHFsZN/Z3ipcpis1o5fuQgx44cQvlPe0VRyMrMpNXzHSlTvgIWi4VdWzezZ8dWGrdond0mj5EDAoOZOmfJf2JQr/SpQa/X52ofHxuLzWbD3cMzZ5tGo8HFxZWYqMv8d2WkzWZjxaJ5bNm4hlHjJhMXG5Ozz2Q2U6pcOHt3bScm6jJuHp5cPHeWE0cPAyoZ6enEx8WyffN6Fs+fTcSFC5jMZtq/+ApNnmmDVns3v1bKnDEhhBBCPFgyI0wIIYQQT5h7Taxcf7yqqkRfjsTd3RMXVzcURUGn11O5em20urwTQHqDgWIlS6MoGjQaDa5ubqSmJOfU48pzZI0Go9GI0Wi68v9X/9uEwWC4bpnj1SL2iubf7YqioChKnsXyTx47wvSJ39PplR4UK1UGlGuPgx59+mN2cODLTz5k4phRLPrzj+xZZYqC3W4jMuIi8fFxvD1wKD/8MpsGzVry9aeDObTvbgv/3+jv6mbF96UwvxBCCCHunswIE0IIIYS4BVVVSU1JxmAwotFoc7Y7u7hel5y6SqPRYDAY/92gKNnF62/yhEVVVW/6BMarSa6c8V1dQYG0lJRcfaSlpeLi6pbr2JSUZGbPmEpAUAjNW7fDbrejXkmWqaodVYVCRYsz6LOvOHfm1JWZZl5kZKQTFXEJg8GIq6s79Ro3IzAkFEVRaN2uI7/+9AMb162kTHjFG8Z9526WzJQZZEIIIYS4e5IIE0IIIYS4BUVRcHZxJSU1GYslC8hOOJ0/ezrPmVd36+K5s/yvx0t57itQsDBDRo7G1c09Z5unlxe+fgGcPnkcu92ORqMhKTGByEsXKBteCc01M8UyM9JJjI/n2JGDdO+QvTwzJTmJiIsXeLNLe3q+9Q416jZEo9VStWZdAGKiL3Pu9Emq1qyLs4srIWEFyUzPQFVVFEVBo9FcuT6yyEAIIYQQjwdJhAkhhBDiKZe7TlVeVas0Gg2hYYXIysxk787tePn4cvHcGTatX4XdZrvrUf8rKLQAc1dsvK04syk81/FlFv35B8ePHKJAocJs37yByxERvPLGW1gsVnZvW4/NZqN6nfp8+f3kXEdv2bCWQW/34odf5hIYHMIfv05lwZzf+PTr8fj4+7N+1QqSk5OoXqc+7p6e1GvUjNXLFxNepRpePr78vWQBdrud6rXr/eesZNaWEEIIIR5NkggTQgghxFNOucmrfxUpXpJ2nbrw+/RJrFq2EB+/AIqXLMOZkyfuKu9z54fkfUSz1s8RdTmScaM+Q9Fq0Gq0tH/pFYqVKE1Gehp/zvqFzPQMqtSojVarzbOPq+o1asbBf3Yz8uP3MRhN6PV6Xuvdn4JFiqHX63mucxdmTpnA18MHY1ftWLKyeK3325QqG37XZyWEEEII8SAp6s0KUTyikpKScHV1JTExEReXvB/XLYQQQogn14ULF+jZsydvDhxOyTLlHsiYNquV+PhY7DY7iqJgNJlYtWwxE777ksmzFuLm7k5mZiYenl6kpaaSnpaKh5c3ypXaYKmpKdisVpycXUhKTECvN+Dk7HzPcamqSlZmJqkpydhsNvQGA45Ozuj1eux2OynJSaiqmlPk/1pZmZkkJyXi5uGJVqtFVVXS09JIS0tFtdsxmkw4OjnnJNBUVSUzI4PUlGTsdjt6vR4nFxe0Wt0Na6XdD58Pfo9ALxeGDh36wMYUQgghxKPtdnNFMiNMCCGEEOI2REdd5ofRX1ClRi0aNm9FWmoq2zato0Chwvj4+aHXZyegABwcHXFwdMw5VlEUnJz+TXq5e3jmW1xXk3JGk+m6fRqN5rqi+dcyGI14evvk6uu/sf93LJPZjMlsvue4hRBCCCEeBkmECSGEEELcBld3d8qEV2TRn3+wce0qsrIyycrMpNfbA9HrDQ87PCGEEEIIcRskESaEEEKIx15eZeTzm9nsQOt2HaldvzEZ6WkoGg1OTs53NLvr/saZd+93M+aNj8mPM8i/OIUQQggh7pQkwoQQQgjx2HtQCRSD0Yivf8BdH3+rOC1ZWezdtZ2AoBACg0Pypfe7uTY3PiY/rnT+xSmEEEIIcackESaEEEKIp9yjMxcpNSWFTz8cQKdXetCx62v/2ftg4lRVO+tWLmfz+jXX7fP08uaZ5zoQGByCarezb88u1q5cRpOWbShRuuyVGCElOYXN61dz4J/daLVayoZXplb9hrKEVAghhBAPnSTChBBCCPGUezSSYLf2oOJUKF66LF7evjlbVFSWL5zH5vWradWuAzabje2b1/Pr5B/ZunEdRYqVuJIIU0hKTOCH0V9w4uhhOnZ5jfSMNCaPH0305Qjav/TqA326pBBCCCHEf0kiTAghhBBPPbvdRvTly1yOuIjFYsXs4EBwaAGcXVwBSEpM4PzZM2Skp6E3GPAPDMbrytMWjx85lPPExtjoKAwGI8EFwrBarVw8dxab3Yavrz/+QcEoisLZUydJT0/Dzd2DyEsXsdvt+Pj54RcQdF1cNpuVqMuRREVGYLVYcHJ2ISikAA6OjqiqSkx0FJcvXSArKwuT2YGgkFBcXN3uKdmkKAp+/oH4+QfmbLt4/iyb1q2m51vv4B8YzNnTJ1kw53faderCscMHc9qpqsqZUydYtnAeI0b/QLVadUEBq8XChO9GUb9pS7x9fPMaVgghhBDigZBEmBBCCCGeOv9dZHj00AEmf/8t7p6emExmLp4/h19AEL0HfIDFksUP34zkcuQlgkIKkJgQT2ZGBr3efp/QsEJ8+cmH2Ow2KlWtSWpyEv/s3kmpsuVxcHREo9Vx8thhMtLT+ezbH/Hy9mHahLFsXr+aFm2ex67aiY6M5HLkJfq88yEFChbOiclut7N353ZmTp2Ik4sLDg6OXLpwjoJFivHG/97j3NnTTP5+NI6OTjg4OhFx8TxuHp70GzgEJ2eXnH4sFgsL5vzGpQvn87wWbTu8RGBwyA2TZ1mZmUybMJawwkWo36Q5iqLg7OJKr37vo2iU6+apJSbEo9fpcfPwRNFoAChdrgIZ6ekc2LuL+k1aPEKLUYUQQgjxtJFEmBBCCCGeOtcmYex2O5vXryHi4nkGfjISV3cPzp85xTtvvkqj5s+QmpLMulUr+ObHaRQpUYq42Ghe6/gs61Yt5+XX3sSuqliysmjcojWhYYWYMXUCY74czsgxE6nfpAVnT52k9ysd2L19C01atkGn05Gemkr5SlWoXrs+cXExDB/Yn79mz+SN/72XE1dmZgYTvhtFoaLF6fnWOzg6OrFlw1q+GPoBFavU4MK5M5w+fpTRk37Bx9efC+fP8k6vVzn4zx6q1qqb049Go6FYyTIEBAbneSGcXVyu336Fqqoc3LeHLRvW8tnoHzCZzEB2rTBPL2/Onz193TEurm5YrFkkJsSjqtk1w6IvR5KZkUFUZMR1118IIYQQ4kGSRJgQQgghnmqKouDu7knExQssW/AnVWvVwcXVnelzl+Hg4IBdVZkyeyEZaWmcOnEUS2YWjk6ORF66iM1qBVWlQMEihBUuik6nwy8gCHcPT8pWqIzBYCQwOASj0UjExaszshTcPDypUqM2BqMRbx9fKlatzrKF88jMyMiJKyEuln17dlK9Tn0iL10EwMnZGb3BwPYtGyhRqizR0VEsnT+X2g2a4OLmxtTZizA7OOY6P61WS+ly4Xd1bTIy0lmxeD6ly4ZTrESp27qWYYWK0KhZKyZ+N4r0tFRUVeXvxQvIyEjHYrHcVRxCCCGEEPlFEmFCCCGEeKopikKTlm2w2qys/XspC+b+jpOzM3UbNaddp5c5e/oU034cg6qqOLu4oqp2Ii9ewB5eOXvGk6JgNBnR6/VX+gMHsyNajRZFUXKWHNpttisDgsFkzElYaTRazA6OpKYkY7fbcuJKSIgnLTWVLRvWcv7MvzOvKlapTrGSpanTsAmZGRmsWr6I5Yv+wtHJiRp1G9Lh5e64uLrmy7WJiYpi785tvPJ6XwxG020d4+Lqxpv9B7Jq2SK2blyHh6cXbTu8yJYNa/ItLiGEEEKIuyWJMCGEEEI81VRVxdHZmfYvvkLDpi2JuHiBA/t288PoL3F2cWH/3l1EXLzAyDET8fbzB1XlyMH99zAgWC1WLFlZ6A0G7HY7mZkZmB0c0VypqQXg4uKKg6MjbV94kWatn0NRlJylhle1eaEzdRo1JeLieQ7t/4fxX3+Ou4cnz3fumtMmKzOTsaM+5cTRw3mG0+/DoRQtXuq6GmGqqnL+zCky0tMJCSuUK7abnp6q4ubhSbtrYti7azsarZaChYvdVh9CCCGEEPeLJMKEEEII8VRLT0tj8vhv8fTypm3HlyhZtjwFChVm5pSJnD97hqSEBHz9A/ANCARV5cC+PRw/cohSZcOx2+13NWZiQhwH9u2mTPlKJCcmcPCfPZQqG47xSg0uAHcPT0IKFGTPrm3UatAYBwdHTp88zo+jv6BLj95s3bQOnVZHhy7dKVG6HKEFC/PHL1O4dP5crrH0BgOv9RmA1Zr3skQXl7xnaamqyp6d2/Dy8cXDy+u2z+1y5CW+Gj6IZ559gVoNGpOVmcmSv+ZQpFgJipcue9v9CCGEEELcD5IIE0IIIcRTzWQ2U7p8BX6bOpHExHg8PL25dOEcQaEFaPXcC+zdtZ0ZUybwy0/jMRgMnDl5gtbPd+LwgX/YvH71v0seb5OigN1qY9XSRRw+sI+IC+e5eP4cb384FJP530SYyexA7wEfMPXHsUwc8xW+fv4c2LsbBwcHChYtRkpKMtMnjCUtLRVvXz8iL13Ew8ub5m3a/Wc8BVc3tzu+LldnhLm6uePg4JRr3/69uzh66ABxsTEkJSWydeM60tJS8Q8IIrxyVUqVDef3n3/i3NlTxERFcenCOd7+YCg6nfzqKYQQQoiHS34bEUIIIcRTTaPRUKteQ/wDgjh14hiWrEzKlK/I8527Ehwahl9gEP6BwURFRuDo5ESj5q1R7XZ2bd+Ci6sr3d/sh8s1iaay5Svx9kef4OKavc1gMPL2B0MJKVgop41vQCBt2nfm+JFDODu70qx1O4oWL4mqqvzv/SGEFS6CRqOhRt0G+AcGc/L4ETIzMmj53AuULhuOo6MTVarXwtvHh5PHjpKRmUHJMuVo074ToWGFyA8aReG5Tl3QarWYHcy59ilk1z7z9PLm3SGf/btdUTCZHWj/4iuUKlOeyIiL+PoH8lynlwkpUDBf4hJCCCGEuBeSCBNCCCHEU0+vN1C8VBmKlypz3T4HB0eq16533fZngoLz7CswJJTAkNCc1zq9nobNW+Vqo9FoKFK8JEWKl7zu+AbNWuaKq2iJUhTN44mNOr2eIsVLUaT4rZ/meDcUjYYqNWrnua90+QqULl/hhsc6ObtQpWad+xKXEEIIIcS9uL2qp0IIIYQQQgghhBBCPOZkRpgQQgghBCqg3LJVfmjcsg3hVarf5dEPLs5787jEKYQQQoinjSTChBBCCCHySNpkZKSjoGA0mfJ1pMrVa91Re6vVQlZmJqqqotPrMRiMKMqjnmS6/fhUVSU9LQ1VtYOi4ODg+BicnxBCCCEeV5IIE0IIIYT4D1VVeeeNV3F2ceHzMRMfaiwrFs1n+IcDKFysOI2ataLTKz1IS0vl/NnTpKWmYDCaCAwOwcvbF41Gg81m43LEJSIunsdmteLq7k5waEHMDg4oioKqqkRcPM+li+ex2+x4evtQoGBhtFrtLWOxZGURcekC0ZcjsVqtuLm7E1qwMEajCUVRSEtN4dSJ46QkJ2EwGAgpUBAvH18A7HY7MVGXibh4nvT0dBydnAgODcPBwZEh7/Th8MF9xMZEs3rHYRwcHe/3ZRVCCCHEU0oSYUIIIYR46uS1cO+/2+x2O3a7/YbtHwSV7KSc3qBn8u8LMBiNRF+OZNxXI7BYLPj4+hF1OYLM9HRe7/cehYuV4J9d2/l50njc3D1wdnHh7KkTlChTnh59+qPT69m/ZydTfxyLr58/ikbDscMHebHb69Rv0uKmM7GsFgtrVy5jyV9zCAwOxWazcur4USpXr0W3N/sRFxPNz5PGc+bUCULCChIfF4PVYqXX2+8TUqAgJ48dYeLYr3F2dsHJxYXzZ0/j5uZO73c+YtT4KSz5aw7fjPj4wV1cIYQQQjyVJBEmhBBCiCeSqqrYrFY0Wi2KouQkeWw2G6pqR6vVgapis9tQ1exUl1ajQdFc/ywhm9WKAmh1un/7ttlQFAXNlfbXJs4URcmZYXUvy/zyOvLP33/h8IF9fDvpF7x9/bh04RwfvPU6q5Ytws8/kEnjviEgKJjeAz7E0cmJZfP/ZOxXn1G3UVP8A4OYMOYripcqS7deb6HRaJk+8XvW/r2UKjXr4OTkfMNY4uNjmT5hHI1atOKFl7qh0WiY+9vPTPnhO5q1fo7N61ezeN4f/PDLHAoULExSUgIf9evFnBnTeOv9wUz9cQw2q5XeAz7Axc2N3du38umH/dm9fQuNW7S+62skhBBCCHEnJBEmhBBCiCdSTNRler/SgbYdXuSFl7tlJ76A77/6jF3btvD5mIn8s3sHf/7+M2kpqej1espXqkqXHm/i7umVq6/3enfHYDAwcuwkAKIvR/Lxu29RrXZdOr/6OqdPHGPWL1M4dvgAdrsdbx8/Xny1J5X+Uw/Mbrdx+sRx0lJT84y5YJFiODjevEZWmfIVKVehMv6BQSiKgpe3L0EhoURdjkBV7TRr9RwlSpfF3cMTRVEoUqIkOp2Oi+fOEhsdxaljRxgy4hscryS9evR5G7vdjk6vv+n1NJsd6PRKDypWrZGzzLJw0RLYbTYiLl7g+OFDBIUUoEChIuj1ejw8vWnUojV//v4LERcvULdhM4JCQ/Hw8kZRFAKDQ3Bz9yTy0oUriUghhBBCiPtPEmFCCCGEeCI5u7hSqVpNNqxZyTPPdcDZxZWkpETWr15BzbqNiI2JYsyXw+nV7z0atWhN5MUL9OnWCVd3d155vW+uvrKyslCumZ+lqipZWVnYrFYS4mIZO+pTfHz9+eqHqRj0BmZOm8Sng97hh+mzCQgOyTnOZrWxad0qLp4/l2fML3V/45b1sWrUbZDz35mZmezfu5OzZ07SqWtPnJxdaNO+07/j2WycOn4Um81GoWIl2Ll1E47OLpw7c4o1fy8lIyOd0LBCVK9dH73BcNNxnZxdaNm2/ZXztxN1OZJ1q5YRXCCMQkWKYXZ0JDk5CbvNBleSapkZGcTFRJOUkEDTVs/m9JWamsL2zRvIysqgTPmKUhxfCCGEEA+MJMKEEEII8UQymkxUrFKDlUsXEh8Xi5OzC3t3biMmKormbdrh7evH0C++o2x4JYwmE6EFC1OgYGFOHD2MzWa97XEiLp7n2OGDdOnRG28fPwCefaEzf/72Mzu3b6b1NYkwvcFAlx697/ncrFYLS/6ay5+//0xKcjJNW7WlfpPmaK4peK+qKscOH2TG5Ak0b/UcwSEFWL9qOZcunGfObz9Tu34j7HYbk8Z+zZGD+3mtz9vo9TdPhgEkJiTwyfv/49LF87i4utFv4Me4e3pRs04Dls6fy5yZ02nRph3nzpxm8bzZWLKysFgtAGSkpzN9wjg2rVuF1WalY9celChT7p6vhxBCCCHE7ZJEmBBCCCGeSIqiUKpcefz8A1m7YimdX+3JxjUrKVy8BEWKlyA5KYmjhw4w9YfvSEpMJCsrkzMnj9OgaUvsNvvtDaJC1OVILpw9w5B3+uDgkD2bS1VVTGYz6TdYAnmvtFodTZ5pQ9WaddixZQM/TxqPq6sbbTu+jF6vx2KxsH/PToYNfJtqteryaq+30On1aBQNiQlx9OjTn4KFi6Ki4u3rz6hhH1GtVl3CK1e75djOLi58/MW3XLpwjlk/T+GbER/z9Q/TqFS9Fp+N/oEp479l0Z9/ULhocdp17sqksV+h12XPEDOaTLzcoxctn2vP8oV/MXPqRPz8A6lWu959uU5CCCGEEP8liTAhhBBCPLF8/QOpWDV7VljN+o04+M8eOnTpBirMmTmd2b9OZfCIbyhXsQoms5m3unXKsx9FAZV/61jZ7XasVgsoYDAa8Q8MYuSYSZSrWPmm8VitFtasWEpsdFSe+xs2ewYvH98bLhW0ZGVx/MghnF1dCQ4Nw+RvplnrdkRdjuTP33+hQdOWuLi6sXrFEiZ8N4qWbZ+n0yvZSyYBXNzc8fH1x9PbJ2f2WKmy5UlOTCQ+LvaGcauqSmJ8HOfOnKZgkaK4urnj6ubOW+8PptMzDVj812y69fofVWrUpkqN2jnHzPv9V7y8fTA7OLB353YCg0Pw9vXDwdGJzq/24MSxw/w2fRJVata56XUTQgghhMgv1z8WSQghhBDiCaEoCvWaNCfi4nnWrFhMZlYG5StVxWK1cO7MKQoVLU61WnVxdnEhKTGBQwf25dmPo6MzaWmp2Gw2AFKSk4i4eB4AX78AbHYbly6ey3lqZFRkBBO/G0X05cv/jQiz2Yyjk1Oef65d2pgXu93OtAljmT5xXE6BeVVVsVqt2FU7dtXOjq2bmDT2a9q/2JUuPfvkJMEAwgoXwcHRkTMnj+dsO3v6FI7Ozri6e9x07KjLEXz60QAOH9iXM7bVakG121FVlYP79vDtyE/IyszMiXXN30soXqosnt7efDX8I5Yu+DPnWLvdjs1mvXLNpFi+EEIIIR4MmREmhBBCiCdaqbLhBASH8PPE8TRp2QYvbx8MBiNhBYuwc8tG9u3ZiU6vZ/avUylWohTRlyM5f/Y0qvrv8shqtesxaezXrF6+iNCwQsyZ+TNpqSmoKgQEBdOizfNM/WEMHp7eOLu48tu0iURfjqTL631yxaLT6ahVv/Fdn4vBaKRR89aM/vxjZk6ZQPU69Tl+9DBL5s2m9fOd0OsNjP1yOMVLlaVGnQYkxMXlHOvo5ETJ0uVo+kxbxnwxnL7vD8Zus/Hj6C+o3aAxJUuXY/+eXXz8Xl/eGzLiuuWKvv6BhBUqwuTvR6NoNDg6OTF3xnRMZgeatnwWiyWLLRvWYNAbaPJMG9b+vYzoqEj+9/4QXN08aND0Gf6a9Ssenl6ULFuejWtWcmjfXvp/OAyN5uYJQCGEEEKI/CKJMCGEEEI80XQ6HS9178XyhfNo2upZzFfqeD3XKbue1u/Tf8LNw5N2nbrg6OTM9InjWLtyGWXKV8yZJdW89XOkpaawatliTCYTdRs1IzAohMCQUBwdnXij3/sUK1ma+bNnYrFkUbxkWfoN/Bij0ZSv56IoCo1btsbV3Y1VSxexe8c2PLw86fPOR9Ss15CsrEx8/AJITkzgm88+vvZAmrRsTcu2L9Cr/0CW/DWHOTOmYbfZaN6mHW3ad8JkNmN2dMRoNGFX7deN6+rmznsfj+DvJQuYM2MaqCrBBQry3eQZBIaEAvDpV98zb9YMJnz3Ff6BwYwaN4Wg0AIoisJLr71BUEgoWzasYe3fS/ELDGTIyNGEV64uT40UQgghxAOjqFfnpz9GkpKScHV1JTExERcXl1sfIIQQQognyoULF+jZsydvDhxOySf8qYOL583mi08+YOW2gxiMxvs6VmJCPCMGvUfvAR8QElbwvo71X4vnzeabER+zcO0OHBwdb9r288HvEejlwtChQx9McEIIIYR45N1urkhqhAkhhBBCPOpUSEpKJCM9jfv5HaajkzP9Pvg4Z4bXg6CqKinJSaTf53MTQgghhABJhAkhhBBCPNK8ff0oX6kq7/d5jdkzpmOxZN23sXQ6Hf6BQWhvUbQ/P1ktFj79cABL58+hZJnyD3RsIYQQQjx9pEaYEEIIIR5zKvBo15jKjvDu4qxSozZVatTOpxhup82DvZ56g4GRYyflRKA+4n+XQgghhHi8yYwwIYQQQjzmHv3EiXLN/94/N19WeDuj3zrO/Fi6eLM+lMfgb1MIIYQQjzNJhAkhhBBCPBEeRAopP8aQVJcQQgghHh5ZGimEEEKIx9aW9Ws4f+ZUvvRlt9tRUFA0kqi5X+w2O4pGQVHu7RqfPX2SQK/wfIpKCCGEEE+TO06ErV+/nlGjRrFr1y4iIiKYN28ezz77bM5+VVX5+OOPmTRpEgkJCdSsWZMffviBIkWK5LSJi4ujb9++LFy4EI1GQ7t27fjuu+9wcnLKl5MSQgghxJPNaDRSpkwZDu7azJF/tt9bZypkZGRw7Pgx3NzcCAkJyZ8gRS5Wi5XDhw/h7OxCcHAwWt3dF8XXK3ZCQx/cky2FEEII8eS440RYamoq5cqVo1u3bjz33HPX7f/yyy8ZM2YM06dPJywsjMGDB9O0aVMOHTqEyWQC4MUXXyQiIoK///4bi8XCq6++Ss+ePZk5c+a9n5EQQgghnnheXl4MGzYMm812T/2oqsq+ffsYOXIkZUuXYvTo0Xh5eeVTlOJadrudjRs38umnn+Lt5cEHH3yAr6/vXc0OUxQFnU4WNgghhBDizimqqt511VNFUXLNCFNVlYCAAAYMGMA777wDQGJiIr6+vkybNo2OHTty+PBhSpYsyY4dO6hUqRIAy5Yto0WLFly4cIGAgIBbjpuUlISrqyuJiYm4uLjcbfhCCCGEeIplZmby999/M3bsWCpXrkzfvn3x8fG552V74sZUVeXo0aN88803JCQk0KdPH6pXr45er3/YoQkhhBDiMXe7uaJ8LZZ/+vRpIiMjadSoUc42V1dXqlatypYtWwDYsmULbm5uOUkwgEaNGqHRaNi2bVue/WZmZpKUlJTrjxBCCCHE3VBVlaSkJMaPH88XX3xBt27deP/99+96dpK4fYqiULx4cUaMGEGlSpUYMmQIkydPxmazcQ/fzQohhBBC3LZ8nVMeGRkJgK+vb67tvr6+OfsiIyPx8fHJHYROh4eHR06b//r888/55JNP8jNUIYQQQtwBq9VKTEwMmZmZN2zj7e2N2Wx+pJNJqqpy+fJlhg0bxqlTp/j666+pUKGCLLN7wDw9Pfnf//5HeHg4n376KSdPnqR///74+vqi0Tw6DzWPiYlBVVW8vb0fdihCCCGEyCePxW99H3zwAf379895nZSURHBw8EOMSAghhHi6JCYmMmnSJI4fP47dbufo0aOcOnWKhg0b5tQAffvttylfvvzDDfQmsrKy2L59O1999RWBgYGMHz+eggULPuywnkqKomA0GmncuDFFihTh448/5q233uL111+nfv36aLV3X0j/WocOHWLnzp15jh8aGkqdOnVuevyAAQNIS0tj9uzZ+RKPEEIIIR6+fE2E+fn5AXD58mX8/f1ztl++fDnnF2M/Pz+ioqJyHWe1WomLi8s5/r+MRiNGozE/QxVCCCHEHfD09GTw4MEA2Gw2xo4dyy+//ML48eMfi+LyWVlZ/P7770yfPp0WLVrQrVs33N3dH3ZYAggNDeXLL7/k559/5tNPP+X8+fN07tw5X373W7ZsGePHj+e1117LNatLURSsVus99y+EEEKIx0++JsLCwsLw8/Nj1apVOYmvpKQktm3bRq9evQCoXr06CQkJ7Nq1i4oVKwKwevVq7HY7VatWzc9whBBCCPEApaen0717d8qXL8/Zs2dJS0ujdevWjB07lgULFuDk5ISqqkyZMoW1a9fy9ddf4+LiwoIFC5g1axZRUVEEBATQuXNnmjZtitFovOdllqqqkpKSwpgxY1i8eDHvvPMOLVq0kC/YHiGKouDj40Pfvn2pWrUqgwYN4uDBg/Tr14/AwMB7/hnw8fGhffv2FCpUKM/9VquV1NRUrFYriqJgMpnyXOJrt9tJTU0lKysLAIPBgIODA1qtFlVVyczMJD09HZvNhk6nw8HBAb1e/0gvFRZCCCGeRnecCEtJSeHEiRM5r0+fPs3evXvx8PAgJCSEfv368emnn1KkSBHCwsIYPHgwAQEBOU+WLFGiBM2aNaNHjx78+OOPWCwW+vTpQ8eOHW/riZFCCCGEeDSpqsqlS5c4ceIEXbp0oUKFCpw8eZKzZ89it9tz2iUmJhIREYHVamXOnDl88803jBgxgurVq7NixQqGDx8OQKtWre4piWCz2Th06BCjR48mKSmJyZMnU7x4cQBJTjxiriagateuzbRp0/jkk0/o1asXAwcOpGrVqvethlt6ejp//PEHc+fOzUlo+fv78/7771OgQIFcbTdv3sy4ceOwWq2oqorBYKBbt27Ur1+fy5cvM27cOA4fPgyARqOhVq1adO/eHRcXF/l5E0IIIR4hd1yNdOfOnYSHhxMeHg5A//79CQ8PZ8iQIQC899579O3bl549e1K5cmVSUlJYtmxZTv0QgBkzZlC8eHEaNmxIixYtqFWrFhMnTsynUxJCCCHEw2K1WilXrhwvv/wyNWrUuGkCwGKxMGnSJJo0aUKTJk1wdXWladOmhIeHs2jRontauqaqKqtXr+aDDz7A09OT7777juLFi6MoiiQlHmGKohAWFsaoUaNo1KgRgwcP5pdffiE5Ofm+jHfkyBG+++47XnzxRWbOnMnYsWPZs2cP06ZNy9XOZrPxxRdf4OnpyeTJk5k2bRo1atRg0qRJREVFMW7cOA4ePMiIESOYOXMmPXr04I8//mDlypX3JW4hhBBC3L07/nqtXr16N328taIoDBs2jGHDht2wjYeHBzNnzrzToYUQQgjxGAgJCcHZ2fmW7RISErhw4QKzZs1i48aNwL+zykqWLJlrFtnturpEbebMmUycOJFXX32Vjh07yqycx8jVpZJvvPEGJUqUYMSIEezZs4dBgwbh7e19x3+PBw4coEOHDrm+lNVoNHTt2pUXXniBn3/+maCgIFRVxcPDgyJFinDkyJGcJZBXY7JarZw4cYLz589TsGBBunTpQosWLXBwcOCvv/6iW7duhISEoKoq4eHhhIWF8ffff9O2bVv52RNCCCEeIY/FUyOFEEII8fi4VV0ki8UCZCcX9Ho93bt3p1+/frnaKIpyx08OVFWVs2fPMm7cOHbt2sU333xDtWrVZBbYY8pgMNC4cWMKFSrEiBEj6N69O0OGDKFs2bJ3VOOtVKlSTJs27bonhGo0GqKjo1m4cCHbtm0jKysLi8XC4cOHqVatWq5ErKIofPvttwwaNIgXX3wRFxcXatSoQefOndFqtcTGxjJ16lSWL1+ec4zNZiM0NPTeL4QQQggh8pUkwoQQQgiR764mngwGA1arNdcyxyNHjgDg5uaGv78/R44cyam5lJGRwYYNG/Dx8aFMmTK3ncBSVZV//vmHkSNH4uDgwNixYylZsiQazR1XgRCPiKt/94UKFeKrr75iypQpDBw4kPbt2/Piiy/i5OR0Wz8fiqKg0+nQ6/W5tttsNmbPnp2zJLJixYqYzWa6dOmSazbY1T6KFi3KL7/8wpEjR9i/fz8LFy5kwIABjBgxArPZTO/evendu3f+XQAhhBBC3Bfy26EQQggh7psCBQrg5OTEvHnziIuLY+HChRw4cAAAnU5Hr169WL9+PbNnzyY+Pp6lS5cyfPhwoqOjbyvJoaoqFouF+fPn89Zbb1G2bFlGjBhBqVKlJAn2BHF3d6d3797069ePefPmMWjQIBITE29aruNWrFYrFy9eJCQkhCpVquDk5ERsbCw7d+4EyNX3pUuXGDBgAJGRkZQrV46XXnqJAQMGcOnSJdLT0wkLC+Off/4hPT0dVVWJj49n9OjRbNq06Z5iFEIIIUT+kxlhQgghhLhj3t7eFCtWLNfT/DQaDUWLFsXX1zdnW8WKFRk+fDg///wzs2fPplatWvTv3581a9ag1Wp59tlnMZvN/Pbbb/z0008EBgby0UcfUbt27duKIz4+nqlTp/Lnn3/y9ttv07p1awwGQ76fr3j4jEYjLVu2pEyZMgwdOpSXXnqJDz/8kIoVK2IwGO54+avBYKBMmTIsXbqUpUuX4uLiwvz586lRowbHjx9n9+7dOct4vby8SE1N5YMPPuDVV1/F0dGRefPmUalSJQoXLszgwYMZOHAgY8aMoWbNmqxatYotW7bQsmXL+3EphBBCCHEPFPUx/JoqKSkJV1dXEhMTcXFxedjhCCGEEOIBU1WVU6dO8e2333Lu3DneffddqlWrlisxJ55cycnJjB07lrVr19KuXTtefvllHBwcrmu3du1a9u3bR+fOnfHy8sqzn2XLlrFnzx5cXFxo1KgRXl5eTJ8+ncDAQFRVRa/X88orr5CQkMBff/3F8ePHAShYsCBNmzYlKCgIq9XKrl27WLNmDXFxcQQGBtK0aVOKFi0qMxOFEEKIB+R2c0WSCBNCCCHEY8Vut7N161Y+//xzChYsyFtvvUXBggWlIP5TRFVVMjIyWLNmDd999x2lS5fm3XffzZmNKD8LQgghxNPndnNF8hWVEEIIIR4b6enpzJkzh379+tGoUSOGDRsmSbCnkKIomM1mmjZtyuTJk4mIiKB79+5s2rQJm832sMMTQgghxCNMZoQJIYQQ4pGnqioXL15k6tSprF+/nr59+9K8efPrngQonj6qqpKUlMSkSZNYunQpXbp0oW3btvI7ohBCCPGUud1ckRTSEEIIIcQjTVVVTpw4wZAhQ9BqtXz++edUrFhRZoEJIHt2mKurK71796ZMmTKMGjWKvXv30q9fP0JCQuTnRAghhBC5yNJIIYQQQjySVFUlKyuLDRs20K1bN0JCQhg1ahQVKlSQ5Ia4jtlspnHjxkyYMIGkpCR69OjB7t27sVqtDzs0IYQQQjxCZGmkEEIIIR45qqqSmJjIr7/+ypw5c3j55Zd55ZVX0Gg0kgQTN3V1qeSUKVOYM2cOPXr0oHXr1ri7u8vPjhBCCPEEk6WRQgghhHhsRUVFMWLECM6cOcPAgQNp1KgRWq32YYclHgPXLpUsVKgQEydOZPfu3bz77rsEBQVJMkwIIYR4ysnSSCGEEEI8ElRVxWaz8c8///DGG28QGxvL119/TePGjdHp5Ls7cWcMBgMtW7Zk1KhRpKWl8dprr7F//36sViuP4YIIIYQQQuQTSYQJIYQQ4pGQmZnJ3Llz6devH+XLl2fSpEkUKlRIZoKJu6bVailevDhjxoyhQYMG9OrVi8mTJ5OYmCjJMCGEEOIpJV+vCiGEEOKhi42NZcqUKSxdupSePXvSunVrzGbzww5LPAEURcHBwYEBAwZQvHhxJk+ezOHDh3n33XcJDAx82OEJIYQQ4gGTGWFCCCGEuO+uFr9PTk7ONRNHVVXOnj3LBx98wPr16/nmm294/vnncXR0fIjRiieRTqejZcuWfPnllyQkJNCjRw82b96MzWbL9TNpt9tJTU3FZrM9xGiFEEIIcb9IIkwIIYQQ95WqqqSkpDB06FAGDRpEcnIyAFlZWWzZsoXu3btjNBqZNGkS5cqVQ6/XP+SIxZNKp9NRrFgxfvzxRxo1asS7777L1KlTc34mVVXl5MmTvPbaa6xfvx673f6QIxZCCCFEfpOlkUIIIYS479auXcvPP/9MWloahQoVomvXrvz1119Mnz6ddu3a8eKLL+Lm5vawwxRPAUVRMJlM9O7dm2LFijFu3DiOHTtGz5498fX1Zfjw4cyaNYuMjAxKly6Nl5eXPGlSCCGEeIIo6mNYKTQpKQlXV1cSExNxcXF52OEIIYQQ4iYSEhJo0qQJO3bsACAgIIC6desSGxvL22+/TYMGDTAYDA85SvE0stlsHD9+nC+++IKYmBgCAgKYOXMmKSkpmM1mRo4cSd++fSURJoQQQjwGbjdXJEsjhRBCCHHfZGZmMnLkSPbt25ez7dKlS2zatIlevXrRuHFjWQopHhqtVkuxYsX4+uuvCQ8P588//yQlJQWA9PR0hg8fzo4dO+QJk0IIIcQTRBJhQgghhLgv7HY7a9as4bfffiMzMzPXvvPnz/Pzzz8TFRX1kKIT4l8xMTGsXr2amJiYXNvj4+P55JNPuHTp0kOKTAghhBD5TRJhQgghhLgvoqKi+Omnn7h48eJ1+1RVZfHixXz33Xcy20Y8VFlZWQwbNoytW7det89ms7FhwwZ+//3365K5QgghhHg8SSJMCCGEEPnOZrPxxx9/sHDhQmw2W659iqLg5OSEp6cnUVFRJCQkPJwghQA2bdrEtm3bcHZ2RqvVXrc/JSWF7777jj179kjSVgghhHgCSLF8IYQQQuS7/fv306RJEy5fvpyTPDCbzRQoUIDSpUvTqFEjmjVrRlBQEIqiSDFy8dCoqkpMTAxr1qxhzZo1HDx4kGPHjuUs21VVFUVRaNy4Mb/99hseHh4POWIhhBBC5OV2c0WSCBNCCCFEvkpMTOSNN97gjz/+QFVV/P39adq0KTVr1qRkyZKULVsWR0fHhx2mENex2WycO3eOffv2sXPnTtavX8/WrVuxWCzodDqGDRvGu+++m+fMMSGEEEI8XJIIE0II8UQ5cOAAM2bMICUlBZk79OhSgdOnT7NxwwbMDg4EBwfj6+ODp6cnTs5OaJS7q8pgMpl4s3dvChQokK/xiqfP9u3b+eOP2aRnZHDDDxM1+4mniYmJxMbGEhkZycWLFzGZTNSvXw9PT68bHyseGtWuEhoSTO/evXFycnrY4QghhHjAbjdXpHuAMQkhhBB37dy5c6xbs5qGdWpiMhkfdjjiBqxWK9oQf8q+1hUHBweyVzzeY8ZAVZn86yyeb99eEmHinh0/fpxFK9dRuFpTNJqbJGb1gJc/jl5QqBgUQiU9OYlo1U6qzU2W8z6Coi+c4tCRY3Tv3l0SYUIIIW5IEmFCCCEeGwH+fvTr3QPX+zQbWOXuUzb3cuyjPNa9yK84VVVl5tz5+dCTENk8A0Jp1KUfWp2O7J/SR/FdlVdMEufNHN2+hhMrfn7g4wohhHi8yFMjhRBCiCvu5bbtQd7yPWq3wTfyuMQpnmbKf/7/UZJXTBKnEEIIca8kESaEEEIIIYQQQgghngqSCBNCCCGEEOKJ97g8H+txiVMIIcTjSmqECSGEeGotWb6K736chEZRuFLVHZPRiL+fLy2bNqJpw/potRrm/LWIn6bPQKPJbmc2mQj096Nl00Y0blgPrUaDqqrY7XYOHTnGvIVLOHD4CKqqEhYaSttWzalaqQKKojzQAttWq5UZs/9k3oIljPtqBEGBAde1sVitbNy8jVlz/yIyOpriRYrQtXN7ihctgqIo2O121m3cwow/5pKQkEjpksXp83p3PD3c2b5rNyO/GUdGRmaulVBdO71Ah3ZtpJi4eCJFnj7Kyl++pWbbVwkrUyXXvsNbV7F98Uyee/tznD18UFWVuMjz7F01j/NH95GRkoSzhzfFqzagbN2W6AwmFEXBkpnBulk/cmT7miufExqMDo54+AdTuVkHAouWzYf30+0dr6oqCZcvsGLa13gHF6TOC2+g0xty9sVHXmDb4plcOPoPzh7eVGrWgYJlq6JoNNfFaLfZ2Ld2If+sW4QlK4OCZapS67nu6E1mDm35m7W/jb9u/Gbd36Nguery+SGEEOK+kUSYEEKIp9alyEiiomOY/P03FClUEFRISU1lzfpNvDvoE06fPUev7l05d+Eiqelp/Dj6S0JDgkhOTmXRshX0ffcjRnz8Ie3btsJut/PrrLn8OHk67Z9txRfDBqMoCouXr6TX2+/TvcuL9HjlRUzGmz/xUlVV0tLSiYuPx8/XB71ef1fnpqoq23ftYeyPkzl+8hRp6Rl5ttm4ZTuDho/knbd6Ua1yJWb+MZcBH37CmFGfERYazJz5ixg/aRpD3h9ASHAgI776lv+9P4hpP3zH2XMXOXz0OBuWz8/1JE+jwXBXMQvxOMhITeLM/u2Ur9/6un1JMZGc2rcNS2Ymdrudo9tWs+jH4ZSq2ZRm3d7F7OLG2QM7Wfv7DxzYsJR273yJk6sndruNyDNHcPMJoNWbH2M0OZCaFMeWBb8y/eMedP5oLGFlqt4yNlVVyUxNJiMtBWdPH7TaO/tVX7XbiTxzlOVTRhF5+gg2mwXVbs/ZnxwXxZyv3yGoaFnaDfiCI9tWs2DcEF547xsCi5bJVSPfZrWyYc5E9q9fSuveH2MwOzLvu49IjovmmTeHEHX2OFnpqfT8ahbaaz4z9AbTHcUshBBC3ClJhAkhhHiqaTUaHMwOODs5AgpOzk50fP5ZVq5dz9oNm+nY7tkr7bQ4ODjg7OSEs5MTr77UkRl//Mni5X/Tvm0rDhw+yhejx9G/z+t07dwBvT77n9jePV7F0dGBab/Oon6dGpQuUTzPOFRV5VLEZbbv2s2WHbuIi4tn5Ccf4eXp+d+WgHLLZ7IlJCbx45SfCQkKJC4+4Ybtxk2YTI2qlXimeRP0Oh0d27dl3aYt/L1mHW1aNGXW3Pl0bt+WerVroNVqGNj/LdZv2kJ6RgbJKSlotRo8PdzRaP5bbUG9Jlohnj4xF06x8IdhlG/QhoYvvYVWl53ULlv3GTz8Q5gxrBdHtq6mYpPnc47R6vQYzY6YHJ0xObnQ6OX/sWXBdM4e3HXTRJhqtxNz6QznDu3i1D/b0BtNNH31XczOrncUc2Z6CrtWzKVKi44c2vw3WZlpufbvX78ES2YGNZ/rjquXH+ENnsVgcrjy9E1yvdmjL5xk14q5tOjxAaGlKgHwzBuDuHz2OLasLNKTE9EZTTi4uqEoUq1FCCHEgyOJMCGEEAIABVX9tzZNenoGRqMxJ6F11dU2FosVm82Gh7s7AH8uWITJZOTZVs2vO+aFZ1tTtFBBggL8r+vLbrdz7MQp/lq0lPWbtuDq6kKdmtXp9HxbnBydGP/TNNas35RnxG9060L9OjWvS0Kpqsovv80mJjaOrp1f4MixE3ken5ySwuGjx2jdoin6KzeyPt5eFAgNZv2mrVSuUJ5LEZFULF8OjSb7+hQtXJCihQuiKArJKSmYzWYUJfe1A3KWNUkSTDytju1YR0p8NNVavZSTBLsqsEgZXnjvG1x9rl+uDP9+zlgtmWg0WowOznm2sdusXDx+gD2r/uL84d24ePpRtEo9wspUQas3sOiHYUSeOZbnGC17foRfweK5liDq9EZqPdcNk5MLhzb/fd0xh7esJKBwKVw8s5d9mpxcchJ5/13KePnMMWzWLIKKlc05n+Di4QQXD0dRFNJTkjCaHPjvZ29efQkhhBD5SRJhQgghnmpZFgsXL0VgNBquLI1MYfX6TZw8c5aPB/bHxTn7BjQjM5MLly6hAAmJicydvxibzUav17qiqir/7DtEaHAQnlcSY9dycDBTo2rl67ZnZGTS9fW+HDl+gmpVKjH4/f6ULlkcB7MZrVYLwMsdnqf9s8/kGbuTk9P1NXnsdjZs2cb03/7gmxGfYDDceGlldHQsVpsNL0+PnG06rRY3V1f+2X+I5OQUMjIyWb1+I6PGjCcy8jIB/n4MeKsXFcqVITkllcyMTAYNH8nuvfuxWi00blifV1/sgJenh9zMisfMnc1fTIqLJvbimVzbUhJirywlVIk+fxJHNy+c3P47qzM70RNW9voZXplpKcRFnENvciA5LopN86YSUqICpWo2yRWnqmYvw/zlkzdIjouiRLUGtO03As/AMAwmc84MqwYvvYXNaskzfrPT9bPFdAYjbj4BZKanXrdPVVWiz5/Cyd2L+WMHc+7QXrR6PeUbtKFik+cxOvz7eaSqKinxsWi0OnYsncWJ3RtJTYrHN7QIjbr0xzu4IBmpSSTFRfPn6A+4dOIgWr2ecvVaU6Hxc5gcneXzQwghxH0jiTAhhBBPtctR0fwweTquLs5kZVnYvmsPwUGBTBwzivJlSufMVLhw8RLfT5yCk6MjNpud1LQ0qlQKJyY2joIFQsmyWHB2cryjmzeL1cLhY8cJL1eG59s8Q/GihXMSb1c5Ozvh7Ox0231euHiJb7+fSJuWzahTsxrbduz+d+d/7vOtNisAWu2/M8oURUGr0WC1WrFarZw4fZqz58/z9Wcfo9Pr+PGn6bz+v3eZNW0CZUuVIC0tjTYtm/HBgLc4cuwEAz/+lKjoaD5+f8AdxS3Ew3f7711VVdn99xxO/7Ml1/boC6ewWrJAVbHZrFdmgv2bHIqLOMfx3Rtz2rt4+uQqDH/+6D+s/PlbNDoddquVzIw0AouWIT05EWcPnyvtFEAlKyOduEtnKVmjMWXqtMQzMAyTQ+73nIOz291ciBuec0ZaEheO7qPVm0No9tpAju/cwNKfRqLV6anasnPOQ0cAbDYLEScPk1Urjc6DvseSlcGyyV8y56t36Dzoe8LKVMXdL4jy9dvgGVCAk3s3s2TSCLLSU6nzQs/rZtEJIYQQ+UUSYUIIIZ5qwYEBfDp4IMWLFiYzM4txEycz448/cXVxydWucMEwPh86iLDQYGx2O7GxcUyc+guDho/kh9Ff4u/nw/GTp7FYLLdd4N7B7MA3Iz5h09btfD9xCiaTiUb1atOiaSMC/HzveEZEZmYmv835CxTo9lLH6xv8pzsXFxdQITU1PWebqqqkpafj6uKMXq/H2cmZzu2fIzDAH0VReOO1rvz8+2w2bN7Gqy91pE3LZjnHhpcrw8sd2zPmh594/dWXJREmnliKolCvQy9K126ea/u2RTNYMulzUDQ4u3uTmhCDzWpBc2WG59VjUVVO799B1LnjvDioCE4e3gAUDq9J2/99htHBCbvNSkLUJZZMHMGqX8fQuvdQnNy9cvpx9fbj2f99xql9W1kx7Wsc3TwpUbUhpWo0wezilu8zqhRFwejgTFCxshSpVAeNRkuxKvU5vOVv9q9bTOXmHdFes0xbpzdgcnSmWquXc+Ku1+ENfnz7eS6dOEiNZ7vm6r9opTqc2reVf9YtpHqblyURJoQQ4r6RRJgQQghxhdFo4IW2rVm8fCVffvs9Y778DJ1Om6uNoijotFp8fbxp2bQRk3/5jSPHjtOkYT02bd3O1u27qFmjKpprbkJjYmP5dNR3dO38AuFlS+ds1+m0NKpfh9o1qpKQlMSW7buYM28hU3/9nUb169C/zxt8P2kqi5ddX6sHYGD/vjzTrHFOjbDMrCwOHjnKwcNHeb5LDzSKQkpqKucuXKTjq6/T89WXef3Vl3NukH28PPFwd+PsufOoqoqiKCQlJxMRGUXZ0iVxc3PB39cnV/0eB7MZ1Oyk25Gjx7GrKiWKFUFRFBSyl4FarFbsdjWvkIV4hOXvox3CylZh26IZHNm2htK1mqJoNHgGhOIZEHrl/aYh6tzxPI9VFAWtTo+HXzBFKtZi3awJJMdHX0koZb9XDSYHytRpQfGq9UlNjOPYjnXsXTWPDXMmUalpeyo378j8cUO4eGx/nmO88P43BBUrd9sJM0VRCChcKtdSS61Oh1ZvxGrN5OoDMq62dfXyw+SYe4arweyI3W7HasnkwtF9mByd8QoKyz5Go0VvMGG3WFDl40MIIcR9JIkwIYQQ4hpBgQG82aMb7w8expIVK2nVvMl1bex2O4lJyaxevwlPD3dCggIpXrQw8xcvY/T4iegNesqUKolOq+HCpQjG/PATFy5F4JLHDClFUTCZTPiZTDzbshmtmzfhyPETrFyzHpvNyocD3uLDAW/dVuzOTk5M/3FMrm1bd+yie++3+X3qjxQpVJCExES279xDmdIl8ff1oXP751i9biNtWjYjOCiALdt3ceHSJXr3fJXQ4CCqVanInPmLKF60MGaTmfmLluHs7ETF8HL8MmsOm7ZuZ+r47wjw9+NydDQLl6ygWuUKeHtdXxdJiEdb/s6gKlS+JuUbPsuqX7/DYDYTUiIco9mJzPRU4iLOcmzXOtx8AtCbzHkeb7fZSImP4dQ/2/AMCL1mmeO/cV5NiOmNZqq07Eyl5h04f2QvF47+A4pCh4Hf3jTGO501VrnZC6yY9jWn920jtGRFIk4dJuLUIUpWb4xqt3P+yF5sNishJcIJLFoGn9Ai7Fg6i9rPvwbAnlV/4hlQAJ+QwiybMgqb1UK7t0fi5O7F5TPHOLVvG8Wq1kdvMN5RXEIIIcSdkESYEEIIAeTMBlEUWjZpyIxZc5j66+9UKF8WgNNnz/LpqNG4OjuDAlaLlfiEBN7v14dSJYqh0+n4/OMPmfLr7/zwU3bNMZ1Ol7PMcPig9ylYIPSmESiKglarpVTxYpQqXuymceY1dyWvm9rseVrZfxRF4eTpM/R6+31GjxxG6xZN6fj8s1yKjGTE19/h5ORIUnIKHds9m1O0/43uXfh+4lQGf/oFiqIQGRlFvzd7El62NN6eHiSnpPLx56Nwd3UlOTUVs9lIr9dewd3N9dqrKsRTR6vT0ahLP7YtmsHOpbP4Z81CtFodKnYsmZl4+IVQvkEbnNy9sWRmL08+vX8788cNQavToygKlsxMVNVOvU5v4uzhc8Oxrr73tVodBUpVokCpSncVc+SZo+xaPofUhFhO7duG3WZl3ncf4eLpS+XmL1CkYm0iTh1m07yp7Foxl7TkBPwLlaRC4+ewZGawYc5PZKQm8fLQibh6+dOoSz82zvmJ+WOHYLfbSEmIoeHL/8MntAhNXunP6hnjWPTjcIxmR9JTkvANLULVZ15CqzfcVfxCCCHE7VDU/z6v+DGQlJSEq6sriYmJ2fVNhBBCPPGWLFnClEkTmPDtyOvqd92t2Lh4YuPiCQkOxGT8dwaCqqpEXo4iOSWV4MAAUlJTiYi8nLNfURR0Oh2uri74eHmi0+lyjktLTyc6JpbU1DQAzGYT3l6eODneWSH9/JKalsaFi5coEBKM0WgkLT2ds+cuEODvh6uLM6qqkpSczOWoGLKysnBydMTX1xuzyZRzTrFx8UTHxGKz2XBydCQgwA/DlTpoCYlJREVnH6vT6fD28sTdzTVnuWZ+UFWV8rUaM3XadKpUqZJv/Yqn04wZMxg/4y/aD/rxrupQZWWkER95AVdvP0yOuT+L0pLiSYqNwisoDJ3egKqq2KwWUuJjyEhNxm6zotHpMJoccXL3RG/Mng1mt9tJjL5EWlJCTl+KoqDVG3B09cDBxT1f31M3kpGaTELURWxWa67tOr0BN98gDCYzlswMkmIiycpIQ2cw4uzhjcnRBdVuJzEmEtVuw903CEWjQVXtJMVGkZYUDyqYnFxw9fJDo9WiqiqpiXGkJsZhs2Tl6utuPyuPbl/DiRU/8+uUCXh5ed36ACGEEE+U280VyYwwIYQQTy1PD3c8Pdyv264oCv5+vvhfeX01mXUriqLg6OCAY4hDPkd69xwdHChWpHDOawezmRLFiuS8VhQFVxeXGyYXFUXBy9MDL0+PPPe7ubrg5ipfSomnh8HkgG+Bonnuc3Bxx8Hl388URVGyk0g+ATftU6PR4O4bhLtvUL7GeqdMjs74hRW/aRuDyZxT1+tailaLu29g7m2KBlcvP1y9/K5vryg4uXni5HbtZ6vMIRVCCHH/3f+vloQQQgghhBAP2eOwCETh8YhTCCHE40wSYUIIIYQQQjzxHpeZVo9LnEIIIR5XkggTQggh7tLZ8xc4fvLULdtZbTYOHz1OdEzsA4hKCPGoS4i6ROTpo7dsp6p2Lp89RmJ0xAOISgghhHg6SI0wIYQQT697LEfzxehxnDt/gUWzf71pu9SUVF7p9RbdXurE69263PlA/4nTarVy+OhxduzeS0pqKiFBgdSqXhVPD/ebFpm22Wws/Xs10TGxtG/bCidHR2w2G4eOHGPH7j2kpKYRGhxEzWpV8PRw58y5C/y5YPF1/RgMehrUqUWpEv95sqWU9xGPvQfzQ7xh7k8c276GAVPX3HRsm9XGbyPeoljlejR/beA9j2u324g+d5LTB7aTnpKEm7c/hcrVwNnT56afHXa7jeM7NxB1/gSVm3XA5OiMqtqJvXiWU/9sIS05ESd3LwqUroynfwgpCTFsX/L7df1oNFoKV6hFcPFy93wuQgghxN2SRJgQQoinV859393d/L752iukp6ffsp2DgwPfjPiEoMCbF8y+oWtCU1WVvfsP8emX31CrelVCg4NY+vdqNm3dwdAP3sHRMe9C/aqqsmP3PwwaPpKsLAvNGtXH0cGBVWs3Mvr7H6lVvSqFC4Uxb9FStu7Yxftv98XJ0YESRQvn6ufI8RN898MkKlXI40ZWkmDisfdgfoirtOhIqRpNbjm2VqulTZ9PcHS99cM6bkVVVWIunmH+2MGElKiAX1gxTuzZyPGdG2jx+kc4unrkmQxTVZXIU0dYPOFTYi6epnTNZpgcnYm9eIY/Rr2Df1hxQktV4syBHexdPZ/WfT7B2d0bvwK5E+UxF0+zesZYAouUvkWgyGeJEEKI+0oSYUIIIcRN7rpS09KIiY3DarHi6OiA2WwiMSkZP18fvL09sVqsAMTExpGRmYmzkxPx8QnY7HZcnJ3wcHdDo9EQHBiIi4vzPUdqs9kY/f2PFCtSmDd7vILJaKRQWChvDviAHXv2Uq9WjeuOUVWVy1HR/Dh5On4+PlyKjATArqoMH/UNlcuXY0DfNzAYDBQqUID/vT+IJg3qUa92DVo0bZTTT1JyMn/MW0j7Z1tTpUL4PZ+LEE+yrIx0UhNisVqyMJgdMJodSE1KwNXLD0dXTwxGMwBpSfFkpqdidnYjLTEOm82K0eyEo5sHGo0WN59ADKb8eRLtmpnjcHT3on7n3hjMDvgVLMHsLwdwYvdGytVvfV17VVVJT0lk459T0OkN6I2mnH2b5k3D5OBEs+7vY3J0Jrh4eWZ+1ocD65dQr2MvStVqmtM2Mz2VI9tXU7JGYwqF17xJhCrcZGaaEEIIkR8kESaEEOIpdHtTDuITEhg/aRpbtu8kwN8PF2cnVBU2b9vBrz+N5+uxP+Qsjfzuh0msWL2W9s+25lJEJFHRMWRkZjDo3bcpEBpC+66vXbc0UlVVIiIvs2TFqjzHDwr0p37tWhiNhpxtqWlp7Nz9D62bN8XBnH0jXbxYEQL9/ViyfFWeiTC73c7vc/4iLS2N1i2aMml69lLOtLR0Ll2KpGj75zCZsm9wC4QGExToz6p1G6hbq3rODBGbzcbi5Ss5d/4Cn338AVqt9vYutRBPoYzUZLbM/5kj21fj4uWH2dEZrc7AgY1L6T7yF3Ys+yNnaeSWhb+wffFvVH3mRRIuXyQlIZbUxDiavDKA0FIVmT7kteuWRqqqSlpSPHvXLMhzfCc3T0pWb5wrcWXNyuTE7o3U69gLo4MTAJ4BoXgFF+TgphWUrdcqzxlh+9YtIubCacIbtWXt7z/kbC9XvxU6vRGzsysAJkcnHF3dSU9JQlX/ffKjardzYvcmLhzbR4eB36K56WeHJMGEEELcf5IIE0II8US5vRTX7d1sbd2xi5mz5zHu6xFUrViBs+fP81rfd1AUBY0mdx8ajYaYmDjCQoPp1b0r0bGxvP6/d1m1biNdO7+QZ5yQvfTpRssZTUbTdZMjIiKjUFUVL0+PnG1mkwkPNzdOnTmbZz+7/9nPrHnzGfTu21gslpzBTUYDLi7ORERGYbfb0Wg0pGdkkJKSypmz57nmXpbYuHj+WrSU1i2b4ePtdfMLJ8RT7tLJQ2xd+AvNe3xIyRqNSIiKYM7X72K321GU3M+q0ihaUhPjcHL1pEabrlgyM/htRF8Oblp+02WEikaD0eyY5z690XzdzKrkuGisWVk4e/jmbNMZjDi6uHP20C7+/VT6V+TpI2yaO4V6nXvj4Oyea1+B0pVz/ltVVeIizhN78SxVWnRCo/k32ZWZnsqeVX9RKLwmnv6hN61FJoQQQjwIkggTQgjxRMmvWyybzcaxE6fw8vSgfOlSODiYKV60CA3q1GTV2g15HuPi4kyj+nVxdHRARSWsQCgXLl0iy2LJO05FwdfHm07Pt73tuFLT0tBoNBiumSWmKApGo4HU1NTr2kdFx/DJ51/RqF4dmjSoy9K/V+dcJJ1OR9/XuzFhyi8UK1qI8mVKM3/xMg4dOUbF8uW4emOsqio79uwlOiaWJg3ropPZYELckKraibt0Fp3BREiJcPRGM97BBSlepT5bFvyc5zE6vYHStZtjcnRGZzDiE1qExJhILJl51yBUFAUHZzcqNW1/23FlZaSBkp38urYfncGQve8/ebDUxDiWT/6S4BLhlKvXipN7NufZr91uJz7yPAu+H0rBctWylz5eSXZdrS8WeeoQtdp1yzW2EEII8bBIIkwIIYTIg9VqIyEhETdX15ylPIqiUDA0hFU3yLYZDAZcnLOXHCkoaDUarFYbuaZW3SNnR0fsdjtZmVk521RVJSMzEyfH3LND0tLSGf/TNOx2OwP69kKv1+farygKL3Z4Hnd3d5avXMP6TVupU7MatWtWw2gw5MzcsNvt/DF3PpXCy1EorIDM6BDiJlS7ndTEOEyOzmh1upz3i0dA6HWzwa7SanU5SwwVFLRaHarNlmuJ4b26OnvMmpX5b6yqiiUrE4PJMfeTabMy2b74N5JiL9P27RHo9Ib/dpfdzpLF6X3bWDLpc4KKlKbJq+/i4OyW6zNix7JZ+BcsQWDh0vLZIYQQ4pEgiTAhhBDiimuXVSoKaHVaMrOyct2MJiQl57WCKMed3OipqsqxE6cY8+NPee4vWbwor77YEQcHc842X18ftFoN0bGxOdtS09KIi0+geJHcT3i8GBHB6nUbsdvtfPTJCFAUzp47z6WISD4c9jlvvd6d8mVL0/aZ5rR9pjkAEZej+OPPBdSv/W9B64SERPbsO8CHA/6H0ZD3DXGe54dU/BGPo3v9yVXQ6HTYLLk/OzL+UzvrXqiqSmJ0BMunjspzv4dfMHXa98ypBQbg5OGF3mAiKfZyzjZLVgapCXF4BYVx7TmnJsZzeOtKMlKTWTppJIpGQ0LUJZLjo1n0wzCqtelCofLVOb5rAyumfkXRynWp2+ENHJzdcsWRmZbCqX1bqdn21Vz1yoQQQoiHSRJhQgghxBXX3vrq9XqCAwO4cPESKSmpuDg7kZGZyap1eS+LvFtBgf70fb1bnvscHRxzFcrP3mamSsUK7PnnAK1bNMVkNHLoyDEuRkTyzlu9sNvtpKdnoNEohAQFMn3CGDIz/50Bsmb9Jk6dOUu3lzpRqGABRn8/gcwsCwP6vIFWq+XQ4aNERkVTr3aNnKTenn0HsNlsFC1c8I7OTZJg4vF0bz+5ikaDu28QyQkxpCVnPyXSasni2K71qHZbPsUIjm6e1O3wRp779AbTdYknnd5IkUp1OHdwF5nNXsBgdiDmwmmiz5+kwUtvoXBl+STg5O5Jxw++I+uapZln9u8g4uQhqrZ6icDCpYg6e4IF3w+lUtP21HquG4Y86pVFnDxEZmoKAYVK5dt5CyGEEPdKEmFCCCFEHhRFoUaVyhQtvJyPR3xJ88YNOHL8BHpd/v3TqSgKjg4OFC9a5LaP0Wq1vN27J8O/+Ibxk6ZSICSY5avW0qxRfcqXLU1UdAyv/+9dCoSG8O3IYYSFhuQ6/tiJUxiNRgoXLICzkxPly5bm86/HYDIa8PH2Zv7iZbzc8XmKFSmUc8zxU6cxGAz4+vrk27kL8WjI/3mLiqIQWKQ0ISXCWT7lS8rVb03spbPZ9b7yaWmgoijoDUb8ChS7o+Pqd+rNvO8+ZPVv3+NfsDjHdqwnpGQ4hcpVJy0lkblfvw/Ai4O/x8M/mGuvTWJUBFqdHu+ggpicXPltRHbyzMM/hJN7t+S0c3LzJKh4OTQaLTGXzgDg5hNwr6d8EzL3VAghxJ2RRJgQQognRn7fDhUuFMZnQwayYfM2Ii5HUbVSBdzd3Ph9zl/odDqefaYZSUkpADSuX5fCYQVyjtUb9DzbshmKouDs7EzvHt0oW6rEPcepKAqlS5Vg2KD32bpjFxcjImndoim1qlfFwWxGtat06dQeV1eXPI8vWawo/3vjNZydnVAUhdrVq2L+6D3+2X+QuPh4enXvSpVK4ZhMppwVoJXCy2E2mXB3c73LqIV4VN2fBIqbTyAtenzAid2bSIq5TEChUjh7+BB15jganZ4S1RriG5qdAC9Yvnqu2VSKVkOJao3ISE3G6OBEree64eEXcqOhbpuiKHj4h9CmzzBO/bOVuIgLFK1cl0Lla+Dg4oYlM4MKjZ/LbqvR8N9r4xVckIYvvZVdy0xVKVGtEWlJ8cRePJOrnWdgAQKLlgUNBBQqRcOX/4ejm+c9x3+TM7uPfQshhHgSSSJMCCHEEyO/b4fOXbjIilXr6NS+Ld5enqiqyvKVa3B3c8XD3Y0mDerltK1VvQq1qlfJeW3Q62ncoG7O6y6d/n26273GqdNqKVWiGKVKXD8bxNHRgXZtnrnhsYULhVG4UFjOa71eT/UqlahepdJ1ba/GWblCeSpXKH+PUQvx9EiOi+Lw1lWUqtkUD/8QUFWWT/sKo4MTzh7eeAeFQXh2Hb7QkhUILVkh51iNRkvhCv/W6KvU9IV8i0uj0eATUhifkMLX7dMbTZSu1eyGx3r6h1Dj2VdyXtd4tustxwssUprAIqXvKlYhhBDifpFEmBBCCHEDer2evfsPsO/QYTo815pz5y+ydcdu3nmrFw5m8607EEI84u7PsjqNVsflM8c4tXcLVVp2JikuiiNbV1HzuW45T298WLHlv8clTiGEECKbJMKEEEKIGwjw82X44IGsWLWWrTt2YzIZ+XTwQOrUrH6Dp0M+ajeEN4rnUYvzRh6XOMXj6/78fDm5edK027sc2baGs4d2odUZaPLquxSvUv8Oniz7qP/sX31/PupxCiGEELlJIkwIIYS4iaAAf7q93Ok2W9/ZDaGqqqhqdiUujUZzh5HdSzyPy43r4xKnENdz8fSlSouO961/1W4Hrtbzehjk/SmEEOLxJIkwIYQQIh/dyRwmm83G8y91p0L5cgwZ2P+BRnTDuWKqSlRMLHFx8RQKC8VgMJCQmMiliEhUNXfbwAA/HMwOHD95Ks+Rfby98Pa63SLZN45TCJGbqqr8MrQnJmdXXnj364cai91mJTk+hvTkRBRFweTojLOHDxqt9kqy305yXDQZKUmgKDi6euDo4o6i0aDa7aQlJ5KaGIvdZsNgdsDZ3RudwXgHM+eEEEKIOyOJMCGEECIf3emtW1p6OplZmfcllmx5R3SjOKOiY3hn0CcsWvY3O9cup1DBAvy1aBmDP/2CVs2boNNqc9q+1PF5CoUVYMKUn3P1EZeQwMo16xn5ySBeebHDPccpyTAhrmfJzEBrMD7UGGxWC0e2rWb7kt8wOTiBoiEtMZ5qrV+iVM2mABzbsY4dS37HYHbAkpWJAjR46X/4hRUj8vQR1v0xgayMNIxmJ9KSEyhQuhK1272G7iGfmxBCiCeXJMKEEEI8ddT/Tm264uoMhBvv57pZUTejKMoN+7qTuG5nnP/0xN0sW7Jarfy1aCkHDh3BaDDkbE9KTiYowJ/vvhiOXq+/7rgxoz7L+W+bzcYvv88mOjqW5k0a3GJEqQEmHi83e4/e7P1+p58FD++z487EXjrLyp+/pWzdZ6je+mXsqsrKn0ezYtrXBBcrhwosm/IllZq0p1LzDmSkJrFw/Ccc27kOT/8QVs8ch81q4Zk3BuPk7s3e1fP5++dvKFS+OiElKtxyfCGEEOJuSCJMCCHEUyc1NY058xexcOkK4uLj8XB34/k2rWj37DNoFIUt23fx4+TpXIyIxGwyUa92Dd7o3gUXFxfe+Wgo8QkJlCtdiqV/r8ZisfBSx+fx9vZkxqy5XIq4TOUK5Rn03tu4ubrw/aSpzFu4hFdf7Mic+YuIi0+gfNlSvP3m6wQFBeTEpKoqSckpzJr7F4uW/U1iUhIB/v50er4tTRvVw2a18dfipfy1aCnRMbG4u7rSumUzOrZ7FpPJmKufuPh4UlPT8jx3Dw93HB0c8rwBPnz0OL/+PofWzZsw688FOdsTEhMxmYzodDf/tUFVVY6eOMlvc/6iz+vd8PHyunl7FEmDiceKNSuD/euWsGfNfFLiojE7u1C6VnMqNXsBnd7IuSN72Tj3J2IunEZvMBJauhL1O/XG0dWDZZO/4NKJgxSrUp/96xaRmZ5KeKO2+IQUZeey34m9eJaAIqVp1u09nD192LF0FpvmTaFO+57sXvknKXHR+IQWplGX/viEFM4VlyUznb2r/mLvmgWkJsbh7OFDeKO2lKndAo1Gw8HNK9j9958kxURicnKmZPXGVG7RCaPZMdcXAOnJiWSkJed57g7OrhgdnHN9duiNJsIbtaVcvVYYHbP3Fa5Qk72r55MQdYnzx/4hKz2VKi07YTA5YDQ7Zi/lVBS0ej0FSlcioFAp3P2CURSF4OLl0BtMXD5zXBJhQggh7htJhAkhhHiqqKrKpm3bGT9pKl+PGErF8HJs2rKNgUNHUCisAM7Ojrw7eBgvvdCOri++wIVLEbz0Wm90Oi0D+vYiJTWVLdt30bRhfX6f9iNTfvmNQcNH0q5NS0Z/PozTZ8/xRr/3qF6lIu3aPENWZhaHDh/j9NnzTBz7Nenp6bzWuz+jx0/gkw/fyxXb5OkzWLxiFZ8Ofp9SJYoxf/Fyhn/5DS7OTuj1OkaPm8jwwe9Tp2Y1tu/czftDPiUsNIS6tarn9GG1Wpm7YAmbt+7I8/xf69qZGlUrX5cIi46JZchnX9KoQV3q1qzOH/MW5uxLTExGURQ2bd3OpcjLGA0GSpUoTlhoMNprlkpabTbmL1qGr4831atUuuVsE0mCiceJqqpcOnmYlb98S/MeH1CsSj3OHd7D/LGDcfcLxju4EAvHD6VweE2eH/AlyXHR/PrJ66h2O63e/JisjHTOHd5DyRqN6frpVPatXchfYwdTtk4LWrw+iIzkRH4f2Y/9GxZT49lXsVmziD53knOH9/DCe6NRFPh9xFss++kLnn/ny1yx7Voxl01/TqF1n6GElKzIse1rWTHta7Q6Pb6hRVg2+QsavdyPMnVacPH4ARaMG4KLlx9l6z7z7/nZbRze8jeHtvyd5/lXaPw8Jao1RLnmPe/uG0Sd9j1zXtusViJOHMLBxQ0330C2LPwVz4ACXD57nJgLp0FV8S1QFN8CRdHq9NRs2+2a8e3ERZ7HkpWBb4Ei+fXXJoQQQlznjhJhn3/+OX/++SdHjhzBbDZTo0YNvvjiC4oVK5bTJiMjgwEDBvD777+TmZlJ06ZNGT9+PL6+vjltzp07R69evVizZg1OTk507dqVzz///JbfNAshhBD5ITUtnaTkFFJT0zEaDDSoW5vPh36Il5cHZpOJ9/v1pkHd2jg7OVG8SGHKlCrBnn0HsFitAAT6+9G4QV1cXVyoWbUK34ybQOsWzfD18cbRwYGgwAD2HzpCuzbPoCgKeoOelzo+j4+XJza7nY7PP8vUX38nOiY2J6asrCxm/DGXF19oR7XKFVEUhZZNG7Jo6QqW/L2KxvXqkJiURFpaGga9nto1qvH5Jx/h7+eb69z0ej09X3mJnq+8dNvXIzMri6m//k5qWhqvd+vCqdNncu1Pz8ggISGR3f/sx2wyceDwUabOmMXAt/tQtVKFnIRXVHQMC5Yup3/vN/Bwd7u7vxwhHmHWrAzSUhLJykhDq9NTsFw1Wvf+BGcPH0yOTtR94Q3CylbF6OCEydGZ0JIVOXdoN1arBQCzkyula7fA7ORCofAaaLU6ilWpj4dfEBY3L7yDC3Hp5CGAnPmS1Vq9jKuXL6qqUq11F5ZM/Iz4yxdyYrJZLGxb9CvFqtanSIXaKBoNRSvX5dCWvzm0eQXuvkGkJSWQlZGGRqMltFQlWr05FJOjc65z02h1VGzanopN29/VtbHbbRzfvYEdy/+gTvueOHt4k5YUR8yF0+xeMRfPgFDiLl9g8/zp1Ov4JiWqN8p5Wq6qqsRFnmfj3MkULl8Tv7DidxWDEEIIcTvuKPO0bt06evfuTeXKlbFarXz44Yc0adKEQ4cO4ejoCMDbb7/N4sWLmT17Nq6urvTp04fnnnuOTZs2Adm1Q1q2bImfnx+bN28mIiKCLl26oNfrGTFiRP6foRBCCPEf1StXolH9Orw3eBje33lSrUpF2j/bipCgQLIsFuyqSt93PiTy8mXSMzI5efosNatVxma1AeDk5Ii7myuKoqDVanB3c8PVOXtZkE6nQ6vVkp6RkTOe0Wgg5MoySI2iEBwUSFx8POkZ6TltYuPiuXApgh+n/MycBYsBUFU70TGxODiYKVemFK1bNGXo518x5sfJVKtcgXatnyEsNPi2zzuvilyqqrJpyzbmzl/EF8MH4+vtdV0ibOiH75CRkYmnhzsmo5Ho2DgGDx/JuIlTKFm8GC7OTgAsXLICB5OZerVr5NzgCvEk8QsrQXiDZ1k+ZRTrZ0+kQOnKlG/QBq+gMFTVjkarZcG4IcRfvoAlI524iPN4BhbAfiURZjCacXLzQFEUNIoGs5MrZidXFEWDRqtFq9Vhycjg6iMiNDodngGhOeN7+AeTnpJEZlpqzra05AQSoiPYuWwWx3asBbLf12mJ8fgXLomnfwhVWnZizczv2TJ/OgVKV6Zc/dbXLa+8FzarhcNbVrH0p8+p0Og5KjVtz9VPm/TUJOq88DouXr5kpaexYupXbPpzMsHFy+Hi6YvdbiP2whlmffE2rj4BNOr6NnqjOd9iE0IIIf7rjhJhy5Yty/V62rRp+Pj4sGvXLurUqUNiYiKTJ09m5syZNGiQXSB36tSplChRgq1bt1KtWjVWrFjBoUOHWLlyJb6+vpQvX57hw4fz/vvvM3ToUAzXFOe9KjMzk8zMf5+olZSUdDfnKoQQQqAoCn6+3owd9RnHT55izfpNrNu4hbYvvsr3X4/kclQ0X347jmEfvUfDerVxcnLijf+9R3JKCldvThVFybXsT6MoeWSY/vPymmLWNpsNjUaLRvk3WaTVaXF0cOC9fr3p3qVznrGP+nQIb555hTUbNrF2w2Ze6NqDb0Z8QtvWLa7p286+Awc5fzEizz7Cy5YiKDAgJ/6k5BSmzpiFt7cX0dExLFz6N0ePHSc1LY1V6zZisVoJDPDDydERB3P2zamPlyfh5crw07Rfs/99dnYiKyuLBUuWUbNaFbw8PW76dyDE40hRFBxc3Gjd5xNqtevOsV3rOb5zPVM/eoXWbw5FbzKzYNzHNHzpLdr0HY7Z0ZkF3w/l3OE913QCyjXve0VRsp/CkYt6bfNcnx12mw2NRoNyTaJZo9Gg0xmo3qYLDV7sm2fsLXp8SI3WXTm+ewPHdqzj549fp2m3d6ne+uV/R7XbiTxzNHsJYx78worjFVgg19gAWRnp7P57Lmtn/UCd9j2p3OwFdAYTAC4evrh6+ePmk/2ZY3J0JrRURQ5uXk5meio2q5WTezezeOJnFChViSavvIODi9s9F/EXQgghbuaevq5NTEwEwMMj+xfeXbt2YbFYaNSoUU6b4sWLExISwpYtWwDYsmULZcqUybVUsmnTpiQlJXHw4ME8x/n8889xdXXN+RMcfPvffgshhBDXslptrN2wmdXrNhIWGsrr3bow4btRFClUkAVLlnP85CkKhRXgmWaN8XB3Jz09nf0HDwHqf3Nbty0zI5PTZ88BYLfbOXn6DAF+vjhdmU0N4OHmhreXJ0ePn8RqtaIoCqlpafy5YAkHDx9l09YdLFu5hqBAf7p36cwPo7+gfNnSLFqeu56PikpUTAynzpzJ809ySmqu9gaDnratWtCoXm0uRkRy6swZLkZEYrFYOH/hItExsYz9cTK/zZ737/lkZXHxUgQB/n7o9dnfqZ0+e56z5y9SsUJZuYkVTyTVbufMgR0c2LgMVy8/qrd6mQ4DvyWsdGX2rVtM7MUzuHj6UrbeMzi5eWLJyuTi8QPZiay7/PCwWS1Enz+Z8zrq3Amc3LxwcHbL2WZ2dsPNJ4CIU4exWS0oioI1K5ODm5Zz7vAezh/Zyz9rFuDk7kWVFp144f1vKFqpNgc2LM19fqikJmYvZczrT3pK4nWnYbNa+GfNfDbMmUTz1wZSpWVn9EZzzpcFBcpUJj05gaTYy0D28smE6Es4uXqi0xu5eHw/y6eMonjlejTv8QGOru7y+SGEEOK+u+uiXHa7nX79+lGzZk1Kly4NQGRkJAaDATc3t1xtfX19iYyMzGlzbRLs6v6r+/LywQcf0L9//5zXSUlJkgwTQghxVzQahdi4OMb/NB27aqdC+bIcPnKM+PgEand6gYSkJBYv+5ujx0/i7OzET9Nn4OXlSUJCEpGXo3LNzrhdVquNCVN+4Y3uXUhLS+fX32bzTPMm+Pp457TR6XT0eu0VRn8/gSqVwqlToxoLlqzg11lzGDPqU5JTUvhi9FisVis1qlbm+MlTREXH0LJpo1xj6bRamjasT9OG9W8rNrPJxHOtWuTatnnbDpavWssrL3YgrEAI+w8d5vtJU/H28qRyxXDWbdjMitXreOuN13ByzF4WeerMWbKysihUoMAdXx8hHp68FgzfgKKQlZHOyp9HY7daKFShJrEXTpMYE0l4w7Y4uXuRHB9D5KkjePiHsG3xTHQGI2nJ8cRHXURV7XccnaLRsmHOROp37otGUdg0dzIFylTGwz8kp41Gq6XOCz2ZP3YIO5bOolStphzfuZ4NcybR8o1B6PQmVs8Yg9WSSfGqDYiPvED85QsUr9Ig11gajZbC4TUpHF7ztmJTVZXLZ4+z7vcfqdy8I8Uq18NutZBltQDZT4UsVbMJO5f9wcrpo6nX6U3iIy+wa/lsyjd4FrOzK3O/fg83nwCqte6CRtGQlZF25Zx06PTXrxIRQggh8sNdJ8J69+7NgQMH2LhxY37Gkyej0YjRaLx1QyGEEOIWFEWhZbPG6PR6fpv9F2N/nIyPtxcDB7xFm5bNSEpKIjMzk2Ejv8bd3Y0O7drwUofnGfbFN0z55Tf8fX3x8fbK6c/Z2YmK4eVwdspOCGk0GkqXKE5ocGBOGzc3FxrXr8OnX44mISGJDs8/yysvdsBoNFC2dEnCQrNvajs93xYvTw/+XLCE6TP/oFCBUEZ9OoTSJYpTvEhhVFVl3sIlTJr2K16envR9ozvPtW6Z79fIxdmZyhXLYzKZ0Gg0vP7qywQG+LNgyXJ++nkG/r5+jBz6EXVqVkOrzZ5cbjIaqRReDh9vz3yPR4j7585mHxUqX52m3d7jn9Xz2bLgFxzdPKjZthvhDZ/FkpVJWnICa38fj8HsRPkGbajU9AUWT/iUzX9Nw+zkQlCxcjl96YwmQkpWwNHFPTsSRYNPaJErM6Ky49IbTYQ3eo5VP48mJSGGYlXrU6vda+iNJvwKFsfokP25U6pWMwxmR3avmMve1X/h7hPIM72GEFamCgDP9PqYPSv/ZOey2Ti4uFOp6QtUaPzcPV+9jJQkDA6O7N+whAMb/51hZjQ7UeeFnhStVJcXB//AhrmTmPvN++iNZup1fJMydVpit9nISEsmPSWRGcN75eq3XL3W1H7+tXuOTwghhMiLot7FV9t9+vRh/vz5rF+/nrCwsJztq1evpmHDhsTHx+eaFRYaGkq/fv14++23GTJkCAsWLGDv3r05+0+fPk3BggXZvXs34eHhtxw/KSkJV1dXEhMTcXFxudPwhRBCPIaWLFnClEkTmPDtSFydXe70/vWe3cG8kVxGj5vATz/P4MC2dbLk5y6pqkr5Wo2ZOm06VapUedjhiMfcjBkzGD/jL9oP+hGtTv+ww7mhrQt+YenkLxg8exc6g3whDNzyg/jo9jWcWPEzv06ZgJeX140bCiGEeCLdbq7ojmqEqapKnz59mDdvHqtXr86VBAOoWLEier2eVatW5Ww7evQo586do3r16gBUr16d/fv3ExUVldPm77//xsXFhZIlS95JOEIIIZ5WDyGfdE9D3m1xMSHEU04+PHKR7xKEEELkgztaGtm7d29mzpzJ/PnzcXZ2zqnp5erqitlsxtXVle7du9O/f388PDxwcXGhb9++VK9enWrVqgHQpEkTSpYsycsvv8yXX35JZGQkgwYNonfv3rL8UQghxBPH29uT4sWKPOwwhBCPGQdXD/wKlsjjqZJCCCGEuBd3lAj74YcfAKhXr16u7VOnTuWVV14BYPTo0Wg0Gtq1a0dmZiZNmzZl/PjxOW21Wi2LFi2iV69eVK9eHUdHR7p27cqwYcPu7UyEEEKIR9BLHZ7npQ7PP+wwhBCPmbJ1W1K2bv7XABRCCCGedneUCLudcmImk4nvv/+e77///oZtQkNDWbJkyZ0MLYQQQtxXVquNTz4fRckSxej0fNuHGsuyv1czfeYfZGZl0en5trRt1RytVptn22vrjv3332lFUW75b/et6pbd6Pirx+W1/2b7ABISk3jno0+IT0jAx9uLH0Z/IfXTxBMjMz2VJRM/+z97dx2fVdkGcPx3nn7W3Rvb2GBsdIxu6QYBQUpAQkGxXrEVEUFFRUGkQVoapLu7u2EbbIN1P3nePwaDuYGA4Ij7+/m870eeU9d59py6zn1fNyWr1CO8RuMijeXwhiUcXL8Q2WqlVoe+lIysf89j7V7H7cMcm/db9mHPJbc/XzF+GHGXTqNSa2n71nCcvfweOB5BEARBKMwjjxopCIIgCM8TWbaya+8BlMqHvzQ+aiH9e7kSFc3RkyfZvmYZer0ek9nMn0uW8+fi5aSmpuHh4U67Vs1o3awJNjb6vOUsFgtzFizhixHfM2Xsj9SvU5Ode/Yx+INP0Go0KO5Kpr3cpgVD3uh334dcq9XKpStXmThtFgcPH0WpVFKyRAhvDehDaPFgAMxmMxu3bOfLkaNp07wJQ98dnPudyDJJySnM+XMxq9dvJMdgIMDPj1c7d6Burer8MPxzpsycy8x5Cx7jNycIRc9qNnPh8C7c/IKLOhRuRF8gOf4ab/y8GI3eBkNmOvtWz+PUznXkZKXj5O5DxUbtCa/ZBJVaA8ik3oxl6S+fYczJ4uX3vsPFO+CBtiXLMtkZqexYNIWD6xbS8f3vCalYCwCrxcL1iyfZvnAy8VfOoVSp8CkeQf2ub+Ls5Q+A2WTgxLbVrJn6HbVf7kut9n0AeKn7EK4c38eSMZ+Qk5XxRL4nQRAE4cUiEmGCIAiC8C89ibZMCoUCF2dnJEniz8XLGPXTWL798hNqVY9k7cYtjPzxV+zt7GjWqAEKhQJZljlz7gJjJ04lJSUVk8kE5La+Sk/PYOv29Tg42D9UDDduJvDJV9/i7OzMHxN/xSrLfPHNd7wz9HNmTxmPjY2eBUv/YuOWbRiNRrKys5Hl3O/DarXy+5QZbNm+i2+++IjQ4sFMnTmXoZ9/zZyp4ykZGoKtrY1oCSYIT5hSqcLWyQVZltm+aDLHtqyg3ZBv8SwWyrGtK1k9eRR2zu4Ela1KzLlj7Fn+B0iQk5mG1Wp5oG3IskxaQhw7l0wjPfkm2RmpWMymvOkJ166w+KePCKvagDaDhmHIzmDFuK9Y/PPHdPt8PCqNln0r53L15AFMhmxMhpy8ZfV2DujsHJAUDzXGlyAIgiDck7iiCIIgCM+NK1HR/O+zYZw4fSavm40sy8xbuJSfxk0gNS2dE6fO8MWI7+n/1gd89OUIdu09gMVizbceWZYZ+dNY/ly8PO+zuPgbfPP9z+zdfwhZlklOSWX67Pm8+e5QBr3/MZOmzyYjM/OJ7Nf1uHhe7dSBxg3q4mBvT+3qVQnw82XfgUNYLLkPqgaDgR/H/k6Arw+hxe+M6pyVlYUkSY80IE1WVjaeHu4M6vcaPt5e+Pv60L51C85fvMyFS5dJTU0lOuYab/brTUhw4J0FpdzvMCMziz49ulKpQjmcnRxp0rAeCqWSg4eP/duvRBCeqOsXT7Hop6Ekx8fknUusFjO7lk5n55JpGLIzuXLyIMt/+5I53wxm5YThRJ85gmzNfy4xm4ysmjiCU7vX532WFBvFit++IvbSaQAyUhLZtmAS8759mwXfv8++1fMwGQ1PZL9ObF+NX8lyBISVR2drT0iFGtg5uxJ95jBmo4GbURcoW6clpao2fOh1J8fH4OLtT9UWXVGq1PmmJcRcIjkuhgoN26K3d8TZ048ydZpzM/oiyfExZKYmkZWWTK0OfXFy93lcuysIgiAIhRItwgRBEITnhkat5uz5iyxZvoqw0FBUKiVms4WxE6dSp2Y1rsXG8vrg92jdvAlvvdGXg4ePMeTDTxn19WfUqhaZtx5ZltmweRtVKpajU/vWAKSnZ7B24xZCgoMIDQnmq29/IP7mTYa80Q+jycTP4yZy4PARfvlueL6kU1ZWNt1ef5O4+BsF4lUqlcyaNJZiAf733a/Xe3ZDkiRUKhWyLGMymzEajTg7OSFJEmazmSl/zOXSlSiGf/Yhn349Mm/ZjMwstFoNGZmZpKWnI8syNnr9A7XGCvD345vPP0Jvo8+rN5aZmYlarcbB3h5nJycG9+9Ndk7Bh3alUsnH77+FRq1GeavFWo7BgNVqxcXF+b7bFYSiplJriT59hBPbV1OrQ18ATIYctv75O1VbduNG1AXmffsW1Vq+SmSzVzi7bwsLR/+PDu+Owv2uLpFWi4VTu9ahs3MgvHojADLTkjmxfTWhleti6+jK0l8+RalSUbtDX7Iz01g//UfiLp2mRb9PUKo1eevKyUxn4vuvYMzJJn+HbBmtjR09h03BwdXjzk4UUpLLxcuf7LQUDDlZaHU2ZGemYzIYcHD1QqXRUrZuCxRKNQfX/vnQ35lfyXL4lSjLzZjLBabp7OxRa3WkJyfg6huE1WIhLekGWhs79HaO2Dm7UbfzAHIy0h56u4IgCILwsEQiTBAEQXhueHq4U7tGNRYvX8m7gwagUtmw9+AhbiYk0rJJI5KSUqhZLZI3+72GvZ0dQQH+TP5jNvsPHqZm1SoPvJ0jx0+wbdce/pjwK6XDw4DcJFzP/m+x7+ARateomjevXq9j0awp/2q/bG1t8v7baDSxePlKUtPSaVC3FgqFgh279zF30RK+GPoeXh4e+ZbNzs7BZDLz07gJXIuNIykpGVdXFwb16035MhEo7tPdSKVSYm9vB+R2dTx38RJTZ86lWaP6FA8qhkKhwMbGptBEmCRJ2NvZIUNeC7o5fy7Gy8OdyEoV/tX3IQhPmqtvMQJLV+HIpuXUaPsaSpWKC4d3YrVYCa1Um4zkBCJqNKZ6655o9DbYODizb+UcYi+dxs0v6J83AIDMhUM7uH7hBAN+WoijuzcAFpORpb98RvmG7QgIK583t9bGjsG//fXgO1FInrtelzdY+stnrJ3yHd7FS3H+4Hbc/YMIrVwbhUKBQqtHlq0FF/ynTUnSrRpjhfMNLUOlJh1ZPXEEFRu/jCEznSObl1Hn5ddxdPdGkiSUSpVIhAmCIAj/CZEIEwRBEJ4bSqWSGlWrMH32PE6cPkNkpQqsXL2ewGL+VChXBo1GjcVqYfzkGSQmJZOdk03MtVgyMrPyuhj+E6vVSsy168TfuMmPY3/HwT637lZWTg7p6RlExcQAdxJhj7MGVmZmFlNnzmXugiV88PYbhJUIITklhQnT/qBm1UhqVavKteux+ZapXaMqDvZ2VK5YjsBiASQkJDJs1I+M/PEXfh75NT7eXv+43dv1x74Y8R2eHh6882b/+ybQ7iYBKWnpjBg9hhOnTvPZh+/h6Ohwn43xZIquCcJDUCpVhFWtz7Gtf3Ej6jxeQWEc2bQMn5BwvILCUBRXgCyzdf54MtOSyclMJzUxHkNWBrL1n0dZh9zWYklxUWSkJLB60reoNLktSXMy08jOSCUtIS7f/I/jXJKdnorO1g6TMYeMpJu31qnAkJWJnZPbE6vZZzbkIFstaG3tSU+6gcVsQmfrQE5WBhaz6b5JNEEQBEF43EQiTBAEQXiuVCxXmpDgIJasWIWPtxd7DhyiS8d26HRaps+ez9gJU+n1amfqtKqGUqnk6PHTyLJcWC+ifF2LcufI/X+DwYiHuxtdO7bPl0h6983+eHm651+FLJOZmYW10FYWEra2Nij/IamU26IqhZ/GTWTNhs18//Xn1KhaGbVazcKlfxEbF8+QN/phMpnIyMzEYrGQlZ1DdnYOpcPDKB0ehiRJSJKEn68P3V55mdcHvUdUzLV/TIRZrVaOnzzN4A8+oUxEKT4cMghvL8/7LnN33DHXY/nim++IuR7Ld19/TunwsHvs760MmFTwU0EoCsHlquHg4sGJHWtQaXREnz1K09c+QKXWsHnOWA6sXUCNtj0pUbkuZpOB6NNHHuoHK8tWLCYjju4+VG3VDb3tncEsGvd6H0d3r7/NL2O4z6iJWr3tfQvKW60WVowfRolKtWnU813UOj2pN66z+KeP2LFoCm0GfQVPIBEmyzIXjuzi2Ja/6PrZb3gHl0KWrVw8vIuFoz/AOyiM4hVqPPbtCoIgCMK9iESYIAiC8FzRarW83LYlv06YSmjxYNLTM2jdvDFZ2dmsWreBCuXK8Ga/3kgSJCYlkZCUWOh6NGoVJrMJWZaRJIm09AxSUtNQKBR4e3liMBjw9HQnPKwEkiSRnpHBxctX0et0+Ro15eTkMPiDj7lxM6HANpRKJeN+HIm/7/2LQ2dkZvLdz+M4dOQ4k38dTdnS4Xk1u3IMBrQaDV+M+B6J3JpkZ85dZOSPv3Do6DGaNKxHYmIyrZo3zmvtkZmZjUajQa26/22AxWJl38FDfPDpMBo1qMv7bw3ERq9/oFYjsiwTc+06n349kuzsHGZOHIuH+/1anBT+uYRIhglFQ63VU75hW07uXItSqUapUFKqRiMMWekc2/oXJavUo2a73gAkXLtMZlrSrSXv/GIlCRQqNRazOe9ckpWWjCE7E6VSjYObF8asDFw8/XD08Mmdnp5CSvw1VOr8A1wYszOZ9dUAjIbsArFqdTZ0Hvozds5u99yf7PTcVmYuPsXQ2uR2ebZ38cDG0YUbUeeRkZ9IY0zZaiH1xnXUWh0Orp4ob513vIJKkp2eSmpi3D+sQRAEQRAeL5EIEwRBEJ4rkiTRuEE9fvhlPNNmzaNalYo4OjigkBQ42NtzMyGR1LQ0cgwG/pjzJ1aLlbS0dAwGA7cfYCVJIqxEKOcuXCIq5hp2trZs3LqDGzcTkICwEqH4+Xjzx9yFfPTuIEBi2ux57N57gMljf0Sn0+XFo9frmTZ+zL/ap4VLVrBh8zZ+/WEEZSJK5SWTJEni7YGv8/bA1/PmvXDxMn0Hv8tH777FSw3qMm3WXMZNmIqTkwOVKpQjNu4G02fPo3rVSgQWC+DUmXOs37yV9q2a4+/nm2+7sXFxfPfzWKpWrsD/3n4DvV7/wDFbrVbGT8ntgvrzqK//IQl2L6KfpFB0JEkiolZT9iz/g/2r5xJRsylqrQ6LyYTOzoG0xHhyMtMwZGWwZ/lMkGWy0pKxWMx31qFQ4u4fTOylU6Qn3UCWZc7t30ZWegpIEv5hFdDa2LF35RzqdOyH2Wxk6/zfSblxnZff+y6vuyTk1gjr+93sR94fvZ0jPiERnNu/ldCKtXH08CHq5AFiL52ifIO2/3h8ZqQksPev2YRWqkNAqQo86PEpKZS4B4SQk5XB+YPbiKjVFIvJyP41f2Lv6olXYMlH3idBEARBeBQiESYIgiA8d1xdnKkeWZllK9fwvyGD0Go0SJJEv9e68/WoH+ncqx9eHu40alCPIQNfZ/zUPxg3aToKhQKlMrdrUe/uXRg26kdee2MIXh4eVCxXhvCSJbDKMoEBfnz92VAmTJ3Jq33eQAa8PT35cMig+9e/egQms5npc/7kemw8H305ApVSmTetSqXyfPnR+/lGqeTW6JKSQoFCkujYthUWi5Wfxk3EYDAgKRSUjShF/9e64+LsxM49+5g6cy7VIyvnS4TJssyFS5fZvmsvV6JiaNmpR94jr42Nnjf79UalVPLzbxNJS8/g0pWrHDl2kl17DxASHMi7gwYwa/4i1CoV/Qa/n6+mWOsWTXlrQJ8H2HuRBBOetPsncxzdvPAKCuP8oe1E1GqCJClQabQ06DqYtVO/Y8rQ7ji6eRNRqwlavS0H1y9CqVajVKpyzycqFTXb92bDjJ+Z/mlvnD198QkpjatPMWSrBe/gMFoP/podi6YwZWh3kCRcfQJo0HVQXqutx0WhVNJ60FdsXzCJBd+/h8VsRqO3oUydFlRp1pnUm3Gsmz6auMtnyEhOID35Jn98/jo2Ds7Ufrkv7v7B7Fw8DTsnt1uJsDujVlotVjbM/JkzezdhMmSTmZLI0l8/Q2/nSOlaTanZvjeNerzDkU3L2LVsBpKkxNbRmXZvf4NnYEmObV3J9gUTMRqyuRF1gbTEeI5vW4V3cClaDvjssX4PgiAIgiDJsvzM9ThIS0vD0dGR1NRUHBwe7wOHIAiC8HRatWoVUydNYMLPI3H8h3O/LMuYLRYsFgsatTqvPpYsy5jMZqxWK5IkoVapcuc1m1EoFMiyfCsZlptsMpvNWG7Nq1QqsVqsKJWKvKSO+da6ABQKRW4C6jHU2Pl9ygzGTprK8d1bADCaTIUW4FYoFKjV+bdptcqYzSaUKhWKW/ttsVqxmM1YZRkJCaXyzj7Gxd/g598m0rt7V0qGFs/3HVqtMiaTqWCAEnndKk1mc4G+i5Ii97s1mkyF9mtUKpWo1SrGT5nBhKl/cHjHhvt+b7IsU75WI6ZNn0FkZOQ95xOEBzF79mx+m72Ujp/+jlKlvu+8sixjteQe5yqVGvLOJdZ83R2VytxzicVy97lEmVezK3fe3HOJQqHEarWgUCpRKJT5tgG5x7VC+XjOJWunfc/JHWt5d8qGu/bHgmy15KYAb8WTG6ecF2d+t/YPmb9+G0bJyPqEVa1/j++p4KAjCoUSpUqNbLViseR+Z3/fT6vFgsVS8FwjSQqUKjVXTuxn3rdv02v4NLyDw+65v2f3bebCuj+YNXUCbm737iYqCIIgPJ8eNFckWoQJgiAIz43bbTtuJ7n+XgNLkiQ06oIPvsq7WlndTa1Wo84/Y4HpBbf+4HE+CEmS0GoefEQ1hUJC87f5lQoFykLWcTvxF1mpIsX8/QpsV6GU0Cm1BZbLt+57fHcAOu39lxWEp50kSShVav7+K5ckRYGRDiVyW10VRvW3887d891rG09C7rZUFP4IIN139EazyYhHsRACS1e+x3rVKLl3YlFSKFApCl+/Qqm853cnCIIgCI/bg419LgiCIAjPgKLsSPcwZab/aU5JkkhMTKbNKz2Zv2gZZrP5H5Z4NJIk4enhToc2LdDpCiatntT3mZycQs8BbzFh6h8YjMYntBVBeBBPc8eIxxGbxM2YS/z+TkdO7V6f1+rsUbavUmuo3roHurtGtyxsvsdt2dgvWPrLp6Qn3bjHoJZP899QEARBeBqJFmGCIAiC8Bg8zqRRr1df4ZWX2yLLua2q7tfq6lnk6OjAr999g1WWUShEHTChKD3Nv79/H1uDVwdR5+XcwTTUugcb8fXht/9kv8OmvT/AarGABFp9YXXTnua/oSAIgvA0EokwQRAEQXjKaLUatNoH7w75rFEoFDg4/L1ViSAIj5tao0Ot0f3zjE+xhx00IDs7m/T0dFxdXR9LnTVBEATh+SO6RgqCIAiCIAiC8MyTZZno6GjeeecdVq5cSXZ2Ns/guGCCIAjCEyYSYYIgCMJTTZZlMjMzSUxMfGK1sgRBEITngCQRFBRIvXr1+Pbbb+nevTvbt28nPT39IeujCYIgCM8z0TVSEARBeGplZGRw5MgR5s2bx/bt21FgZfHylej1+qIOTfgvyWAwiKL6wuOTlhjPofWLUSier/p7L7rrF08hW8x069aNLl26MHfuXL766iuKFStGhw4dqFGjBk5OTqLLpCAIwgtOkp/B9sJpaWk4OjqSmpqKg4NDUYcjCIIgPGZWq5X9+/czc+ZMTp8+Td26dQkJCeHQoUOkpaUVdXj/OavVyqFDh1CpVJQvX76owykS9vb2DBo0iKCgoKIORXjG7d27l3nz5pGZmVnUoTxxsiyzZcsWfH19KVGiRFGH858ICgpi8ODB2NnZYbVauXDhAsuXL2fTpk24ubnRo0cP6tSpg0bz/NZhFARBeFE9aK5IJMIEQRCEp4IsyxiNRi5dusSECRPYuXMnzZs3p3PnzgQHB6NSqcjJyXkh672YTCZGjhyJjY0N7733XlGHUyQkSUKv1z93I2gK/z2TyYTBYHghziVWq5UBAwZQp04dunXrVtTh/CeUSiV6/Z0RMmVZxmQyERsby6JFi5gzZw5lypThzTffJCIiAp1OJ1qICYIgPCceNFckukYKgiAIRS47O5vTp0+zYMECdu/eTenSpZk9ezahoaEAeQ8pdnYPN3rY88JkMqHRaNBqtdjbi9EWBeHfUKvVqNXqog7jP2GxWFCpVOh0uhf23CFJEhqNhoCAAN555x06d+7MpEmTePvtt6lcuTKvvPIKpUuXxs7OTiTEBEEQXhAiESYIgiAUGYvFwvHjx1mwYAFHjx6lVKlSjBgxgkqVKqHVaos6PEEQBOE5cTvJ5evryyeffELbtm1ZvHgxw4cPJyQkhC5duhAZGYlCIcYSEwRBeN6JRJggCILwn5JlGYvFQmxsLL/99hsbN24kMjKSr776ipIlS76wrb4EQRCE/4ZaraZcuXKULFmSc+fO8eeffzJo0CBq1arFgAEDCAkJQalUihZigiAIzymRCBMEQRD+M0ajkfPnz7N06VJWrVpFqVKlmDRpEhEREaL2kyAIgvCfuV13sGzZspQuXZpevXoxZswYevfuTaNGjejcuTOBgYHY2NgUdaiCIAjCYyYSYYIgCMITZzabOXv2LMuXL2fbtm0EBgbyxRdfUK9ePdRqtXjrLgiCIBQJSZJQKpWEhobyww8/cODAARYsWMC7775L1apV6dixIxEREeI6JQiC8BwRiTBBEAThibg9ItvNmzeZNGkSq1evpkSJEnz88ceULl0aJycn8WAhCIIgPDV0Oh21atWiXLlyHDx4kAULFtC/f39atGhBr1698Pb2BhDXLkEQhGecSIQJgiAIj53JZCIqKoq1a9cye/ZsAgMDGTlyJJUqVRJD1QuCIAhPNXt7e+rWrUuNGjU4duwY33//PR07dqRz5860bt0aX1/fF2bkUUEQhOeRSIQJgiAIj43FYuHy5cusXr2a1atX4+7uzocffkjTpk3RaDRFHZ4gCIIgPBBJktBoNFSuXJlp06axceNGFi1axOrVq2nevDnNmzcnKChIjDIpCILwDBKJMEEQBOFfud0FMjU1lRkzZrBixQp8fX15++23qVSpEq6urqIFmCAIgvDMsrGxoVWrVtSqVYsdO3awcOFCli1bRuvWrenRoweOjo6A6DIpCILwrBCJMEEQBOGRyLKMxWLhxo0brF+/nokTJ+Ll5cWHH35ItWrVsLOzEw8FgiAIwnPDycmJFi1aUL9+ffbu3cvo0aNZtmwZffv2pUGDBri5uYkRkAVBEJ4BIhEmCIIgPDSr1Up0dDTr169n2bJlaDQa3nrrLdq2bYtWqy3q8ARBEAThsZMkCUmSsLOzo0GDBlSrVo1ly5bx559/Mm/ePDp37kydOnXw8fERXSYFQRCeYiIRJgiCIDwwWZZJTU1lwYIFLFu2DFtbW3r06EGdOnXw8PAQLcAEQRCEF4IkSdja2tKlSxfq1avHpk2bWLhwIfPnz6d9+/Z06tQJvV5f1GEKgiAIhRCJMEEQBOG+ZFnGarWSnp7Ohg0b+PXXX9Hr9fTv3586derg7Ows3nwLgiAILyRJkvDx8aFLly40atSITZs2MWHCBBYuXMiAAQOoVasWDg4O4kWRIAjCU0QkwgRBEIR7kmWZ+Ph4Nm3axKJFi8jIyOD111+nXbt22NjYAKI4sCAIgiAolUo8PDx45ZVXaNWqFTNnzuSnn35i5syZ9OrVi0qVKuHm5iaumYIgCE8BkQgTBEEQCrjdBXLlypUsX74ci8VCs2bNaNq0Kb6+vuJGXhAEQRD+5va10c7Ojn79+tG4cWPWrFnD+PHjcXR0pEOHDjRr1gyNRlPEkQqCILzYRCJMEARByGO1WjEajWzdupWff/4Zo9FI7969adCgAe7u7qhU4rIhCIIgCP9EqVRSvHhx+vfvT/PmzVmxYgWjRo1i7ty5DBo0iCpVqqDRaMSLJUEQhCIgnmgEQRAEZFkmISGBvXv3MnfuXK5du0aPHj1o3749jo6OgOgCKQiCIAgPS6VSERgYyKBBg+jSpQuTJk1i6NChlC5dmm7dulGmTJm866wgCILw3xCJMEEQhBdcamoqmzZtYvHixaSkpNCwYUNGjBhBQECASH4JgiAIwr8kSRKSJOHu7s7//vc/WrduzbJly/jmm28oXrw4nTp1olq1aqLLpCAIwn9EJMIEQRBeQLIsY7FY2L59O+PGjePmzZt0796dhg0b4ufnh1qtLuoQBUEQBOG5o1KpKF26NKGhobRt25YFCxbw8ccfExERwTvvvENoaCgKhUK8iBIEQXiCRCJMEAThBSLLMikpKRw+fJgZM2Zw7tw5OnbsyKuvvoqbmxtKpbKoQxQEQRCE555WqyU8PJxPP/2U7t27M378eLp3785LL71Ep06dCAsLQ6/XF3WYgiAIzyWRCBMEQXhBZGRksGfPHv78809iYmKoXr06X3zxBcHBwUUdmiAIgiC8cCRJQqVSUbx4cUaNGsXevXtZsGAB77//PrVr16ZNmzaULl1atNIWBEF4zEQiTBAE4TkmyzJWq5W9e/cyceJELl++TIsWLXjnnXcoXry4qEciCIIgCE8BpVJJjRo1KFeuHCdOnGD+/PkMGTKEyMhIhgwZgo+PDyAGrhEEQXgcRCJMEAThOSTLMpmZmZw9e5apU6eyf/9+WrRowbBhw/D29hZvlwVBEAThKWRra0tkZCTlypXj9OnTjBs3jvbt29O5c2fatGmDv7+/eIklCILwL4lEmCAIwnMmOzub/fv3s3z5co4fP06lSpWYPXs2ISEh4k3yMyQlJYWdO3fmDWxw+fJltFotf/31F5BbX6Zy5co4OzsXcaSCIDxNoqKiOH78eF6L4Pj4eI4fP5537nBycqJs2bI4ODgUcaTCvUiShE6no0KFCkyYMIHNmzcza9Ys1qxZQ/PmzWnatCkhISGoVOJRThAE4VFIsizLRR3Ew0pLS8PR0ZHU1FRxERcEQbjFbDZz7NgxZsyYwbFjx6hTpw6tWrWibNmyqNVqkQR7xsTExNCwYUNSUlIAyMnJAUCn0wFQpkwZxo0bR8mSJYsqREEQnkJ79+6lffv2mM1mADIzM1Gr1XmtiOrXr8+YMWPw9PQsyjCFh3B7oJt9+/bx559/cvXqVRo3bsxrr72Gm5ubuL4LgiDc8qC5IvEaQRAE4RkmyzIGg4GoqCjGjx/Pjh07qF+/PpMnT8bX1xetVitukJ9Rjo6OlC9fngULFnD3O6u0tDQkSSIwMBBvb+8ijFAQhKdRREQEdnZ2nDt3rsA0jUZD8eLFcXd3L4LIhEclSRLOzs40btyYatWqceDAAX777TeWL1/Oa6+9RqtWrXBxcUGpVIprviAIwgNQFHUAgiAIwqMxGAzs3buXb775hr59+yLLMlOmTGHkyJEEBwej0+nEDfEzzMbGhmbNmhVaC8bZ2ZnatWtjb29fBJEJgvA00+l0dOnSpdDzv4uLCy1btkShEI8AzyJJknBwcKBBgwbMnTuXoUOHsnz5cnr37s3MmTOJjo7GarUWdZiCIAhPPdEiTBAE4RljsVg4deoUc+bMYf/+/VSsWJFhw4ZRo0YNUUD3OaJUKilTpgyhoaGcOHEi3zRvb29q164tEp2CIBSgVCrzuj/e7lp9W2BgIOXLly+SuITH4/Z5X6PR0KJFC6pUqcLmzZtZuXIlS5YsoU2bNrRv3x4nJydxjRAEQbgHkQgTBEF4CtwuaqxQKAq9cZVlGbPZzI0bNxg/fjzr1q2jUqVK/PTTTwQHB2NjYyNueJ9DJUqUoEKFCpw8eTKve6RCoaBKlSoUK1asiKMTBOFpJEkSwcHBREZGsm7durzPFQoFHTt2RK/XF2F0wuMkSRKenp506tSJl156iS1btjBp0iRmz57NG2+8QbNmzdDr9UiSJO4RBEEQ7iLaRQuCIDwF0tPTmTlzJjExMQWmGY1Gjh8/zujRo+nUqROxsbGMHTuWX3/9ldKlS2NraytucJ9TdnZ21KtXDycnp7zPVCoVr776KkqlsugCEwThqXa71ejdrYTt7e1p165dEUYlPCkKhQJXV1c6dOjAwoUL6dOnD+PHj6d3794sWbKE+Pj4og5REAThqSISYYIgCEUsPT2dX375hQ8++ICFCxfmjfRltVq5cOECo0aNYujQocTExPD5558zfvx4IiMjUalUIgH2nJMkifr16+Pq6pr3WUBAAFWrVi3CqARBeNqpVCqqVq2ab0CNBg0aiCL5z7Hbrb7s7e3p2rUr06dPp169esyePZt33nmHZcuWkZaWds/lExIS8u4/BEEQnnciESYIglBEZFkmKyuL33//nZ9++onExESWL1/OpUuXuHnzJiNHjqRHjx5cuXKFzz77jG+++YbGjRuLOmAvmICAAKpVq5bXbbZdu3aia5MgCP/o7i7UCoWC5s2bi3PHC0KSJPz9/enbty9jxoyhXr16jBkzhp49e7JlyxZMJlO+0YgtFgvfffcdP/30U4FpgiAIzyNRI0wQBKGIGAwGJk6cyPDhw/Pe0m7fvp2hQ4cSGxtLSEgIo0ePplKlSqjVatH66wWlVCrp1q0bc+fOxcbGhtatW4tukYIg/CNHR0datGjB3r17CQ0NpWLFimK0yBeMWq3Gz8+P119/nbZt2zJnzhw++ugjwsPD6datGxUqVMDR0ZHdu3ezaNEiUlJSkCSJgQMHitqjgiA81yT5GUz5p6Wl4ejoSGpqKg4ODkUdjiAIwkMzGo1MmzaNDz/8kLS0tLy3r5IkYWNjw2+//SaKGgt5UlJSqFKlCoGBgUybNg0/P7+iDkkQhGfA2bNnqVq1Kq1ateLXX3/NV29QeDGdO3eOefPmsWvXLoKCgmjRogUrV65kypQpmEwmvLy8+OSTT+jfvz9qtbqowxUEQXgoD5orEi3CBOEp8/7773P8+HHEO7jnjwy89dZbNG7cmDlz5vDNN9/kS4JBbnfJnJwckpOT0el0RRfsU2jfvn38/PPPJCUlFXUo/zmLxUJycjJZWVn07NnzhXw4cXBwYNiwYYSFhRV1KMIzbuPGjYwfP5709IyiDuWJs1gtZOfksH37djp17oz03N9dyJQsWZLhw4eLl+X3UKJECT788EMuXbrEypUrGT58OFeuXMFkMgEQFxfH119/jbu7O506dUKSJBITE+natSsgIRqJPXtkWcbR0ZH58+eLVn6CcItIhAnCU+bQwYNU8renQlhQUYciPGYTF23gypUrzJ07l08++YTY2NhC63BYLBZ+/fVX2rZtm1ffRcgt5HstNo7O3Xqht7Ep6nD+c00TEsjMzMC/WGBRh1Ikvvnso/sWehaEBxUXF8ep6ARKNu2JQvH8dzOuWbw2Wht7bBxd/3nmZ9yNSyc5fuY4RqOxqEN5qmm1WsLCwggICODo0aPs27cv3/QbN24wZMgQANq1a4fBYODS5SsMGPQWHp5eRRCx8G9cunCemdOnFHUYgvBUEYkwQXjaSBKRpUNoVrNCUUdyTzI8E++Un7Y4V+88zO7du9m4cSPx8fHIspz3Zu52Qkyn0+Hq6oq7uzuHDh0SibC/cXZ2oXGzljg4OhZ1KP852WpFhheyxo8sy3w//IuiDkN4jtg4uVGiZnOUque7daUsyyDLcGtEweedxsaOhKTzRR3GM0GSJE6fPs2yZcsKfSkXFxfHp59+ilqtpnLlyji7uFK/YWOCixcvgmiFf+PA/n3MnzOrqMMQhKeKSIQJwgvuUZJFRXEr/azEeS9WWUaWZZYuXUpmZiYajQZvb29CQ0MJCAjAz8+PYsWK4erqiqOjIy4uLvmGvRcESaF4qn7TgvDietpes9zLrZctT30C7Fn5Pp8vJpOJn376iYyMe3cRvnDhAkOHDmXYsGH/YWSCIAhPnkiECcIL7lm59XxW4ryX5LQMktIyefXVV+nXrx9eXl5otVrUajUqlQqVSoVarX4hW/sID+5ZeVx8VuIUhEfzrPy6RZzCvaWnp1OhQgUMBgPnz58nKSkJo9GILMsYDAaysrIwm82cP3+egQMHElKiJLJsLeqwBUEQHguRCBOEZ9iz8rAp4gRXR3tcHe2oWLEiFStWfCG6qDx3noIf8rPyq3lW4hQEQXhRubi48P777wO5XWjT0tKIiooiKiqK6OhoLl68SFxcHMnJydy4cYPEpCRir18nuHjIY7mHeQouqQ9ExCkIzyeRCBOEZ5hEwQvfkbNXWLJ5H33aNiDAyy3f/Es37+PStRv0a/8SdjY6rFYrF6Pj2bT/BOej4zBbLHi5OtGoalkqhAXmtU66mZzGrJXbOB8dB4BCIWFvo6dEgDdNa5TH2935oeN8FLIsczEmnsWb9hKbkIKHswONq5ejfIlA0rOy+Xjs3ILbliSa1SxPy9qV8n1+4kIU01dsISsnf0HdVnUq0bh6OZZs2sem/ScKrG/4m6/gbG8rEllPrYf7pe3esY0d27bQo/freHrd6YoqyzJzZ07DZDTR6dUe6PV6LFYLZ06dYOumjURdvYxsteLrH0DjZi0pEVYq73iJiY5izoypXL9+Dcit6eXo6ER4RGkaNG6Kq5v7Q8f5qGSrlYMH9rF88QJat+9I5chq+aZbLBbmzZpBXOx1uvZ4DW8f37+vAZCQZZn09DRWLV/KsSOHsLGxpWGTZlSpWh2LxcyCObM4sH9vviVVShUjfvgZjVb7ZHdSEP6FRzkSk69f4djqWYTVa4tn8dL5psWc2Mu5naup3uUt9A4uyLJMZtINLu7fQMKVsxizM9A7uOBfphqBFeqgVGsAMBsNnNy4gJgTuUXLJUlCrbPB3t2H0BpNcfUPfQx7+2BkWSYr5SaHV8zAwcOXiJc65tVSs1otxJ8/zvndq8lOTcLRK4CQao1x9Q9FKqRFc1ZKIqe2LCHh6hlUai2+4VVya7OpNUQd282JdfMK1Keq2KY3XqHlxHX2PyRJEo6OjpQpU4YyZcrkfW42m0lLS+Ps2bP0eb0fOv2Dj2adk5PN/DmzObBvT77Pbe3sCQoOplGTZgQFFycjI4N5s//g2JHDebHY2tpRLDCQ5i3bEBAYeCcek4kDB/axbfMmbsTHodPpCQuPoFGTpvmu4Y/T33+FRw8f4o9pUzAaDfk+b9/xFeo1aFjgd5uVmcnG9evYvXM7VquVchUq0LZDJ3Q6HZIkEXX1Cgvmz+V6TAzOLi60bteBsuXKI8syK5YtYf2aVQVi+vTL4Xh4eubbljhaBOHhiESYIDzj/n7hi4pLYMnmfbSrH1kgEXbozGX2nrhAj5Z10Ws1LN2yj4mLN9IwsjRdm9ZEBrYfPs3bP0yjW/M6vNamHlq1mvSsbNbuPkqNciXp2qwWsiwTn5TKr/NWs/XQKUYM6orPgyTDZBmD0YQM6DTqh77JvXQtnr7DfqdhZGm6N6/N3pMXeP+nmXw1oCPVy5bkve6t8s1/7up1Ph8/n5dfqlZgXeej41i76yjzRg5Bp9Xkfe7iYIssy2w5eAqr1cq73VqiVN4ZVczBRi9uzp9qD/e3uXD+LKv/WkbbDp0KJMJ279yBITubdh1fQaGQmPvHdJYsnE/LNu15tWdvjAYjm9avYXC/1+g/6G3adOiEWq0mJSmJ1SuW8UqPXjRu2gKLxULU1Sv8NmY0B/bt4aMvh+PkdP/jBcBqtWIw5CBJCrRa7UP/7iwWMzu2bWHG5Ans3r6NsuUrUimyWt6xmJGRzvRJv7NlwzrS09Np0bptIYmw3G2aTCa+/eozMjMy6P7a61w4f5bhn3/ER18Mp1yFimxcv4aQ0JK80q1nXkJQkiRU6ue7ELnw7HuUs3lWagJntq3AJ7xygURY0rVLnN6yhEpt+6Czdybu3BE2/v4ZniFlKFmrFVo7B2LPHGLnrNFc2r+Jen0+Ra2zwWoxE31sN2ZjDtW7DEGtsyEnPYXj6+ez8rvBNBnyQ4FtFUaWZaxmExazCbVWX2hy6p+Wz0iMZ8uUYcSePoRv6UjCG7QHco/l66cPsn7sR0Q07EBo9aac27GStWM+oOk7o3Hxy99SKDP5JuvHfYzWxp6yzV4lJz2Z3XN+JiHqHDW7vUf8+WPEXzxByw/HoVLfuQ7bung+VMzCk6NSqXBxcaFYsWLY2dnj4uL2wNcik8nEzu1bscoyQ977HzY2NsiyTFJiArNmTGf5ksWM/mUcbm7ubN28CVc3NwYOehuVSkVSYiJTJ/3O+rVrGPXjGIqHhJKelsbvY39hy+YNdOvZm2YtWpGSksys6VNZuuhPPvvqG8qWr/CP8d3u+ilbrbnJqIc8Rs6eOc2WzRuZOW8hOt2dxKCrq1uBeY1GA39Mm8ymDesY/M4HKJVKxo8dw8UL5/n482GcOH6MD4YMolbtunTr+RoHD+znf++8xVcjRlIlsho7t28jIyODjz77EpXqzmO7s4vLQ8UsCEJBIhEmCC+ok5ei+XrSIt7r1oouzWqivHUjUDEsCA8XR8YvWEelUkFUDr8zOpCroz3Bfp5IQIi/FxqViq6fjOFiTNx9E2Ems4XYhGTOXLnGxr3HKebtTq/W9bDRPVxLkb+2HSLAy5UPerRGq1ET7OfJ9kOnWb3jCJXDi1Pc787Nc3pWNpOXbKR2hVLUKl+ywLrSM7NRKhWUCvItUJfLbLaQmp5JkK8HoQHeIvElsG/3TiaN/5XPvx5Jo6bN826cy1WshI2tLTOnTaZ8pcoUDymRt4yHhydBxUOQZZnioSXIzEjni48+4PU33rpvIsxoNHA9JoZTJ46zZdN6KkdWo+3LndFoNPdcpjDXr11jxZJFdOvVl0sXckdRu/1LtpjNrF31FyDRs+8Axv70/X3XtXvHNnbv2MakP+YRUqIkEWXLYbVaMBkNmE0mMtLT8fb1IzgkVBwvgnBL2o1rrPvlQ4qVr0WtXh+iVOUewx7BEbgFlmTVD0PwLVWZ8Prt8pbR2Njj5B2IxsYOAJeAUCb0iCTq6M77JsJk2Upm0k0So88TfWwXORmp1Oz+AXp7p4eK2ZSdyd4FYyke2QiN3h6zMTvf9NNbluJfphqV2vRFoVKjs3Mk6thuLu3fhItv8XyF+WNO7uPaqX10/3kV9u4+AKTGRnF8/TzKNOpMTmYqGhs73AJKPHQyQnh2ODg4EBgUjJ2dHbIsE1w8BCdnF/r06MruHdtp0boNAE5OzgQFF0ej0VA8JBQfX1/qVa/CkUMHCQouzl/LlrB82WJ+/OU3qlS984IzokxZPhgymJkzpjKsxChsbG0LjcNsNhMbe53zZ86waeN63N3d6TvgDWxt7R5qf9LSUtFoNISVCv/Huq4x0dEsWvAn7w/9mFp16gASMjJvD+xH+5c7s3D+XMxmM//75HPUajVlypbj+LEjLJg3h4iIMqSmJOPm5k5oiZLi2ioIj5lIhAnCC6Cwrh/z1u7ExdGO5rUroLqrxZMsy7SuUxlbnRZfj8LfOElSblcpq9WKTqNBrVIWOp/RZObIuSus33OM05di0KjVVCsbSr1K4cgyfDVhATlGU4HldBo1b3dtjpN9/puZlnUq0aRGubwWXEqFAnsbPWarlds9K+TcneDI2SscPXeFr994Jd/+3ZaRlYNeqyn0xkIGMrNz7tlqTdRheNo8+b/I3JkzCClRkuq16qC46/ekVCrp/GoPgoqH4lLI22DIPV6sVitWqxW93iZfC8O7GXJy2L93N1s2refiuXPY2dtTrWYtqtWsTVZmBiO+HFlooWJnF1f6DHgTe3uHfJ/b29vz1nsfoijkNyxJEtVq1MLBwZHdO7b/4/5vWLuaoOAQioeWQJIkbGxseLVnHwBSkpPIyc5+pFZr+YkjS3i+XDm4hYzEOCq0fg2VOv+LH9/wKtTt8ykufsULXfb2sSRbLShUalSawrukWS1mkmIucunAZq6f2o9steIRUppS9duj0mg5uHQSKbFRhS5bsXVvnHwC83evUiqp2LIXtq6exBzfU2CZ8s27o9bZ5HXpVKg1qHV6rBZLofugUCjJG73y1vpvX68NmWmP1GpNeHbl+61JEkqVir+f92/PY7FY0Gg1aLRaTCYjC+bNoVbtupQuUzbfepycnHl/6CfciI8rtBWy0Wjk5PFjrF+7mpMnjqFSqYmsWo069RsiSQq+/fpLMgsZOVOlUvHWux/g4uqa+8GtS1R6Whp6vf4fk2CyLBN7/TqGnBx8/fyRpFsv0Mrn1ondtWM7iQk38fX1Q6VS5R4vSiXlK1Rk8YI/Sbh5k/T0dNw9PP/FtVVcVwXhXkQiTBCeQ7IMOUYTWTn56xeYzHduVA+fuUKgjzsuDvnfhEmShJ2Njjb1qhRYr9FsJjvHgNUqEx2fyNg/11KvUjglAnz+tn2ZI+euMnLaEq7fTKZupXAGdmxMiL83bs72KBUKLBYr7RtWxWIp+GCvVCoKbS12d4svWZa5EnuTo+eu8m63Fui1uTc/EmAwmZm9agcVw4IID/Ir9AYiPSsHk8XC9zOWs//URSSgdd3KtGtQFY1aSXpWDqcvX+O9H//gfFQs/p6u9GhVj8qlglEqxU370+Xf3eTJVis5OdlkZWXd/gRZlrGYzXnzHDt8iJeaNsPeIX+ySZIk3Nw9aN6qTYH1Go1GsrKysJjNnDt7hrkzZ9CsdRs8PL3yzWe1Wtm5bQvjfv6BtNRU6jVszJvvvE9QcHGcXVxRKBQYjUY6dOqCXGAroNFq0On0BT53cnbBydmFmKirBaYpVSr8/AMK1OYp9PuRZS6eP4ebmxu///oTO7ZtQalQ0rJte1q2bY/VaiU7K4sD+/ZwYN8eYqKuElw8lF6vDyAsPDzv5v+fiZt14dliMRkx5WQV+Oy2xOjzaO0dsXcrWLtIkhSUrNWiwOdWiwWTIRtJoSAz+SaHlk/FxS+IoEr18s0nyzLZqYlsGP8pCVfO4lm8NGUad8E9qBS2zu4oVGqQZYIq1ceYk1lo/LbO7gU+U2v1uPiHYMwufBn3oFJ3YrVauXHxBOkJcfiFV87XGgzAq0Q53IqFsW/heKp2Hkx2ahKntywluEoD7N19MGSkkZOezJbJXxN/4RgaG3siGr5McJWGKNWFv6gSnj1ms5ns7CwUCglZhoSbN5gxZRK2tnZEVq2Wl1Aym01kZ2VhMhqJi4vl159GU6FSFapEVsVitnD69Emat26L3sYm3/oVCgWlwiMoFR6R73NZljl98gTffv0l0dFR1Kxdh9cHvElIaEncPTxQKpVYLBZat+uA2Wwi3wVWAoWkwNbOLt9nkDvapiHHwKhvhnHwwH5UKhXtOnSkReu26PV3l8+QiYu9jq2dLTZ3xWxra4uNjS03btzAy9uHE8eOkZOTg16vx2w2cfXKZZKTEsnMyiQ9LY2L588x9P13OHv6FN4+vnTr9RqRVaujVCof4BgRx5Ag3MtDJcLGjx/P+PHjuXLlCgARERF8/vnnNGvWDICcnBzee+895s2bh8FgoEmTJvz22294et55eI2KimLgwIFs3rwZOzs7evbsybfffpuv37MgCP9OcloGQ3+ZjZ1N/jfIl2Li8fdyxWK1kmM0YqO704LDarUSFZdIzI3EvPm9XJ0I8vHI+/eMFVvYuO84kJtUs7PR0qpOJZRKBbJ8542vDFy+Fs/ZK7G8260ldSuVwtvNGY36znGuVCooExLwSPtntlg4dSmGD36eRf0qETSpUT7fzcDJSzEcOnOJcUP7otMWXqPI18OFMiEBRJYOoW/7hpy4EM1n4+dzJfYmb3dpTniwHw62NnRrXhsnexvmrN7BwBGT+P2T16kSXlzcoD9Hoq5e4cMhg/LdqMrAuTOnqV6zNhaLGYMhB73e5s6barOZy5cucvNGfN4yvn7++AcUy1t+3M+jWTBnJjK5tVLc3NypUKkKkkLKf7zIMqdOHCcmOoqPPh9G+UpV8PD0Qn3Xm22NRkOZ8hWe+HdRGFmWycxI58L5s1SrVYdfJ0zl2JFDjPjqM1JTU+jQuSvhZcri6+dPpy7dUKiUzJg8gdd7vMKM+YvzdRcVhOeFLFvZOfMHDi2flu/zjMQ4zIZsZFnGbMxBrdFz+2H0dvIq4eq5vPm1dg64+ofk/fvygU2kxF5BoVTeamUlE1a7NUq1Jt95AyA7I4Xo43so0/gVStVri5N3MdTau5LikoTLXet+nCxmE9HHd7Pjj+8o2+QVPELKFJhHb+9MmSavsHfBOJZ+3QfZYkHv6EKJWrndy519A0GSCK3RjKqdBnH54Ga2Tx9JVkoiZZt2QVKKZ4PnwYa1a7h04QJKpZKsrEzOnT3DK127M37yNAKKBZKYkADA8iWLOXbkCAqFArPZhFKl5uVOr6BWq7FYLRgNRnT3bHlceMunqKirnDp5nDfeepcGjRrj4+OL9q4BXJRKJRGlC/5278fPP4CIMmWoWbsO/QYO4tDB/Xz9+afEREfxxuAhaG/VDZNlyDHkoFSq7mo9JufVzzQaDXTv1ZvDB/fz2dD3ealJM2KvXePg/v1YrFZkWSasVDgajYauPXrh7u7OgvlzeWfQQH74eSy16tR9qLgFQcjvoa4wfn5+jBw5ktDQUGRZZsaMGbRp04bDhw8TERHBO++8w8qVK1mwYAGOjo4MGjSI9u3bs3PnTiC3iWuLFi3w8vJi165dxMbG0qNHD9RqNSNGjHgiOygILyIXRzt+fr8X5UsG5vv88/Hz2XviAkqFAndnR24kpWKxWFEqFVitMpev32DX0bNYLFa2HT5NWKAv3w7umrf86+1eYmCnxkhAtsHInuPn+eGPFSSnZdKnbYO8LpISUDm8OL3b1mfDvmOs23OEMiHFqFMhjErhxfMlxB6WyWxm076T/DTnL6qWCeWtV5rhaJf/7eDiTXsJ8feiTEjAPRNW3ZrXplvz2nn/rlm+JD1b1mXqsk10bVqLMR+8lm/+nq3qse3wGWav2k6V8MK7sgjPpmJBwYz5fQqhJcPyPrNarbw9sC+G7GyUShUubm4k3LyB1WpFoVBgsVg4f/YMJ44dIScnh80b1tGwcVP+9+mXQO4x8M7/PqJdx1duJZIy2LxhHb+N+RGT0UibDp3ytqVQKGjwUmNycrJZOG8OyxYtoEz5CtSp15CIsuWK/EWRJEno9HoCAorRsUs31Go1NevUp1nLNqz5azmdunTjlwlT8y3Td8AgNq9fy+I/5/HBx5+L3hnCc0eSFNTp/TGh1Zvm+/zY2rlsnz4SSZLQO7iQnZ6E1WrO61KdmZLA1SPbQZa5cfk0OenJtPjgV2yccrtWF6/aiIYDvkZjY4fFbCT52mW2TR1B0vVL1Ok5FN1dNb/sXTyp3uVtrp86wJbJX+NWrAQB5WriF1EVjY3dE3hhk3sgm3KyOLtjJQcWTyCiYSfKNu2aPwFHbtIv+vgeds8bQ63uH1CsfG0sJiOHV0xj0++f0+ydH6nR9d18y4TWaE7c+WOc3LSIUvXborWxf8zxC0WhaYuWDBvxHXZ2dty8cYP+vbtjNBpwd/fI9xtt37EzH3/+FRqNBoPBwKkTxxkx7AtiYqJ4fcCb2Ds4kJyclHcdvpuMVOglpmy58vTp/wY7d2xly6YNlC5Tlpq161KlalW0Wt1dyz/gJUqG3q/3p/fr/fKWqFu/IWe6nGLJwj/p1LUbvr5+wK2ROB0cMRoMmG+1MJeRcluhZ2dhb+9A8ZBQfhgzjnWrV3HqxAn8AwJ4tXtPpkz6Hb1Ox3c//ZJv81279WTXju3MmTn9/omwvB0SF19BuJeHurtu1Sr/iGzffPMN48ePZ8+ePfj5+TFlyhTmzJlDgwYNAJg2bRqlSpViz549VKtWjXXr1nHq1Ck2bNiAp6cn5cuX5+uvv+bDDz/kyy+/fOhCwIIgPLr6lSOYvmIL56NiKRnog0qlpH7lCOpXjiDbYMRoNpOSnlXospIkYaPTUrV0CBHF/Vi/5xjdW9S+kwiTJAK83HizYxNuJKdy9up1thw4ybBJi/B0daRXq3pUCAui3/AJZOUYC6zfRqdh7Id9cHfO3w1NlmW2HTrNt9OW0K5+JL1a1yuQBEvNyGLX0bO0qx95z9ZgVquV2IQUZGR83V1y6zJIEu7O9mTlGMg2GLkQHYebk31enTJbvRYbneae34nwfKvb4CX27tpJTHQU/gHF0Gi1NGvVhmat2pCakpKvZdjfSZKEnb09terWZ/mShaxfs4rW7V9Gku4cL6FhpXgzJJS42OucPX2KbZs38tmH7xIYHEKv1/vj5x/AoNd7FdqV0dPLm+Hf/YiT85MZRUqSJIKLh3Lp4vm8pJxKpcLJyZmMjHSys7JJSjyPh5cXdna5D64Ojk6o1RrSUlNureSJhCYITzWvEuU5tnYu108dxL9sdSRJwj0wDPfAMGRZ5uTGhRxdNbPQZXNbjWhxCyhBSLVGHFw+lYyk+LxEmCRJaGzsqdCiJ6XqtCE59gpXDm1j/+IJHFg8kYiXOhJaoynbp4/k5uXThW6jwYBheARHPETCTMJiNnF66zIOLp1M5MsDKVGrJWptwfplVouZuAvH0Ojt8C9THY3eFvS2hNdvz8FlU7l55SySQolKp8fOObfluVKlRmfnhDErHdn6z922hWePu4cHAwcP4b233qBx0+Y0bdGqwDySJKHT6ShTrjw1atVm/do1dO3Wi8hq1Tl6+BBJiYm4urnla1V96MB+9u/bQ49effKK5UuShI+vH/3fGEyHm69w/txZtmzewKgRw3BxcaV7r95UrVaDQQP6knr7WnUXjVrDL+Mn4eV9p2uzxWoh9vo1FAolPr65oywrFApcXd3IzMjIV1IBwMfXj+zsLDLS0/NadN68eQODwUBw8eJYrVYCigXS741BSJKExWLhx+++xd8/ADt7By5eOI+LqyvOt67vNra22NrakpJSMN78X2KB/xAE4W8e+TWzxWJhwYIFZGZmUr16dQ4ePIjJZOKll17KmycsLIyAgAB2795NtWrV2L17N2XKlMnXVbJJkyYMHDiQkydPUqFC4d0+DAYDBsOdWkdpaWmPGrYgPDOe9DucLk1r8te2g/y2YB3vvNoCXw8XlEoFOQYTV2JvcCkmnmBfz0ILbQNYrFZuJKURE5+En6dr3qiTd1MqFXi7OePl6kTNcmFkZuewasdhouMTiSwdwrQv36CwEkWSRF5B/LuduhTDh2Nm0699Q3q2qldoy7JzV6+TlJpRoDWc0WQmKi4BOxsdbo72jPtzLacvxTDp8wE42dmQmpnFpv0nKRtaDBudlp6fj6Vd/Uj6dXgJjUrF0XNXuHYjiZ6tRFP0p92TOHZ6vPY6O7ZsYebUSbzWbyAeHp5ICgXZWVmcO3uauNjrhJYMu+cDpdls5vq1GBJu3qBqjVrkjhyVP07Vrbpdvn7+1KnfkNTkZP5atpjr12KIKFOO6XMXFbpuSSEVWiPs3zAYcrh6+TKubu64urnRsl17Pvvfe+zfu5sKlaqQlJjAkUMHKF+xMhmZ6fTv2ZW+AwfTruMrKBQK9u3eSUZGOjVqi+NFeHEFVapHUKW67Jw9mgZ2w3DxC0al1mI2GchOSyL27GF0do659bwKIVutGLLSuXnlDLZObqh1NgXmkRQK9I4u6Byc8QotS+W2fYk5uZe4c0exWizU6/MZ1kIG2QBQaR5u5GaAqCM72Dv/V+q89hGhNZohKe4M/mG1WEhPiEW2WnDw8MPG0ZWslEQykuJR62yRrRbiLhxHa2uPzs6BjRM+R2fnRMP+X6GxsSM1Poa4c4fxK10VlXg5/tyqU68BNWrVYdrkiZQpV77Q65fVaiUlOYmLF87j5e2Nvb0dfV4fwHtDBrFw/lw6dumKo6MTFouFSxcvMObH7/H18y90e0qlEk8vLzw8PalWvQZZWVmsW7OK6KirVK9Ri/GTp3P7ZvTv12WdPn9sVquVn74fRWzsdcb+PhkHR0eSEhPZsW0L5StVxt7BgZs3bpCWmop/QAA+fn4EFAtk/769lCxVCklS8NfypTi7uFC3QUM2rl/LLz/+wMRpM3H3cCf2+nXWrVlNj9d6Y29vz6ud29OocVPefOsdtDodJ48f4+qVK7Tt8PJj+msIwovroRNhx48fp3r16uTk5GBnZ8eSJUsIDw/nyJEjaDQanJyc8s3v6elJXFwcAHFxcfmSYLen3552L99++y1fffXVw4YqCM+0J/0Ox9HOhu/f6c7ExRv4cfZfBPp4oFEpycjKISougeJ+XnRvURsb3Z2b0R1HziAjIwFWWSYqLgFbvYbXWtdDqyn8Rh5y38qpVUqc7G3p2qzWI8VrsVoZO38N6VnZpGZkM3nJxrxp3u7ONKtRAb1OQ3xSKkaTGW8353zLxyem0H/4RBpUKc0nfdvTo0UdvvtjOcMnL6KYlxvxyancTEpjYMfGBHi58VaX5izetJe0rBxsdBrOXrlOlfDitK0XmW+9otF5Ebn1xRf2/T+Jv4e3rx/DRv3ArGmT+WX0KPz8AlCqlKSlphITHUXlyGq06/hK3oiQMrBx3RpuxOe2FDNbzFy+cIGAwCBeebUHklR4Nw64dbyo1bh5eNDr9QF3Jmgf7qH1wL49HNy/l5TkZJISE9m0fi2JCQn4+QdQu34Dtm7awPWYGM6ePsnNG/EsmDsLbx8/IqvXxMbWlte6vkzfAYN4rd9AqlavRat2HZg+6Xd279jGzRvxZGVl0bv/GwQUC6RHn/5sXLuaazHRKBQKzp46SdMWrWjwUpNH+LYF4fmg0mip2+cz9i0Yx74F43D2DUKjs8VkyCbt5jWQoWqnQdi5emI25ABw8/JpDi2fglKtBVkmKy2J1LhoKrbuU2jR/dskSUJSqtDY2BFcpSHBVRo+UsypcVFcPriF7PRk4i+ewGo2cWDJJGwcXQmsVJeds0YjKRQkxVzkwJJJecs5+wbjX7oqO2Z+hzEznVYfjSeoUj3iLxxnz7wxuPiHYjWZiDt/hAote+IdVpGqHQexd/4v7Jj5PbYunqTGXkWts6V8ix65+y88pf7dnY9Go6H36wN4s38f/lq+lHa3SgUcPnSAib+NRalSIssy8XGxZGZm0qffAJycXahYJZJPv/ya+bNncuXKZXx8fLBaZS6cP0toiZL0fn3A3wrp54/zdm0uB0dHXu7c5ZF2V61W07tff34YOYJvv/4SP39/YmOvk5WZyRtvvYOdnT3jfx3Dqr+WMWHKH/gFBNCn/0Bm/zGN5KREJCROnTzOex9+jLOzC2XLVyC4eHG++eozQkqU5MK5s9SpV5+Wbdqht7Hh7Xc/YP6cWfz43bfY2dtz/txZSpcpS4eOr9w3TkEQ/pkkP8iQUXcxGo1ERUWRmprKwoULmTx5Mlu3buXIkSO89tpr+VpuAURGRlK/fn1GjRpFv379uHr1KmvXrs2bnpWVha2tLatWrcoruv93hbUI8/f3JzU1FYe/jeAlCM+6Bg0aMLBpeZrVfLTC2HEJKZy+co2KYUEFug2euXyN5PRMKpUKRqNWIcsyKRlZXL52g4SUNKxWGZ1WjaeLE4He7uhvJcEysw0cO3+VpNQ7w0srlQoc7GwI9vXAw9nhH4eR/resVpl9J8+TmFJwiGsXRzsqhgWh1aiJTUjm9KUYqpUtkW/kyewcI4fPXsbNyZ4SxXJHuYxNSOZCVByZOQZ0GjXBvp74ebrkjtJnMnMpJp7rCckYTWZcHOwoUcwbRzubR667MnDEJGq1fpV+/fqJYvuPYNWqVUycPJUfxk7EwdHxsawzOuoqUVevUK5CxbxufZDb1eLEsSNYLBYiypRDrVYjyzJJiQlcuXSJ5OQkZFnGxsYGLx9f/Pz88wrkpqWmcvzoYdLT77ReVqnUODk5EVQ8JG8kyCftwrmzXDh/tsDnrm7uRJQpx4ljR0hKTMg3TaFQUKJkKdw9PDl0YB/FAoMJCAzMLfKdlcWZ0ydJSkhAo9USFFwcHz9/lEolOdnZXLp4nvi4OCwWC65uboSWDMPW9vHUKZJlmfpVyzF92jQiIyP/eQFBuI/Zs2fz0x9LaPjeOJT3aI11P9npKcSfP4ZbYBh2LncGlJGB9BsxJEZfwK90VdRafW7RfEM2ydcvk5l0A7PJiEqjRe/ggrNPIFrb3PtYq8XMjUunSLtxLW99CoUClU6Pk1cxHDx8UTym4vH3e17OTL5J/MUTeYk5yJ1Zo7PBo3hp4s4fw2zMKTDCnp2LJ57FS5Nw9SxWixnP0LIoFEqyUhNJir5ATkYqkkKBrbM7bsVKotLocu9B4q6SGheF2ZCDRm+Li19xbF08kCTFIz3XXz64hYRts5g7bSJubm4PubRwL9evX6dt+5f5fcoMgos/WJ1Us9nEiePHUalUhJUKz1fvMjs7i2NHjqDVagkLD+fkiePE39UoQqlUYmtrR1BwMF7ePnkvmaxWK7HXr3Hl8iUyMzJRqdW4e7gTXDwEW1u7AjE8CbIsc/3aNS5dvEBWViZ6vZ7g4qF5XSWvXL5EfFwc5SpUwMbGFrPJxOXLl4i6ciW3JIevP6ElS+Z9Hzfi4zl75hTZ2dk4ODoSUboM9va55wWTycTlSxe5fi0Gg8GAs7MLISVK4Ozs8lDX1gP79/HWgL6cPHFc3H8Kz720tDQcHR3/MVf00FdUjUZDSEjuCDSVKlVi//79jBkzhs6dO2M0GklJScnXKiw+Ph4vr9yh4r28vNi3b1++9cXfelt+e57CaLXafCN8CIJwb15uTni5ORU6LSzIN9+/JUnC2d4W57Cg+67TVq+letmiHflNoZCoVuafY/B2cy7QGgxAr9NQo1zJB5oXQKNWERbkW+A7E54v/gHF8kZ6vJskSZQpV6HAZ7ldBd1zP7jHU5qDoyM169R7/ME+pJASJQkpUfKe0yOr1bjv8rXrNcj7b0mSsLG1pWLlwpNQOr2e8NJlCS9d9tGCFYRniN7eicCKdQp8LgEOHn44ePjd+UySUOts8AiOgOCIe65ToVThFVoWr9Anfwzd7zHY1tmd4Mr17zn9ftMAPP82eqSNoys2jq6FxyFJOHsH4uwd+NBxCk8/lUpN+QoVC52m19tQtfqda1Cle1xb/k6hUODr53/PbpD/BUmS8PXzw9fPr9DpwcVDCC5+Z7RWlVpNaImShN7jeuzh6YnH33pM3aZWqylRMowSdw3mI5p+CcLj8a9fSVutVgwGA5UqVUKtVrNx453uSmfPniUqKorq1asDUL16dY4fP86NGzfy5lm/fj0ODg6Eh4f/21AEQRAE4TF4wIbSRX4f+qwUk35W4hQEQRCEp12R33wIwnPhoVqEffTRRzRr1oyAgADS09OZM2cOW7ZsYe3atTg6OtKnTx/effddXFxccHBwYPDgwVSvXp1q1aoB0LhxY8LDw+nevTvfffcdcXFxfPrpp7z55puixZcg/M2z8r5HxCkIgiAIgiAIgiA8Kx4qEXbjxg169OhBbGwsjo6OlC1blrVr19KoUSMAfvrpJxQKBR06dMBgMNCkSRN+++23vOWVSiV//fUXAwcOpHr16tja2tKzZ0+GDRv2ePdKEJ4DRZW0yczOwWA04+J4n1oLMsjIpKRnoVYpsbMpOHT6U+Gu7JdIggkP7sF/LelpaVitFhydCu9ie5vVaiU1JRmdXo9eX3Dkt0fzrPyqn5U4BeG/Y8zOwGIyoXe4/7lDlmVyMlJQqjRo9Lb/UXR3bZ9n4wh+VuIUHpzVaiUlJRn9A1w3DQYDGenpODk759UTEwRBuJ+HSoRNmTLlvtN1Oh3jxo1j3Lhx95ynWLFirFq16mE2KwjCf2jMnNWs3HmInVO/vvdMElgtMq9+8guRpUP4sn/Hf71dqywTl5DM2SvXycwx4GxvR6kgX5wdbO9b2NNqlTl1KZro+ETqVgrHRqflyvWbHDt/lb+PBRJZOgQvV6e89cmyTGxCCofPXKZSqWA8XR1FEVHhIcgM+/RDYqKjmbvkr/vOmZGeTqc2zXi1R+/8I0E+IovFwrWYaC6eP4chJwdXN3fCwiOws7f/h+PFwpFDB0lLTaVazdrodDqsFgsxt9aVk5ODu4cHJcPCsb9VYDQnJ5vzZ89wPSYGSZLw8PIiPKIMGtGSWxAe2e45P3P50FZ6jVt/3/msFjOLPutGsYp1qd3jf/96u7LVSnpiLIlR5zHlZKF3cMYtsBQ6u4LXPxkwZWVw88ppslITkSQFjp7+uAaUQKFU5g0EcPPKGTKT4lFpdLgGlMDezRtJocBsMpAUc5HUuGiQZWyc3fEICkel1T3Wa61Igj2f0tJSad+yCb369KNXn373nXfrpg387923Wb1xG94+Pv962waDgXNnTnMtJhpJocDXz49S4aX/MclmMBjYunkj3j4+lAovjUqlIicnhwvnzhIdHYVCocA/oBglSoblFctPSUnm+LGjpKWmYmNjQ6nwCLy8794H8QsXhCfh8Qw/IwjCc6Nx9bKUCLz3EO23SZLEwJcb4enq9K+3mZuQSuarCQtwdrDF39ONdVeP4uxgx9tdm+PicO/WaVeu3+CTcfM4fPYyO6Z+TYCXljW7jvD7wnX0bdcQterOTUuO0ZRv2RyjiZ/nrGTyko3MHD6Y5o84UqfwtPuHm8hHvseUaPtyZzIy0v9xTp1Ox6Ah71Mi7H71MB8sTlmWOX/2NGN+GIWPrx9u7u6sWr6UoJAQBgx+B71ef89VnD55kqHvDCYjPY0lazah9fTiwL69TBw3Bh9fPzy9fVi+eAGlIkrTu/8bqFRqFs2fy+b1aylTrgJWq4VZ06dQp0FD+vR/s/CHWXHPLrwwHuTHXvg8IdWb4PG3wvKFkRQKqnQYgL37vxm4JTcGWZZJu3mNbdO+Re/ogoO7Dxf2rMPW2Z2qnQahs8s/Gq8hPYX9iyeQfP0KnsVLk5OewoHFE6jYujehNZtjtZg5tGIaNy+dwi2wFGk3ojm+fj51eg7F3sOXcztXc2brMjyCw1EoVcStm4dnSBlqvPpOod/Jo548xOnm+aTX2/DWu/+jVPi9B5m4LSw8gqGffv5YRpQ2m0ysWLqYFUsXU7FyJCaTkRlTJ9PjtT40bd7yvsuuWrGMwQP60rV7L74c/i0mo5H5c2exaf06ypQrj9ls5o+pk+nVtx8vNW5K7PVr/Pj9SLIyMykVHkFMdDQL5s3lg48+ISj49uic4hcuCE+CSIQJwgvIYrGSYzRhla2oFEpUKgVGkxmdVkOZkABKBeWOhGM0mTGZLWjUKowmE1ZZRqVUolWrkSRoWLUMSsW/HnMDgKlLN5GZZeCbN7rg4mjHiYtRfPTrXPYcO0+zmuULvqmWZbINRmav3k5KeiY6jTpvWmpGJj7uLgx8udE9397Jsszm/SdYv+fYY0nmCU+zf7iJ/IfJZrMZgyEH2SqjUqlQKpWYTCZ0ej2VIqsiW3NbHhoMOVgsVtRqFUaDEVmWUavVaDQa1BoNjZq2QKVW32dLDxanxWJh8u/jcHB0ZPC7H2Bn78DeXTsY9ulQ6jZ4qdCRHWVZJjUlmT+mTESj0aC467gYPXI4Pr6+vDv0U+zs7dm9YxsjvvqMGrXrYm/vwNSJv/HWux/SrFVrZBnmz/6DKb+Po1HTFhQLLGTEWXHPLrww7v9jt1rMmE1GZKsVhVKJQqnCYjKi0urwDCmL+61RJC0mI1aLGYVKjcWUe+5QKlUo1RokSUFwlYZIin/T3etOnIdWTMNiNlKjyxB09s7EXzjGxt8/w690NYKrNMh3rY0+sYdzu1bT+qPfcfELwWo2smnilxxdPRv/stVJunaZ05uX0KD/V/hGRJJ+8xq75vzMzStnUKhU7F80ntIvdaJcs1eRJAVntq1gxx+jCKvbBlf/kPvGKbwYZFnGaDRiMhkBUKs1ea35NRoNTZq1QK1W597zZWehVKpyWyKaTCBJaLUaVCo1Pr5+tGzT/r4vgh7UpUsXmTZlIv0GDqJZi1bIVit/TJ/KmNHfUblKJG7uHoXux7mzZ/j1p9GUKFkq7/PoqKtM/G0sQz4YSpu27bHKMpN/H8cPI0dQrUYtFv05j53bt7Fw+So8Pb1ITUlh8IC+/DlvDu9+8CFqteZf748gCIUTiTBBeEY8rkYWOQYjSzbvZ97anSgUEgFebvh7uTJ3zU5mfj2Y5VsOsHLnIbZPGcbkpRuZvWoHfdrWZ9fRcySkpKPXavhfz9aUCQ2g0/9+okrpEL7o93K+OLOyDew9cb7Q7dvpdZQvGYhGfef0Y7ZYWLnjMN2b18bNObdrV4liPoQGeLFy+0GaVC+HUllw77cePMXOI2d5+aVqTFm6Ke/z1PQsbHQaFPdJ0l2IjuO7Gct5tVktNuw7/gjfpPDs++ejKjMjg/lz/mDl0iVo9TqKBQbh4uLGpvVrGD91Jr/98iPXoqOYvWgFP476hl3bttK6Q0cO7ttLYkICHh6evPPhx3h4etKxVVO69niNnn3734lAlklJSebY4UOFbt/FxZWwiNKo70qgGXKy2bFlM+9//BmOTs5IkkS5ipXx9PJi9YplhSfCrFZWLV9KdNQVWrbtwLxZ03P3LzOTC+fO0LRFKxydcrsNlypdBm9vHzatX0ujJs3JzszC29cXtVqDJEkUCwwiJyeb5KSkvyXCRFMwQbjNZMjm9OYlnNy4CIVSiaNXAPbuPpzatIh2n0/l5MaFXDm0jZ5j13JgySRObVpEuRbdiTmxl6zkBDQ2dtTo9h7uxUoy/6POBFasQ63uH+StX5ZlTNmZXDt9oNDta23s8Qwpg/KuB2mr2cSFXWup2Po19I6uSJKEW2AYzj7BnNu5kuDK9eGuRJirfwj1+36Gi19xlCoVSpUKZ99gbl46hTE7i5MbFuDkHYhf6Wq39rEYzd75ESSJlNirGDLSsHfzRqnWIkkSjp5+WK0WslIS7pEIE549/+68f/PGDUYO/4rzZ8/g6OREyVLhXLl8CW9vHwYNeZeuHdvS47XX6dy1G106tCUktAROzs6cOXWS1NQUatauyzvvf8i2rZsZ+t4QVm7Ygvdd3QqtVisXL5wnJjqq0O2HhpbE198/X8mMC+fPkZ2VRdlyFVCr1UiSRKs2bRn382gO7NtL0xatCqwnKSmRX3/6gSpVqyFJElarFYD4+DjMJhNhYaXQaHOPg5eaNGPa5Ins2rGNs2fOEBpaAm9vHxQKBc4uLtR/qRFrV63kRnw8vn7+j/zdCoJwfyIRJgjPgMf5eHkuKpZxf66hT5sGdGhYlauxCXz++3yMJjMKhYRVlrHeehunkCTik1IxGM18N6QbRpOZgSMms3jTPkoU88EqywXqcEmAwWjk0OlLhW7f3dmB0iH++RJhN5PTycox4OPhknczotOocXWyZ/fRc1hlmb+/C4+KS2DMnFV0bFSdYN/8b+dSM7PJMZpYsGEPl6/FY6fXUadiOOHBfiiVCpJSMxgzdxXlSwTSsk4lNu478e++VOHZUOBAkgp8/PdZDuzfw9QJ4/nky+HUqlefc2dO88n7Q3KXViiQrda8G15JUnAtJhp7e3u++3kcN2/E886b/di0fg0vv/IqVqu1wPECkJGWxuGD+wsNOTAomNCwUrlvxG/FFhcbh8Viwc3DI+94sbW1xcnZhYsXzhW6nrNnTzN7xlT6vfl2Xl0SAI1Gja2tHUmJCSDLIEmYjCYMhhyuXLyAh5cXJcJKsWHtakqWCsdqsbBl4zqKh5S4q9vGg3+fgvCiuHn5NPsXT6BK+/6UrN2K5OuX2TzxS6xmE5KkAFlGvnXuQCGRkRSHbLXQ6M1vMRty+Ov7QZzdvgIXnyCQCz93mAzZxJ4pPIlu6+qJe1A4yrsaoWYm38RszMbOzevWuUNGpdGhd3Qh7txRZOR8x6uLXwgufrkJK4vZRFL0BS7t34h/2erYOrlx8/IpPIIjOL97DQmXT6PU6ihWriaexcugs3fEu2R5rhzagm9EJEqVmiuHt2Pv5oNrsRIP+W2KM8nT69/9XWZMmcThgwcYN2kqfn7+rFyxjJnTptC5azeAfNdNs9nE6VMn+fyr4bz/4cesXrWC4V98RvuOnZBlGavVkvtTuYssy0RHXeXIoYP5JuX++sHR0QkfP7+8a6nVauH6tRicnJzQ6e/UsnN1c0ehUHDt2rW7Vg6ylHtsrFi6hPi4OIaP+oEZUybl3RfY2NhitljIzMzMWywzMxOj0cD1azE4ODhw+dIFrFYrCoUCWZbJSE/n5o14MtL/ueyCIAiPTiTCBOEZ8Lhu/2RZJio2AYvFSp2KpbC31VM6xJ86FUtx+dqNQpdRKiTaN4jExcEOk9lC2dAAYuITycox3HM7Lo72vN+j9QPHlZmdA4Bee+fNtSRJ6NTqvGn55zfw67w1eLg40rlxDQ6duZxvusViJSvbgNVqJTIihO2Hz/DeT3/web+XqVo6lNW7DnPuSizjPuqD6jGMLiRu0Z8R9/gjSff4b6vVyoWzZ7G3t6dazVrY2ztQsXIkkdVrsG/3rkLXZWdvT+NmLXFwdESpVBISWoLoqChMJlOh80uShH+xQIZ88NEDh5+RkY5CqUCrvTNaqyRJ6PR64mKvF1guPS2Nn0eNoHTZcjRq1pytmzbkTVOrNXTq2p0VSxZSsUpVIsqUZcWSBZw6cZyyFSrh7uFJ/0FDGDX8C3Zu3YxVtqJWa/h8+Mh71mK51/f5z8SRJDwfZFkmJfYqkiQRUL4mGhs7PEPKEFCuJic3Lih0GYVSTVid1ugdnLGYjHgEh5N+8zomY8FrIOQe87bO7tR49d0HjsuYnfswrtLc7j4mIUmgUmvzpv39OJRlmfgLx9kw7mOM2Zn4l6lKpTZ9UKo1ZKUmEn1iD7YuHniXqsS1k/vYMO5j6vb9DL+IqlRu149t079l4addQZKQJAW1evwPvf39R8osZG8L+UycL551RqORXTu3EVmtel4dsJcaN+WPqZMLnd9qtVKxchXKV6qMTqejVKkIbG1tuXL5cqHzAyiVShq81JgGLzV+oJisVpnMjAy0Wh3Ku7ojS5KEWqslK+tOQgsp9xd49coVZs+YRt8BbxBQLDDf+gKKBVKmXHmmTvodD09PLGYzc2fNICM9A6PRSLOWrVm/djUzpk6iZeu2nDl9ir+WL8VgNGK2WB4oZkEQHo1IhAnCC8Qqy9xMScPRzgatRp33pis0wPuetb7UKiUeLrkPvJIEGpUKk9mS97brcdDequ9lMpnzPpNlGZPZglabv6aS2WJh6ZZ97D95galfDsTORsff/frha3n1zBSSRIWwIBJS0vntz7XoNGqmLN3EgJcbE+zrSVRcwr+OX9yKP5/MJhNJiQm4urmhvNWKSpIkSoSFs29P4YkwnU6Hs4srt2ZGpVZjMhmxWgu25nhUer0e2WrNrZFyiyzLmIzGAvVRjEYDM6dN4lpMNMO//xkbG9sC6+s94A2cXJyZ/PtYFAoFDV5qQtXqNVFpNMRei+G3X0ZTsXIVevd7A0lSMHXiOEZ88SnjJk/H29fvse2XOJKE54V8q/ufzs4RpUp7p1VJQGhua7BCKFRqbJzcc/8hSShVaqxm051WY4+B+lby3Go23olVlrGYTag0t0eBLXgcehYvTccRc0mKvsDOWaPZ/sd31OvzGZKkwM7Viyrt+6PS6vEJq0hGYhyHlk3ByasYexeMw9EzgEZvfotaZ8PR1bPZPu1bXHyDcfIu9i/3RpwvnnXpaWlkZGTg7eOTd4xodTqKBRVSe5Lc66+LiyvaWyMWK1UqFAolBoMh77N/6/ZLJZM5t47ubbfrkt39AgogPT2dLz8dSoVKlWnVtl2Bl6tu7u4MH/kD0yZP4P23B+Hl7U2rNu3YuG4NdrZ21Kxdh1/HT2bCb7+yasUywiPK0Kv360yd9Hu+kgiCIDx+IhEmCC8YCQmzxZLX/REgO8eI/Pf25P9CUloGM1ZsKdBEHcDN2YEODatio7tz0+Lu5IBOoyY+KTXvM6PJTGJaOsW83O8uWUJyWibLtxxAp1WzeOM+VEoFl6/fIDk9kylLN9GqTiWCfD3QqFVob91E2NvoKebtxqEzl1iwfg8JKemcvBjNtfhEktIyibmRyPItB8jOMdKhYdXHOqy7UPT+3h3igUnkdhU0mfOtJPuuLg6FLVT476fw40uWZa5FR7Fk4fxCpxcLDKZx85bodHduvj08vZAUCpKSEvM+y8m+VbMrKH93xWsxMaxZuQIHR0fmzpyGJEmcO3OaxISbTJ3wGx27dKN4aAm69epLt159Abh5I56tmzZQsUw5Tp86QUzUVT4b9i1+AbkPrgMHv0vjOlXZunkjr3TreZ/vQhBeVLnnAYvFDNx5mDblZN3nWvuQ7SdlmezURI6umV3odDtnT8LqtkGtu5Mct3FyQ6nWkpl8M+8zi8lITnoyTt7FkO6KwWqxkBRzAVNOFp4hZdHa2ONdsgK1un/A4q96EV6/PU7eAWhtHVDrbADQ2Nhh7+bNzStnSLp2kfjzx2n5v7G4+OWelyq16cPJjQs4v3sNVdrn1koU7bpeBIX/lW9fK43GuxKzVis5OYW3gvz7cg/CYrGwfetmjtyjDmfdeg0oV6HirZqyMkqlAi9vH9JSUzEa7vR8SE1JwWw24e2df1T1XTu2sX/vHlq0bsvE8eOwWiwcPnQAq9XK7+N+YdCQ9/APCODzYd/kLXPi+DGUShXBISEoFAqq1axJtZo1gdzjbsL4sXj5+ODg4PDA+ykIwsMTiTBBeIEoJAlvNycSUzPIyjHk1lSQZfacuIDZ8hhbeKlVRBT3L/TZ395WX+CNmU6rpkpEcY6cu4LBZEKjUhGXmMKF6DheaVwThZRbN0G+tfz7PVqTnJaRt7x8a5slArxxtLPhy98XEBbkwxsdmwCQmZPD1dgEivt50rlxdRpGls5bNj4pFVudlgBvNwJ93B/bdyA8PR71IUulUuPp5U3s9WsYjcZbNUis7N61/V55rUdiY2dHeOkyhU5zdXMvMPKpnZ0dYeGlOXPqJM1btUWlUnHl8iVir1/jtdcH5B4rsowkSbh7ePLpVyNIT7+TZM7KykKr1VEirBT2Do7Mnj4VJOja4zUkSeLq5UtcvxbDoHc/IDHhJiajCYvFklenJceQ+5AiEsaCUDhJocDOzYuslARMOdm3jkkrMSf2PdYWXkqNFo+giEKnaW3t840OC6DS6vEOq0D8heNYTEYUKjXpCddJvnaJ8i16gCTlq0V29dA2zu1aTfsvp6OxsQfAmJOJJOUm+oIq1ef01mVkJMVj6+yBKTuL9MQ4nLyKoVAosVjMWK3mvHVaTIbcWoR3nZXFWeRFUPhf2cHREVdXNy5cOJ/3G0lLS+P40SP4+wfkzvQvr7WSJOHl7UPEPcoTuLq55fs13h4QxmKxEBt7Hf9bL4B27diGvYMj5StWyneNLVuuAuMnT8dszu3RYDGbOXRgPxaLhbBS4SQnJTF9ykSatWhFmXLlkWWZLRs34OrmRplyFdi9cwer/1rOZ8O+QaVSYTKb2LR+HZWrVsXVTdyTCsKTJBJhgvACkSSJkoG+hPp7MWbuanq1rMuJi9FcvX7jsd6M2up1NK5W7qGWeeuV5rz74wymLdtMZOlQlm3ej6eLI/WrRJCelc1XExeSnWPg5w96USUif6sXnVaDjU5L7Yql8Pd0pWa5koxfuA5bnY4yIf5sOXiKU5ei+ez1lykfFoTirgf4y9duMGf1DsqXDKRSqWDxcC/kUSgUVKoSyaL5Lvz64yhat3uZfXt2kZqS8ti2cburR8PGzR54GaVKxcDBQxj97XAWzZ9DaIkw/pw7k3IVK1ExsioJN2/w8ftv4+dfjM+HjySyeo18yxuNRlavWEqtuvXx8PTE1c2NcT//gN7GBm9vH6ZM/I1GzVpQKqI0SYmJhJYMY9Jvv9C5aw9kZObNmkHJUuE0aNTksX0PgvA8kSQJ96BwnLyLsWf+WMo27UL8heOk3Yh5rNvQ2thTvOpLD7Vc1U6D2DD2I46smolPWEVObVmKg4cfxSrUwZCRyuZJX4EMjd/+Dv9yNTm3axXbpn9LeP32GLMy2PvnWIIq18czpAwewRFcOriZvX+OI6xua66dOsCNSyep1/tTXIuVxC+8CoeWT8vteqnWcmrzEmydPQirXXDUPeHFo1Kp6NTlVX4Y+Q3TJk+kdJmy/DlnVr4BXf7tzalCoSCsVDhhpcIfeJlS4eG0bNOOX0Z/z5tvvUNmViZTJ02g/xuD8fPz5/Spk/Tt+SofffoFrdq2x9vnziiVJqORbVs2YzabqdfgJSxWK1mZWYweNYIBg9/m6uVLrF65gqGffI6trS3uHh4c2LeXMaO/o37Dl1i9cgUqlYour/bI/z0IgvDYiSNMEF4wxbzd+GJAJ1ZsPcDiTXspHRJAuwaR/DRrJSqlkgphgahUuTVMSgX70fGl6nnLSrfqbfl4OKPXamhWszyBPh732tQDkySJ0AAvRr31Kqt2HGbO6h2EBnjxeoeGeLs5k51jpFKpYIwmE8pC6qt4uznRoWE17G6N8NOxcXW83JzZeeQMJy5G4+XmxI/v9SSiuH++JBiAva2OZjUrEODl9q/3Q3j+hJcuy5fffMealctZtngh5StWonmrNiz6cy5KpZKqNWtTMikJgPIVK6G/qwujSqWiWo1aIEnY2NjSok07SjzEzfi9SJJE5arVGfr5MDauW83xo4cpU64CTVu0xt7eHlmWqVajNi6uhf+m/QMCadW2A3q9DZIk0bBJU9RqNXt2befooYO0adeR+i81xtbWDltbO4Z//xMb1qxi+dKFSJJEmXIV+OiLr3H38Ly1xkfp3CQ6RAnPN2efIOr1/ZxzO1ZyessyPENKE1a3DfsW/oakVOIdVhG13g4Aj6Bwwhu0y1tWkhR4h1XC2TcYtVZHSI2muPk/7EiLBUmShFuxkjQcOJzzu9dyfN18XANCiezQH1tnd0w5WfiUqgzISJICj+Bwmr7zI+d2rOLUpkWoNDoiXupEaI1maG0dkGWZJm9/z7ltf3Fy40L09s40emMEXiXKoVCqaDBgGBf3rufC7rXIVitO3sWI7PQmdm5ej7wP4szxfGnT/mVk4ND+fURHXaVx8xZkZmWiUqnQanW0atOekmGlUKmUNGvRirDwOy0gHR2daNW2PcUCg1CrVHTo1AUbG5t/HZNWq6P/G4MJDi7OyhXLUKlU9H9jMI2bNUdSKHB0dKJpsxb43W61dheFQkFktepYrVZUKhU2Wi2DhrzLmlV/sXzJIuzs7Pl82HAqVcktwxESWoIffhnHiqWLWTB/Ln7+Afw4djze3j6FRPYIxAEjCPckyYWNx/yUS0tLw9HRkdTUVNF/WnjuNGjQgIFNy9OsZoUnsv6ktAw27T9BjbIl8XZzAuC3BeuYs3o7K3/5CCf7gsW0hcdj4IhJ1Gr9Kv369RMtzx7BqlWrmDh5Kj+MnXjPEQsft7jY62zfsokmzVti75C7zW++/IRjhw8zZfaf2Nvb/ydxvOhkWaZ+1XJMnzaNyMjIog5HeMbNnj2bn/5YQsP3xqFUPZmC1FmpiVw5uJWA8rWwdc7t4rT3z7Gc3rKMLt8vQmf335zDXjSXD24hYdss5k6biJubeMH1uFy/fp227V/m9ykzCC5e/J8XeEDHjx3l/NkztGn/MgqFgqTERPp070LTFi3pO+BN0SrqMTmwfx9vDejLyRPHxf2n8Nx70FyROLsIwgvGYrGyef9J1u85xuBXmnEjMZVlW/bzcsNqONr9+zdpglDUHucLULPZzKrlSzl6+CDdXuvL1cuX2LpxPb1eH4idnd2/Wrd4USsIzy+rxcLF/Ru5fGgLVdoPICMxlnM7VhLeoD1aW/ESV3i+POr1LDs7i19+/IG01FRq1KrNujWrMRgMVK1es0B9TEEQhMdJJMIE4QXj7uzAx73bsXjTXn77cy0atYreberToWE18ZZIeC48zl+xr58/X3zzHUsWzGX8mB/R29jwzoef0LRF6399vIijTRCeX3YuHtR57SPObFnK/kXjUaq1VGrbl1L12oprrfDcedRfdJXIanw96nvWrvyLvXt24ePrx6iffqFM2XLiOBEE4YkSiTBBeAH5ergw+JUHL84tCC8qSZIIDA7mnQ8/KepQBEF4xjh6+FG106CiDuO5IlrSPqXu84cpfJKMfGuUxtp16lG7Tr0nGd0DuW+c/304D+lZiVMQnh4Fq04LgiD8S2kZWbz6yS8s2rinqENBlmUsVivpmdlkZRvyDQ1/e1pmdg4p6ZmkZWZjNJn5e+lEWZYxGE2kpGdiNlv+610QnmMWi5nB/V5j/C8/FXUoWK1WsjIzSU1JIS01lezsrLxjQZZlTCYT6WlppKYkk5Genjdc/O1lc3KySUtNJTUlhcyMDCwWS4FjSRCEx0OWZdb9+iFbpgwv6lCA3HiM2RkYszKwWq35PrdazBiy0slJT8GQmYbZZMh3bjEbc8jJSCMnIxVjThbyXcv/nXjQf0rd5w9T+KSiSdqsW72Slk0akJmRUUhEhXn8ccqyTGpqCinJyQX+l5mRkXvMWK1kZ2WRmpqSe03NzMx3XP0XcQrC8060CBME4YE8zFtYi1UmOi6B1IzsJxlSof4ep9liYe2uo4yYuoTyJQMZ/W4P9FpNbpwWK2t2H2XZ5n2kZWZjlWWqlQmlb7uGONjq85rl5xhNjJmzitGz/mLZjx9QvWwJ0WRfeCxkGa5fi8HT27tI4zCZTOzZtZ1ZUyeTmZmBQqnE0dGJAYOHEFGmHMlJicyaPpX9e3YiAyqlipeaNqfdy53R29hw8vgx5s6cTnzcdXJyctCoNbTu0JHW7V4WdV4E4QlJT4hFZ5dV1GFgtViIv3icLZOGIctWmr//C05euSPqmQ3ZHFszl0sHNiHLVhQKJa4BJajY+jUcPPxIuHKGo6tmkXz9EiChtbWnTJMuFCtfG4U4dwiPWXpGOlcuX/qHpNKTZbFYGPreEJKSEvM+MxqMnD51kmYtWjFy9E8c3L+P+XNmkZycjMGQg1ar47W+/anXoKG4/xSEx0QkwgThOfBfdBV4kPU/DV0W7t6+yWxm3tpdHD5zGR935ztvoG/Ndy4qlrHzVtO7TX1a1K7I4TOX+WHmX1QtHUrN8iVz55Vl9p+4wJLN+9CoxE358+lp+OU+iCcX58Xz5xg57Atat+vAK917kZOdzbBPhzL62+H8+NtEZk2bwoqli/h+zG+EhUewZ9d2Ro/8Bm8fX6pUq84vo0fh4enJiO/HoLPRM3PqZH4YMYzIajXw9fN/IjELglD0rFYLVw5t5fyu1Tj7BJEUcyHf9It7N7B/yQRafjAWz5AypN6IZt2YDzhhY0uVdv3ZPn0kar0tjQaNRO/gzOG/ZrBr9o+4B4Vj5+JRRHslPAniSptLpVIxfvL0O9uTZY4dOcxXn31Mm/YdiI+L48fvRlK9Zi2++mYUFouFMT9+x9dffEK58uVxcXX7T+IUhOedSIQJwnPg9oUwO8fIX9sPsmLbQdIys/B1d6F3mwZULBWEDBw4eZGpyzZz/WYSzg62dGhYlaY1K6BSKPh47Fw8XR1Rq1Rs3HcCJ3sbXm/XkMwcA7NXbicjO4dmNSvQq1U9lEoFY+as4mJMHDXLh7F0834MRiONqpejS5Oa+WKTZZmMrByWbzvIqh2HyMjKoWQxH3q0rEN4cX+MRlNuq6wt+0lOzcDb3ZnuLepQrWwJFHe99ZJlGaPZjNVaeFcrjVqFQpLyvSnLyMrtfvFm5yZMWLSB9MzsfN/X4k17cXWyp0XtStjqtUSWDmXMB73yjZ6ZlpHN6Fl/UTm8OAqFuOV4XhgNBrZsXM+yJQu5GR+Hp5c3L3fuSq16DVAoFJw9fYppk8Zz+eIFbG3taNSsOS93fhWNVsvokcPJyswiOCSENX8tR61W80r3njg5uzBz6iQSEm5So3Zd+vZ/E72NDfNmzWDLxvW06/gKC+fNIjUlhWo1a9O99+s4O7vkxSTLMgaDgY1rV7N8yUISExMIDAqmU9fuVKoSidViZce2LSxdOJ/Y69dw9/CkbYdO1G/UJN8Q87IsYzaZsFgK78arVqtRKJX5jhVZtlKnXgM6dO6Kg4Mjjo5ONGzclF9GjyLqymW2bFpP5ciqlKtYCUmSqBxZnbBSEWzbvIFyFSoSUaYsLzVuhoeXF5IkUa1mLWbPmMLlixdEIkx4rljMJqKO7eLUxkWk37yGjZMbYXXbULxqIxRKFcnXLnH4r+ncuHQKtU5PYIU6lGveHbVWz/5Fv5N8/TK+4VU4s3UZVquF0g074uQTyJFVM0mLj8Y3PJLK7V5Ha+fIuR0rObVpEeWad+f4urlkpSTiVaI8ldu9jp2rV4G4rhzcwslNi8hMvIGDhy8RL72Mf9kaSJJEzMl9nNywgNS4KPSOrpSo1YLQ6k1RqjV554Lb3Rit9zh3KFUqJEX+c4fFaMSUk035Fj2IPXukQCLs+pmD6Owc8Q2vjKRQ4ORVDI/iZUiMOk9GUjzXzxyiXt/PcPQKQJIkStRoxtlty4k5sYewOq0f819PKCrx8XFM+m0sx48dBUkislp1Xu3eE08vbzIzMli6eCFrV/9FZmYWYaXC6dbzNcJKhXPqxHHGjvmRjq90ZemiBcTERFOqVAQDBr3FX8uXsXXzRpycnOjb/w0qR1YlLTWV/737FjVr1+HK5cscPngAZxdnevXpR62/1SGTZZmY6CimTBzP8aNHUWs01Kpdh559+mFnZ0dSUiKTxo/jyKGDWK1WKlSuTI9effDx9ct3DFitVgwGQ6H7rVBIaDTa+7biMhhymDF1EqXLlqVKZDVSUpKpWbsO7Tu+gqOTE5IkUbdeQ1YsXUJ0dHReIkzckQrCvyMSYYLwnJBlmaVb9jPuzzX88sFrFPNx569tBxn83VRmfTOYrGwDb46cQr8OLzGiwSscuxDFu6P/wGKRaVOvMhdi4thy8CRDe7Vl3NDejJq+jAHfTKJZzfJ8+1ZX9hw7x2fj51OuRDEqhxcnLjGFldsPEeDlxo/v9eTq9RsMGT0dq9VKp0Y18uIyW6z8tmAdu46e5eM+7Sjm5cb0FVsZMGISs795i6PnrvLDH8v57u1uhAX5smbnEd4Z/Qczhw+iRMCd7mJGk5nPxs/nxIXoQvd/xKAulCtRLN9nTvY2dGtem2yDsdBldh09R5WI4sQmJJOcloFKpcTPwxUHWxskSSIrx8CoGctwsNXzWut6HD8f9XB/E8SNytNIlmX27NrB9yOGMfTzYVSqUpWtmzbwxUcfMHbKDGxtbHl/8ADqv9SE/33yBVFXr/D2gD7k5Bjo3W8g12Ki2bl1C4Pf+x+jx/7O9Em/8+GQQdSp35APPv6cS5cu8Mn7QyhZshSNm7ckMSGBrZs24O3jyxfffEdWZiaD+/cmIz2tQBH+hfNmM+ePqbz/0eeULV+BZYsW8PF7b/PdmN+QrVZGfPUpb783lNp167Nrx1a+HfY5zm6uVK5SLW8dZrOJ3375ka0b1xe6/4Pe/R/1GjbKd2MeFl6aEmHhKBQKJEnCYjETffUKjk7OOLu43vre7qxDqVRia2fLmVMnUavVDH73fygUuWVHMzMzOH3yBHq9DcWCgh7tb4Q4doSnjyzL3Lx8mi2TvqJqxzcJqtKQmJN72TF9JDp7J5y8Alg/7iNcA0rQ5uMJpCfGsuqHIRizMqjx6rtkJMVzftcanH2CaTLkB05tXsL6cR9TrEJtanZ7j5yMVNb/OhRHT39KN+5MdnoyUcd2oXNwoW7vTwFY+f1gtqcm0nBg/tpg53etYeesH6jV/QP8y1Tn4r71bJr4JfX6fIqjVzE2jv+Miq1fo97rXxB79hDbp49Eo7cjuEqDO/tntXB01UxOb1lW6P5XaNWLsDqtkJR3Hh9UWh0lauYOvhN77miBZdwCw7i4dz0psVdw9AogJyOV1Pho3IPCUGl1IOWW+b6zPj0KlZq4c0dEIuw5IVutfPjuW+j1Nvw0djwWi4Vvv/6Kn74fxSdfDGPB/DnMnzOLYSNGUbx4KOPHjuHD995m2qx5ZGVlcejgATIzM/l82DekpqQwaEBfjh09QvdevRk7YTLffzuc0aNGMOa3CajVGk6dPM7pUyf5cvhI3hg8hD+mTebtgf1YsGJVvriuXL7Eu4PfoHzFivz6+yRSU1L54pMPuXD+PN+M+oHPhn5AdlYWP4wZi0KhZPTIbxg5/Cu+/vZ7nJyd89YTe/0aA/r0KnTfiwUGMnzUDzg5ORc6HeDQgQMcOrCfMb9NxMbWFhtbW95694O8a2paWipHjxzGw9MTX1/ff/8HEQQBEIkwQXhuyMDN5FSssoxOq8HZ3o6uzWphsVqRrTJKhYLeberTpWlN7PQ6apQtiY+7C8cuRNGyTiWsVpnwID/qVymNg62e2hVKsWzLAXq1ro+XqxN1K0Vgb6Pn+IWovNZRzg52dGpcA283J5wdbGlWowKb95+kRa2KeXFlZOWwYMNuhnRtQWRECJIk0a15bdbtPsqaXUfQqFSYzBb0Wg1OdrZ0bFQdo7lgwXqtRs13b3f7x+/gblJeC7FCxgGSZeISkjlxIZpZq7YjAVdib6LTqPlfrzYEeLqxfs8xdh87x5j3e6FWP/zpUjzIPz3+nlhJTUkhOzsLvV6PvYMDLdq0IycnG4UkoVAoaPtyZ9p3egUXVzdcXN2IKFOWA3t20aP368iyjJePD01btsbV1Y0GjZoybdLvtOnQCf9igTi7uOIfUIxjRw7RuHlLFAoJtVrNq7164+cfgMVi4ZVXe7B4wVxu3ojPi8lkMvHHlAm0aN2eeg0boVAoaNOhI9u2bGTNX8uoXrM2Genp6G1ssHNwoFGzlmTn5KBWqfPtq1qt4e33h/L2+0Mf+PuRJCmvlpfFYmH3ju0sW7yA3v3ewM8/gIaNmrJ4wTwOH9hHWERpjh05zL7du1AoFFitVpRKJVlZmfyfvfuOr+nuAzj+OXff7L0jiUREYou9dxWlE6VDqWq16FQtXdrq1Kc1qkYVtWvvPWrV3psgEklkyM6d5/kjhEgQhAy/9+uV56kzv/feM37ne35j9vSpnD51gvPnzvLmwHfx9atwX7+XOHeE0sqYnYEhMx2V1gatjR3BddtgNuSgUmuRFAoqNXyCkIbt0Tu6YuPkhm94JBcPbqdBt4HIgNbWnrAWXbB19iCkQTu2zxhFcL02uPpXwmTIxrVCJeJOH6Rqu25IkgJkmVqdXsHJOwBZlqn91GvsmPU/UuNvvJixWMzsWzyJoNrNCW38ZG4cjTpw8cA2Tm1bQfUnepKdloJaa4NGb0tg7eaYDTlo9Lb5PptCqaL2U69R+6nXivx9SJIEknTbDu5DGz9J3Mn9rB07FM+Q6qQnXkaSJKq0eBpbJ3d8q0QStXsDfhH10Du6ErV3E6nxl3APSr2v30cofaxWK+fPRVGvQQN0Oj3OLi58+PGn7N2zCxkZb29f3v3wY+rUrY9araZF6zYsnD+PqykpQG4N7m49ehJSKRRZlgkIDCQ7K4uuzz6PRqOhc5en+XTIB1xJSMDH1w9kaNmmDQ0bN0Gv1/N8j54smDeHdatX4+7hDuSWAbdv/Zfk5CQGDHwPN3d3fHz9ePOdwQz98F2OHzvK+agoKgaHoNPpcXVz470hn7B186Z8iVsAXz9/lq5ef1/fTXZ2NhPGjaZZy9ZEVKuW94JKqVSSnpbGpD9+58L5c1yKjuajT4bj5i6aCwtCcRGJMEEoJySgZd2qrN91hP7fTCA0wIcG1SrRpUVd3JzsMVusnItNYNjY2cQnpZJjMHL07EWqhfhhtVqRABdHO+xtcjuJV6uUuDs75HUar9WoUCgksnJu1K6ys9Hh657btEujVuHr4cLa/w5humlkxSspaVy8fIXf563hn3U7gNxO6s/FJnDuUjyvdWnFyu0HeOeHPwmt4E39apV4qnkkXq5O9/Ud3AuD2YzZYuHVzs3xcXfhTHQcn46dxd/Lt9DryWZMXrSB59o0IDzYj9MX4+45HqH0uPXYqF6rNlXCqzHso/cIrhRK3foN6NC5C37+AVgsFqpEVGXUd98QE3OJnJxsThw9Qq06dbFcGynR3t4eFxfX3ASSSomLqytOzs65545ajVKpIiszM29/Gq2WwKCKACgUCgKCKpKUmEh21o0BJVJSkom+eIH5c2eyfetmIPcB4vTJE6jVGl7p+wa1I+vx9WdDmTH1T+rWb8ATHZ8i4Np2i4PFYmHLxnX88PWXdOjUhadf6IEkSbz4ymukpafx1fCPsbWzJzgklLDwqpw7exquFdxVKjVVa9TEwdGR9LQ0tm7eSPuOnXFwcCy2+AShpLn4BeNXtT5bpnzL4dWz8K1al0oNO+DiWxFZlvEMqcaeBRO4evkCJkM2ydGnsXPzxmI2IQEqrQ22zu5IkoRCoURv74TewQVJoUChVKFQqTHmZHL91Y6kVOHiH5y3f2ffiuSkX8WYdWPUO8O1WlbpiXEkRB0Dcps7X405j7NfRezdvKlYtyXbZ4zi2Ib5+EbUI6Rhe1wrVHqoHW/LskxqfDTJsefxDK6Kd+Va2Dp7cHr7SpIunsLVL4TGL33I7vnjWfHTYGwcXfAIroqtsztKleahxSU8Wgqlkv5vD2TUDyM5evQI1arVoO0TT9KpS1e0Wh116zfgn7mzGfhmP5KTE0lKTCQ+7jLZ2de6s1BIVAjMrV2sUCjQ6fQ4Ojqh1WqRZRm9jQ0moxGTyZS7vCThXyEAnU4HgJeXNzq9nkvRF/ISYWazidhL0Vw8f54+L/fI614gKyuLjPR0kpOTeOOtt/n2q895ucfzRFStSut2T/DUM8+g0+mL7bs5uH8fR48cZsiwz1Hd+lJLo6F2ZF3cPdxJTk5m0/p1NGrSDL2++PYvCI8zkQgThHJCkiQigv2ZPXIwu4+dZcOuw8xes52JC9czaXh/tuw/zuRFGxjauysNa4SiVat5fcT4G++1JFBIinz9YCmVigL7ubmm1q19cuUuUHB5J3s73n+pE+0a1Mg3T6VSolWrmPbVAPafPM/anYdYsP4//pi/lj8/f4ualQPzlrVarVy4nEhmTuH9MAR6u2Orv3M/DLfydnUixN+TAO/ch5LQAG/CK/qx/eApTGYLRrOZKkG+nIiKJSo2gWyDkaiYBPy9XPHzcBUj95RRkiRRISCQ0ROncOzIIdavWcWq5UuY+PsYxkz4i9iYaH745kv6vz2YN94ZjL29PcM+eo/MzIy8mmUKhSKv2QJQoM+t3OY+N+SeKwXPp5vJshWdTk/v19/k+Rfz135UKVVodTpGjf2Dk8ePs37NStavWcWk8WP5ZewEmrVsnbes1WrlcmwMqVevFrofH1+/vH5HbmY0GFi+ZCG//vw9L/d+ne69XkFvk9tfnpOzMx8MHY7RaARZxmKxMOZ/P2Ew5CBbrcTHxeHk7Ezd+g2JrNeAho2b8Ur3Z5g9fSr9Bgy84+cWhLJCkiRsnT14YvDPJEWf4tx/64nas4l9iybTbtAPSJKS9eOHUb1dD2o/9RpaWwe2Tf+RuNOHyEtsXUuA5W1ToUC6tf/Jm+6zkqS4du24tn4hccmyjEKpolr7HkR27Zs/ZqUSlUZH2wEjSb50lnO71xO1bzP7l06hVf+vqNy0c74+wjKT48lKTSpkL2Dn4onesej3PtlqYde8sWhtbGnWeygKpQqr2YQsW9m7aBI+VSJxD6pC+0E/YrXkvmTISb/K+b2bcPa9v2bVQukjSRLPd3+R5q1as23LZjZvWM/H7w+iectWfPjJcN56vTcatYaB731IpdBQ9u/byweD3s4rb0rk1li++bhTKW9+hJXy3W+lazW770Qm93gPCw9n/OSp2Ns73FhfIaHV6pAkiYaNm7Lt381s3riBzz8ZQmS9+nzxzXe431Qzy2AwcObUyUL3o9XpCAyqmK8fz+usFgubNqwjIDCI0MphuXHJMtlZWWRkZuDs7EKzFi2RrVYaNmnKc52fpGbt2jz7Qo87fjZBEIpGJMIEoZwwmszsOXYWZwdbmtQKo1ntKlxJSePJd75l0ebdRMUkUKdKEM+1aYAkSSSmpHHuUgJhgb4FmhQWVUZ2DgnJqXi5OWEymYlNTMHX0xX1TTd8DxcHtBoVV1LS0Os0KBUKMrJy2H7oJBEV/Ym5koxe07DpTQABAABJREFUo6Z+1RAaVg8l6Wo6Xd77gSVb9uRLhJktVlZtP8C5mPhCIoE3nmlLsL9nkWOXJIlGNSpzJjqOzGwDdjY6DEYT6ZnZuDs7UMnfm2yDkZXb9gOQkpZJUmo6K7cfAODFDk3u/QsTSgWLxcKRQwewWmWq16xN7ch6XE1J4dXuz/DP7L9xdHKmQkAgL/R8Cb3ehsyMDM6eOYWXtw8FG+AWjcFgIDYmGv8KgVitVqIvnsfdwxMb2xtNk1xc3HByciY25hI6nR6VSkV2djZ7d/2HX4UKZGZkkJWVSc3akVSvWYs+bwygf+9eLJg765ZEmIUdW7ewf+/uQmN5ttuL1Kwdme+hwmQysmzxAsb9+jODPxxKx85dUWtu1Mg4evgQl2NjaN3uCSRJIinxCkcO7qdN+ydJSkxkxPChDHj3A+o1aIRCocDO3h6FUpFveHhBKOtkWSbx/AlyMlLxqVIHz+Bq1O7Sh2U/DODw6jn4VKmN3t6F6k+8iI2TG6acLJJjzhZo6n8vrGYjqXHRuAWEAjIpl8+jd3BBa3vjwV1n54SNszupcRdQarQoVWosJiOxJ/ejt3dGkiAjOR6/iPq4B1WhVqdXWfXrBxxZN5fKTTvf+HxWK7HH93LhwNZCY6nUuAMVajRGkoo2grLFZMSQmY7e0QXltdouCqUKra0Dhsw0LEYD5/dtRu/ggmdINQAun9xPTkYqFao3utOmhTLkakoKWzZvpEXL1jzXrQfPPN+NZUsW8e1Xn/PEwQOcOHaUL775noaNm2CxWEhOSiIlJfme93P9LMt9GRSL0WhAq9VxJSEeQ04OgUE3alaqVWp8/Py4khCPLMvY2dsDEBtziePHjhJRtRq7d/1H02YtePq5F+j67PNsXL+WIe8PJurs2XyJsLS0VKb/9WehMXl6efF6/wF5279ZSkoyRw4dpHbdevkSdwcP7GfCuNF88tlXhISGolAqcXJ0wmKxcPU2L7gEQbh3IhEmCOXIzsOn2X30DF/0f4EKXm6cj72CxWolPNCX9MxsDpw8T3xyKiazhT/mr8XeVk9KeiaZ2Yb7er5PTs1g7trt9HyyKRfjElm74xAvdmiCrV6bt4ytXkfXFnWZv/4/IqsEE1LBi3/W72TWyq1MHN6f/SeiWLvzEF+88Twh/l5ciEvEYDRTuYJPvn1p1CrefL7dPcV34+FDLnR6t3aNGPDdZBZs+I8uLeqyZd9x9p2I4v1enenSoi4vKZrlrXM8KoZTFy7z1vPtaFg9VNQGK+NOnTjOP7Nn8NGnXxBRvQYxly6SkZFBeNXqZOdkkxAXR1xsLDa2dsyaNgWlUkVGegapV1PvKxVmMhmZ8def9O73JjnZ2cyfM4u69RvkK0yr1Wq69XqFOTOm0bhZc+rWb8S61Sv4c8LvfPHND8TGxvDnH2N5/+Nh1K5bj9iYS6SmptCsZat8+1Kp1DzXvSfPde9ZpNhkWeb40SP8MeZXXu7Tj05dnkGpVOZ7eL8cG8M3n3+K3saGatVrMmv6X5gtFpq1bI2buwcWq4Xpf07Aw8MTZxdXFsydRUpSMq3a3Ns5KwilXWrCJf6bM5pGPd/Hr2p90pMuk5OWQmBkS/QOLmSnJZOaEAOSxJG1czEZcjAbs8lOSy7Qt1CRSBL7l06hfre3kSQFB1dMx7NSNRw8b4zGqlSpqNGhFztm/sKZHasJimxJ9KHt7Jw7hoY9BqNSa9gyZSQNewwmoFZTMpLjyU5Nxiu0Zr5dKZRKQpt0JLRJxyKHlz/JJ1+fiCzLqDQ6/Ks34tDKvzm/fws+YbVJjb/E8Y0L8Q2vi87eiei1c7hy7igt+32BQqni4MoZ+FVrgLNfcKH7E8qmCePGcOb0KV7p3QeNRkvUubN4eXvj4+OLjY0tZ0+fIj0tjcOHDrJ86WJ0Oh0x0dG4uLrcfePXXC+VKRQK1q9dQ7MWrahRsxaLFvxDRkYGrdu2Y9+1F0SSJFG3fkOcXd0Y++svvPfRULKzs/n+m69QqVRUrVqdqZMncuTQQfq+8RZ6GxvOnT2Du7tHvo7yAdzdPfju5//d83eSmJhIfFwcXZ59Pt90T08vriQkMGXSHwx6/0MUCiV/TZ6AVqulYeOm97wfQRAKJxJhglBOqFVKXu7UHLVKydDfZpCVY8TN2YGhrz1N5+aR1A6vyM/TlvLKZ2PxdnWiR4cmNK5RmZ+mL2Xs3FU4O9jh7HCjdoqNTou3mxOqa80jJUnC280ZB9sbfRP4eLhgb6un34gJZObk8FTzSF5o2xCVSomXmxN2NjrUKiWDX+zInLXb+XryfDKzDVT09WTEm92p4OXGC20bAvDFH/NIz8rBzcmeQS8+SddWdR/4O9lz7Cw/TF1CQnIqmTkGZFnmibe/wc/DlY97dyW8oh8j3+nJ1KWb+HvFv7g62vNuz0480bgmt+a51Nc+k1ajLnRfQul1a0f5CoWC9k92xpCTw68/f8fVlBRcXFzp1bsv3Xq+zNWUFK7ExzH4rddxdXXjqWee57MRIxkxfCijR32PSqXK12GtRqPF29sHjSY3ASxJUm5h+aZRohwcnAitEs6Hg94iJTmZuvUb8Pqb76DT6/Hw9MxbtlfvPjg4OjJ5/Dh+Hvk1vv4VGPj+ECKq1yA0LIyM9DQmjBtNclIizs4udH22Gy++3PsBvyCZqLNnSUlJZuqkCcycOiVvloubGwPfH0LzVq25Eh/HuF9/Jisjk/Cq1fjmh1+oGJLbx9DXP/zCrGlT+HDgW1isVnz9/Pjh1zHUrlv/wWIThFKmQo3G5KRfZf+SP9k67Qd0Ds5UatSBGk/2wmwykhp3kQ3jh6G1dSS0yZO0fuNL1v0+nG1//4xKq8fO1StvWwqlCns3b1Sa3PuqJEnY5DU9zL1qqbV6/Ko1ZN2YT8hMuYJHcAQNug9Eo7fF1skdjW1uTZPwFk+jVGs4snYOu+aNxdbVk8iur+NfrQEgEflMPw6vns2OWb+is3ckoGZTajx55wFoiiIt/hJbp33PlQsnMRtyMJsMLPyqN1obB+o99yZ1uryG3t6JPQsmkJWahEZvR2DtZlRt+wI6eydqd36V/cumsfrXD5AkBYF1WlK17QuoNLoHjk0oHRydnPjxf78xfuxoXu3ZHaVCQeUq4Xz5zfdUrlKFr7//iUl//M6Lz3elRq3avP/RUBbOn8fo//1E2/Yd8PH1RaO+UUPZ3d0D3U39ZGm1Grx9fNBcq8WsUCpo2boNK5cvYeSIL7Czt+O7n/5HQGAgJ48fw9fXL3dAidDKjP59AhPGjeHl7s+hVClp0LAJfd98Ky+59fvoX+nzcg8kJIIrhTJi5A8Eh1Qqlu/FYrHg4OiIj8+NF7+SJBEYFMR3o37l76lT6PNyT5QqJf4VAhg/eSphVcKLZd+CIIAkP0h97RKSlpaGo6MjqampODg43H0FQShDWrVqxZtP1KRD41olHcodfTp2FnuOnmP1uE9LOpQy481vJ9LkqZ7069dP1Ci7DytWrGDCpD/5acwEHBzLTgfsv/82iulTJrFt39EH/91vzeo9vJUeTDHHKcsyLevX4K8pU6hXr94DBic87mbMmMEv0xbS+v2xeU32SqODK2ewbfqP9PvrP1Qa7d1XEIjau4nELX8za8oE3NzcSjqcciM2NpauzzzH+MlTqRhcWG29ErjPFCI5KYlnOj/Ba6+/wcu9+959hcfEnt27GNi/L0ePHBblT6HcK2qu6M49CQqCINzBfTXzEATh/t1X+bUECr1lJU5BKOXK4Ptq4bFUXNfv4jje77CNYjudHvJ5WVbiFIQyTCTCBOExUdy3QludFkc7m2Leatm5ZZeVOIWH5B4OAJ1en6+Z5KPa730tX1zECSIID0yl0aJ3cBY1OIRypJA+5fKRbjO9aCSFhJOTM1rtbZrWFvlUerhx3lWxxikIQmFEH2GC8Jgo7lvh0NeeLuYt5iort+zbxVk6GgcINzykX+QeNvlq3/682rf/XR5mixjnvX6UYv/oDylOQRAKCG/1LOGtni3pMAShGEm3+e/bLXNvnJycWbh8zX2vX3gMxR9n8SlKnIIgFEYkwgThMWIwmpi4cD01QgNoWqvKfW3j+mPwg76h3rTnKKt3HMRitdKleV0aVq+Ub/joB01fPIqE1MSF6zl98TIaVe6Ilr4eLqIYUuoU/RexWCxMmfg7QRWDad2uQ/FFUKRzJf8y/23fxqrlSzCZjLRu14FmLVuhVJaGW3bxHOHpaWmM+/Vn0tPTcHZ24b2Ph4laL0KJKK57xc3bMRmy2bfkT3zC6lzrrP4+SdIDx3Zuz0bO7V6PbLVSpUVXfKtEIimKt0HIw7jf3rzNPQsnkhIbhVKlpt7zb2Hn4lnMexMeSDEcAEePHGbp4oW8M/g9bG3t7ns3d7yPFGEDBoOBqX9OJOrsWVRqFR8M+RRHJ6e77PXe43xQk8aP4+yZ06g1Gt58exDePj53X0kQhHxKQ6laEIRHxGS2MH/9ToD7ToQV1839wMnzrP/vMJM+74+PuwuSJGEym1m6eS9/Lt7I+y93omVkVSC3j5TktAxmrtrKxl1HkZGpX7USbz7XDjtbHT9NW8ra/w7l277JbCbYz4sv+7+Av6frbeO4cPkK30xewJnouHyJuLBAH355/xWGjZvD3uPnbqwg5267aog/r3VphaOdDd9NWcTzbRvi61H0Yb6F0sdqtbJs0QIaNmlarImw+3HsyCGWL1nInzPm4uHpjUJSYDab2LBmNRPG/cbrb71D+yc7A7nnR+KVBBb+M4dtWzaRnZVFeNXqvPbGW/hXCECWZU6dOM7Ecb9x/txZbO3saduhI8++0AO9jc1dE1CyLJOZkcF3Iz4nIz2Nj4Z9gY+vHwA7tm5h5FefYbVYuHmo1Zd69+W5bi/y++hfWLLwn2ujed2YP3HaLLo8+wLz585k0fy5vPfxsOL/EgWhCIrrnnbzdiwmI8c2LECl0T9QIqw4Yrt8Yh/n922h85Cx2Lv75jtP0xJiWPbdW1Rq8iS1Or+KSq3FajFzdtd6jqydQ05GKu6BYdTv9g72Lp4UGE75ljhlWcZiNnJkzRxObFlC01c/xrdKZIHlLWYTB5ZN5diG+Tz16QQcPf2xWixcPLSNo+vmkRp/CRtHV8JbPk3Fem0IrteaS0d3s33Gz1Rv30MkwkqNaymfezlQb5MlOn/uLDOm/snrb7x120TY/Z8PRY/TZDKybPEiatauwws9eqK3sSE25hJzZ81g5/ZtmMwmatSoxRsD3sHD04ud27fy9RefYTabuDlt/VLv13jxpVfveH+VZZnoixf4e+oU9u/bAzLUrVeffm+9g6OTE7LVyvbtW5k2ZRKXY2Lw8PTi6Wefp237DrRu2x4HJ0d+/PZruvXoKRJhgnAfRCJMEIQSo9OqqV4pAIDMbAOzV29l28FTHD9/idSMrLzlMrJz+GnaEuKTUvn1w1eRga8nzmfomJn88v4rfPByZ95/qVPe8gajiS/Gz0OpUuBkb3vHGNKzcjh27hKj3nuF2lWC8qZLSCgUEt++3SNfZ8VpGdl8MmYWFbzdiQj2R5IkNGpxKS3XSqi9q1qtIaJaDSRJwmDIYeG8OWxat4aTx49xNSUlb7m0tFRGfvUZWZmZfPHNDyhVKkZ9/w39e/di3pJVREWd5e2+r/Lya6/zyRdfExsTw0eDBxAXG8OgD4fmDTlfGKvVyvmos0wcN5qL58+TkZGO0WDImx93+TIJ8XGs27Ybne7GcPYKhQKr1cqpkyeo37Axw776Nl+NNqVSibePLz4+fvkS0IIgFD+1Vo9nSLV804zZGWya9BWXzxzEu0odsMpYLWaOrJ3LoVUzadnvcxzcfdk6/UfWjv6YLp/8gfIOI1fKskxOegoHV/xNwtmjJF44iTEro+ByVivRh7azf/lUrl6+gMVkBCBqzwbW//E5zV79mICaTbl4cBubJo/AbDJQpXlXslKTUKpvf60SSsJ93BjvWqXrvgIp3o1K4OPjQ9Vq1UmIj2P4xx9i7+DAz7+NJScnhxGfD+PNvr2ZMXcBly9f5nJsDFv+21vgHng3Fy+c58N33yEsLJwxf0wmJTmZT4e8z8mTJxk7YTJ7du1k8ID+fPr5V7Ro1Ya9e3bz5bChZGZm8ly3HqSkJKPVitFkBeF+iac3QShjLly+wpLNe3iudQO83JyQJAmr1cqKbfsxmS080bAmF+KusHnvca6mZ+DsYEezWlUIDcj/tshssTBt2RYqB/jQuGZlAOKTrrJk8x5a1q1KiL8XqRlZbNxzlFMXYlEplVQJ8qVV3apoNcU73Lwsy8QkJJF4NYN+T7fmwMmofPMvXk5k24GTfPN2D/w8XZEkiTeea0ufL3/n6NloalepmG/5TYeOsf9kFKPefwV7m9t0mHqN0WjCaDJja6NFqVAUeHunvOnfsiyzcc8RYhOTef+lTuiK+XsQHlzc5VgWz59Luyc7ExhUEUmScn+3dWtISkrkyc5dSIiLY9OGdSQnJeLg4Eijps2oEpH/IVGWZWZP/wtvXz9atG4LQHJSIiuWLqJO3fqEhVclIyOdbVs2c+LYESRJQUilUFq1a49e/6CDSBTs8DYhPp4LUefo/cZbnDp5It+8nOxsJOD1t94hsGIwkiTR5Znn+WjQW5w9c4r/tm8jOzuLF1/ujU6vx9nFlTbtO7B/zy6SkxLx8s5/bcjXxMtkZPfOHTRo3JQateowa/pf+ZbMyEhHqVRiY2NboOBvtVpIT0vF09MLjUYrmj4KZUpKTBSnti0nos0L2Dq7X7vXWji9bSUgU7FeG67GnufCwa3kpF/FxtGVCjWb4Oofkm87FrOJgyv/xqNiBH4R9QDISIrjxL/LCK7XBmefQHIyUonas5HkS2dRKFW4B1UhqE6Lh5b4sVrMHNuwgKuXLxBQs2ne9IzkBE78u5Rq7bvjE1YHSaGgQfdBXD65D4vFjJI7P3QnR59FoVJT66nexBzfXegyORlX2bf0L1z9QjBkpudNT7x4mirNnqJyk05ICgUBtZriHhRO3KmDVGpUsjV0haJZt2YVFy+c5+XefVGpch8x4+Ius2zxQho1aUZgUBC7du7g4P59mC0WKlYMpnmr1jg7569Nf+b0KdauWknPl1/FwdERgEMH9rN39y6eeb4bDo6OnDt7hs0b15N45QpOzi40atKUKuERKJXKYv1MaWnp2Nrb0//tQfj4+iFJEs+90J3PPhnC+fNRZKSno1AoCr0H3k1yUhJeXj70f3sQHh6eeHp68exz3Rg7+n/ExFxiyaIFuHt68tTTz6JUKmnQqBHVa9Vi7+5ddOrStVg/pyA8jkQiTBDKGIPRxOJNu3Gw0/Nyx+YAmC1Wfpq2lDb1qxFR0Z/3fp5G/aohNK4Zxp7jZxk6eiZfD+hOgLd73nYsFivTl2+mU9M6eYmwKylpTFmyiQBvd9ycHPhx2hIuXr7CC+0akpltYNzc1RyLusTgFzuivOmGn5mdQ58vx5OelV0gXr1Ww9iP++Lp6njbzyRJEn6errzxbBuupmfmmyfLMtHxSUiShKeLY97DdESwP7Iss//k+XyJsNSMLMbMWUnHprWJqOh39+/TZAbIbXpmsV6Lh0KTYlfTsxj/z1q6t29MRT/RNKM0MplMrF21AqvVSr8Bg1AqlciyzJhffqJKRAR16tZn6HvvUCWiKs1atuHE0SMM++g9ho8YSbUatfK2I8sy82b9Tc3IunmJsJSUZGb/PRU7O3v8KwQyfvT/OHzoAM9374nZZGLG1MkcPLCXIcO+zFcYz87O4t23+nElIb5AvEqlklFjJ+DnX+GmqQUTRm7uHvR7exBZGZkF5rm6uvHRsC9wcs4dmVK2WsnKzESSFNjZ2WFrZ4csyxgMBrQ6XW7NjewstDod6kIetG/eu0qlpv2TndDb2LJ4/twCS2akp6PT6ZGtVkwWC5D7JlyhUCDLkJmRgVarw2KxIMsykiShuHZuicSYUJqZTTkc37wYGyc3qrbtBoDVZGL7zF8IbfwkrhVCWf3bR1So3hC/ag2IObqLDeM/o1W/L7Bz887bjtVi5uDKv4lo+eyNRFhyAgeW/oVbhUro7Z3YOv1HMpLiqNLyGUzZGeyaN46ki6ep+1x/FIob1xJjVgaLvnkdc07Be61ab8uT7/+KrbMbcPuKrLIsE3/mMIfWzKbe8wM4v3dj3rzM5HgykxPwqFgV2WrFarXg6OmHk3dAkc5X96AquAVVIS3hUqHzZdnKviVTMBsN1Gjfg4RzR/PmVWvXDUlSICkUyLKM1WLBbMhBY2NX7H2aCQ/H1ZQUxo/5jUZNmhFWJRxZljl88ADjx/xGvfoNWTT/H+bNmsHzPXri6OjIvDmz2L9vD8O//Cbfds6dPcOk8ePo3PWZvETYkUMHmfbXZFq3e4KkpETeG/gWdSLr0qBRE44cPMiwj95n6GdfUK9Bo7xjVZZltm7ZxI/fXdv+LSdFs+YteWvgu9jY3P7llX+FCnz62Vc4u+Qm66xWKxkZGShVKmxtbMnIyL0HWq1WLLfcA+92zoSFh/PpF1/h6uqWt+30jHQ0ag16nR4nRydMRiNGoxGdTofVYsVoMODu7p7vuiAIwv0RiTBBKGOCfD2oFxHCgg276PlEU1QqJXuPn+Vqeiat6lbl9MXLeLs5806PDjjb21K9UgWWbdnHvhNRVPB2K9I+ZGR2HDrJ+v8OMe3rdwjx9wJZxlavY8TEf2hTrzo1QgPylrfRaZny5Vv5mhBeJyGh1d695pSNTouNTltoIiw+ORU7G12+mmhatQpbvY4rKWl506xWK4s37SYlLZPeT7Us0ptBo8mM2WJh6tJNXIxLJCUtAx93Fwb2eJJqIRVQKHILMharlRkr/0WhUNCtfaN8iUCh9PD28aVhk2asWLaYV1/vj15vw+GDB7gUfYFBHwzh4vkoHBwceee9Ibi4ulK3QUOWLprPzq3/UrV6zSLtQwaOHDrAiiULGTV2AjVq1QHAxdWNj997h/YdOlOnXv285XU6Pf8bN7HQ8wNAq7tzrUUAvV6PXq8vNBGmUqvx9PLGZDJx9PBBjh89wpwZ03i5z+sEVgzB3sGJDWtW8fknH/J8957EXIpm6+ZNvP3eR7i43r7/PMhN1Dk5uyBbrYXOz8xIJycnm2++GMbxY0cwZOdQt0FDXunTDzcPTzLS0zmwbw8fDRpAVNQZbG3s6Prs83R6+jl0RfjcglBSXPyC8QmrzbFNC4lo8zySpCTm+B6MWRkE1m5G0sVTOHr6U++5t9DaOeIeGMapbSuJO3OYkJsSYXciy3Dh4DbO79vMcyP+xtGrAsig1OjY/vfPBEW2wKNiRN7yar0tT3/2Z2GVRkEC1U1NF2+XBMtOS2HPwgn4V21AhRqN8yXCjNkZmHIyOb1jNTvn/EZmSgI6W0fqPtufCjUa3zEhJUkSGpvC+3aC3AT9uT0bOLFlCR3eG5Xbr+BNbBxdkWUr6YmXSYk5x6ltKwCZsGZPoVSJJpFlQfsnO/LT99+yacM6KodVwZCTw9Ytm6hRqzaeXt4smj+Pzk8/y7MvdEetVpOWlsp3X3/Fh0OL3kekLFv59ecfsbd3YMgnn6HRaqnfoBEXLpxn9ozpVKteExvbG11iNGzclDnzlxS6LaVSifoOXQMAaLVaPL28MBqNHNi3lyNHDjFz2lTefHsQ/gEBZGZkYjDkNpc8dvQIOdnZ1GvQkN59++Hr53/HZJheb4Neb0N2djYH9u3l4IF9zJs9i3fefR9vHx96vfoa27f+y/fffEm7Dh3Zv2cPcbGxvPHW2+L+KQjFQCTCBKGMUatUtIiMYPnWfUTFJhDi78XCjbsJ8femZuVAtGo1nq6OrNy6n7TMbNKzsknNyCI1IwurtfAH8VtZrTLnY6+QnpXNP+t2YKfPveGmpGdyNT2T6PjEfIkwSZLQax9eQdVqtRZag0SSchNU1yVeTWfV9gM816YBDrZFa57m5+lKzw5NqRZSgUY1KpOakcXYuat57+epTBj+BsHXan7FXklhxbb9vNypObY60SdDaaVSqWjQqAn/zJ7B2dOniKhWg1XLluDt7UNk/QbodHpcXF1Zv3oFaWlpZGdnkZaaSlpaat7b3LuRrVYuXjxPSnIyK5cuZsfWfwHIzMwgPS2N81HnbkqE5daC0un1t9/gteUetHMUQ042K5Yu5nJsDC6ubji7uGA2m5FlmdAq4Rzct4elC+eTlZWJl48PTk5OWK2Wa3133d/+69RvgFqjpXW79lQMqUTU2bOMGD6U0b/8yEfDvuDp57thY2tHyzbtsLO3Z+XSxfw26gccnJxo16HT3XcgCCVEqdIQFNmSs+OGcfXyBZx9gji+aRGuAaF4BFfFu3Jt7Fy9OLV9JYbMtBt/Gam3TRzfSraauRobhTE7kyPr5qHW5l4nstNSyE5LIe1KbL5EmCRJecvcr2Mb55OeeJlGL76LWpd/W7LFwtXLFzBmp9N2wEgkpZKDK6azduwndB0+CbeAygU/A0W7clyNu8CeBROIaPUs3pVrE3usYNNJ2Wol4dwxzu1aR2bKFVz8K4mao2WIra0dbdq2Z9fOHXR/8SWMRiPb/93Cy6/1xc3dnXfe/YC9e3Yx6+9pZGVmcuzoYVJTr5KZcVNfcncppmZm5K5nY2PLhPFjgdwyYlxcLBnpGRiMhrxEmCRJqFSqvGaaDyIrM5PFC+eTeOUK3r6+ODg4YjabiaxXD6VSSZv2TzAkpBJRUef44tOP+d9PPzD8y6+LNOJkWmoqC+fPJSU5mcCKFbGxscViyW2tEBYezplTp8jKyiI5KQn/gMDcWti3ebEmCELRiUSYIJRBDapVws3JIS/ps/voWV7u1By9VsOcNTuYtGg9bepVIzTAGxdHO2x0miLdNK8vYZVlsg1GbPU6gv28cLC9UVhuUjOM8FuaHF7f9m1eUuf+//0WZiUJJ3tbcgxGzOYbiQqrLJOdY8TRziYvhqjYBGISkmleJ/x2g1sViLuirwfv9eqUF6OdjY7+z7Vl3tod7Dl6hmA/T2RZ5tjZaNIysmhWu4oomJdyNWrVwb9CAKuWLcHTy4fd/22nfcfO2NjYsmLJIsaP/oUmzVtSOTwChaTAxtb22jFctIKlLMtkZ2Wht7EhsGIwbu43mhz/9sefVA67eURW6ca5V9g5KOX+z/0eUzef17Z29nz4SW6n+f9t38ZXw4bg5e3DuTNn2Lh2NWMnTcWvQgCGnBz+mvQHo0f9iF+FAAICg7ifJJgsy7Ro1ZYWrdrmxV8loirPduvBmF9+Ijkxkb5vvpP7Ma/N7/jU0yxdNJ+lixaIRJhQ6vlXa4je3olzu9ZTuUlHLp/YR52ufVFpdBxeM5sDy6cRXK81Ln4h6O2dryWpiv6AKlutmAw5aPS2uPhWRK2/UaMqoGYT3IPC8y9fhPv4na4lCWePcHDF3zR68V2cfStiMRnzopWRUag06OwcqdKsC7YuHkiSRM0nX2Lf0ilcOrqr0ERYUa4cZmMOR9bORa2zIaLtC9f2lvt5rv8BSAolwfVaE1SnOWkJMWyf+Qu7/hlPq/5fFWEvQkmTJIlOXZ7m4w8GExV1lqspVzFbLNSoVQej0cBXn31CfHw8bdo9QYWAAJKTE1GpVFhvPq7vckAZDDmYzWY8PDyoFHrjeKwcVgVHR8d8I07e8d6bG3Be3IW5+XxzdHLi8xHfkpGRzpZNG/nmy8/w8vamRas2tGjV5sY9MDyCF3r05JcfvyM+Pu62ibCbt+3h6cmIkT+Snp7G6pXLGfn1F7h7uDNvziwuRV9k1OjfcffwJCkpkZ+++4bxY3/j2x9G3fmLEgThrkQiTBDKIHtbPR2b1mbdf4dxtLclM9tAlxaRZOYYmLVqK1WD/Xm3V0fUShXxSVf5fsrighuRQKlUYLFY8/ruycjKISvHiFKhwM3JHlmWaVyjMr4eLkiSRI7ByNWMLNyc7PNtKjPHwItDf71tH2F/fv4WXm5O9/VZJSDAy40co4mr6Zl5sUbFJGCxyoQH5SblrFaZQ6cu4Oxgh8dNfYndTUxCMudi4okMD8bmWk0vlVJxrZiey2g2s/9kFBW83HGye9CO0IWHzdbOjg6duvDP7BmEhFYmMSGBLs88T3Z2Nov+mYNfhQAGf/QJarWa9LQ0Rn3/daHbUapUWMw3+rbKyswiMyMDhUKBu7snEhJ16tUntHKVayM7GkhJTsLNzT3fdnKys+n/Wi8S4uIK7kOpZNyU6VSoEHjfn/fE0SPMnzuTnq/2JTCoIrZ2dtRv1Biz2cyeXTtJTEjAx9ePCoFBqFQq1Go19Ro04u+/JpF4JeFaIuzeWa1Wjhw6iNVqoWbtyLxz7nqTZKPRwOaN6wmpFJrXB5qkyE36iVSyUBZobR2o1PAJzu3egFKjwWI2EtqkI6bsTA6vnoV3aE0adBuIQqUiLSGGrdN/LDQPplAosVpvXEuMWemYjNkolKprTQJlKtRokpd8MhmyMWSmYeOYv+myKTuDf4b3wnSbPsK6fPIHti4et/08V2PPgyyzc/Zv7Jo3Dlm2khofjUKpIubYLtq89Q12rl6Yr43kCKBQqu4lt1coi8lE+pVYkqJPM/+zl5CQMGZnkHYlhkVfvUbVti9gNubg7BtMlRZdUShVOHj64VExgiNr52A25DxYAMIjUzE4BHcPD44cOsjO7duoXrMWYVXCuXjhPOvWrOLbH3+hQ8fOKCSJ5OQkrLfWnpRzz5fcBOmN8ml8fG4fmw4Ojjg4OKDT62n3xJN5IxSnpl5FISlQq/N3xbFp43q++WJ4obG2at2WwR8MydeU8la7/9vJ2tUree31/nh5e2Nv70Cz5i35OC2Vo0cOYe9gj9lkpnZk3Xz3wLudMlarlc0b1rNn93/0e/NtHJ2ccHR0omWrNnw29CMOHjjAkUOHqFO3Lj6+ueVcD3cPIiKqMW3KJLKzC14DBEG4NyIRJghlkCRJdGkRyZw125m2bDPNalfBwVaP0WRGq1FhMJowmS2kZ+Ywf/1/pGVmkZGVg/mmpl8KSSLAy52zMfEkp2agUEjsOHSKxKtpKCSJaiEV0KhVLN2yl5c6NsNitTJz5b/sPnaWn999BWeHGwUHO72OJf8b8tA+q7+XG2GBvqzecTC3hhYwc9VWwgJ9qFctd4Quo9nMoTMXCfB2y9d0UZZlzl6K59i5SzStFYazQ/4+TE5eiGX4uDl83LsrbepXIyvHwPTlW6jg5Uata53wZ2UbOX4+lhB/T9Rqcdks7SQJnuj0FFMm/s70KZOoUbsOLm7uSBJotFoMOTmYjEayMjNYtmg+V6+mkJmZicloyreNwKBgLp6P4kpCPHq9nl07txN3+TKSJBESWhlnFxdWLFmId39fJCSWLPyHNSuWMWrsBFzdbvTHp7exYersBYVE+uDNIQF0NjZs3rAeJ2cXer3aF7VGzcb1azGZTNSp24DTp06wZ9c0Th4/RkilULKyMlm/ZiUBAUG4uXsQfeE8+/fuoWGTZrh73P4hurD4V69YyqZ1a/jf75OoEBjI5dgYli9ZRINGjXFydmHI4LepWacub7/7AXZ29mxev47YS5fo0evVou6iOL4iQbgvkiRRuflTHN+yhEMrZxJUpwUaGzssRgNKtQazyYDFbMKQmcbxTYswZqVjyErHeq1ZE4CkUODo6U/ypXPkpF8FZKIP/0d2ajKSQoFXpepICgWntq2gatsXsFrMHFo1g/gzR2g7YCQ6+xsDzWhs7Hnx50JebBVR5Wadqdysc96/TYZs1o/7FK2dE01f/gizyYh/tQYc2zAf1wohqLU2HNu4EJ29Iz5hdcjJSOXc7vV4hlTD1b9SkfertbXnyQ9+zTct5ugulv3wNk9/PgUn70A2jB9O1J6NeFQMx8knkPSEWKIP78SjYgRqregPqSyQJAlnF2eaNm/J6hXLOXrkMN/+8DMajQaVSoVSqSQnJxuLxcKxE8fZumUzRqOR1JSUGzWkJHBxcUGr03L40EE8PD2JuXSJndu3Issyao2Gjk89zeQJv7P7vx3UrB3JxQvn+eXH72nctCndXnwprymkJEm0bNWGlq3aFCH6wm82Wq2WVSuW4ePry3PdegASK1csRaPRUiU8glXLl7F29UrG/DGZwKAgLsfGsmTRAho0bIy7hwdnTp3k+PFjNG3WIm9AG7jRof6iBf9QKbQy7Tt0xGw2s3TxIpydXahWvQbHjhxm/969nDt7Bj8/f+LiLrNzxzaqRFRFf9fuFgRBuBvxRCcIZZSvuwsVfT3YeuAEH7/aFaVCgV6r4eVOLRg9awXvfP8nzg62VA7w4aVOzVixdT8ujnZ5NcSVSiW9Ojblt1krGfTjFDxcnXBzssfL1QmzxUp4RT8+erULs1ZtY9fRMyDnJgde6dwirzlicZFlmX/W7WTV9gNkZhuIS7zK7/PWsHTzXmpWDuTN59rx1gvtmbJ4I++NmoYMaFRKPunzdF7/ZVarlfikVKoE+aJW3egkXwb+O3yacfPWEOLvlS8RJkkSdSNCeP3p1sxbu4Olm/dgvNb8cnjfZwm51j+YyWwm6Wo6tSsHiU7yywQJD08vIqrVYN3qlbz02utotdrcYc+792T0z9/z/tv9cXZxpmJIKK/27c+SBf8w+++pWK2WvG280PMlfvn+Wz4a/DYenp64u3vi518Bs9lMYMVgBn/0CbOmT+HDgW8hkXsM9urdJ290qaLEWVQrly3O7d8rM5NL0ReYNnkCmzespXJYBH3eHMDgj4ayeP48hgwegEqtJiszk979+tO4WXOqVq/B1ZRkfv5uBBqNFq69YX/7vQ/x9fNjzcrl/PDNF/w6fnKBRFhCfDxTJ43n3NkzXLxwnvPnzvDZ0A9wdXPnuW4v8lLvvhhycvh+xOdodTpMRiOeXl682rc/nl7efPzZV8z6eyqfffwBMjIWs4UXXuxF82sjcRbjVyQID4Wjhx+OHr5cOrKLFn2HI0kKVFo9NTu+wu4F41k56l309k64BlSmWrvunNy6HK2tQ976SqWa6k+8yO75f7Dyl/ewc/ZA7+iCrbM7VosZj+AIGvf6gCPr5hJ9aEduE0WFgpodX0Zra3+HyIqf1tae2l36smfRRNb/PhxZtmI25NC45/u4BVQmJfYcmyaNoMlLHxZIhFmtFg4sm8alIzvJyUwj82oiO2b9j8OrZ1GhZlNqPtnrtvtVKJXUe/4tds4dw+bJ3+T2XSbLaG3tqdOlD2qdqIldVqjVGmpH1mXm9KnY2NrSuGnu6OZeXt489fRzzJj2FxvXrcPTy4uWbdoSGxPD9998ReUqN5oBVwqtzLMvdGfCuDEsXbQADw9PIqpVJz4+DqvVyvPde3DlSjy//vwjtrZ2mC1mAgKDaNq8aIMkFa7gzUaSJELDwhj47gcsW7KIbf9uRqlUkZGRztuD36deg0ZUCq1MTk4OI7/6Aq1Oi8lkwsPDk9f69cfRwZHlSxYzcfxYKoVWzpcIkySJyHr16T/gHRbMm8vypYtRKpVkZGTw/pBPqFGzFq5u7oz9dRRfDv8EjVqNxWrFwcGB3n3fwM7+0V4bBKE8EokwQSijtBo144b2JdtgymuqKEkSTzSqQf2qIZjMZlRKJY52NpgtVl5/ug16rYanW9ZDr9MiAU1rVaF6pQAMRhMqpRJbvZa+XVthb6tHq1HTsUltmtasQo7RCOR2iO9op88bSbG4SJJEu4Y1aFgjtMA8vUaDUqmgZmgA3wzoTka2AQmw0Wvz9V2m12kZN7QvapUy3+iSElC/WiWOnrtUaIf+DrZ6ej7ZlM7NIzGazEiAXqfBwdYm73O6Otoz5Yu30GnVqJQiEVbayeS+bf1u1GiysjJxcXHNG2yhaYtWVK9ZG6PRgFKpwtHREavVSveer6DV6Xj6he5otbk1CmtH1mPMpL8w5OSgVCqxtbXjtTfeRK+3Qa1W06pte+rWb0h2dhaQOzqkg6MjiiImS++lslOTZi2pXrN2gelarQ5bG1vaP9mZxk2b5zWX0Gg02Ds4oFZr0HvbMPjDT0hPS8NsNqGQFOhtbLCzt8994K5dl5Zt2uXrW+U6F1dXXn29P0ajMd90hUKBw7X+WD4YOpz09DQsZgsKpQI7e3tsbGyRJIkGjZtQtXoNsrOysVqtaLQa7B0cCzRfEYTSSqXV02nIOMzGHGyc3K516ycR2qgD/tUaYDWbUKjU6OwcsZhNRD7zBiqtnrDmT6HW2YIkEVi7OV6hNbEYDShUKtQ6W2o/1RutjQMqjY7KTToSWKtpbhPAax3ia20d7jhKY7F8No2O5n0/Q5IklJrclwUufsG07DscQ1YGyFaUai06OycUSiVOXgGENXsKvWPB0WYlSUGVFl0JadCuwDy1vmDTM8/QmvQctTSv+ae9uy8t+gzHmJ2B1WJBoVSi1tmg0dk+9O9BeHA338/q1W/I4pVrUUgS9g65SWGtTsfHwz4jLS0N2WpFr7fB1s6O9k90xGg0oNXp6N23H05OzigUCgYMepeXXu2DxWJBp9eh1eroP2AgLq6uKJVK3v9oKGmpufc0pVKFvYM9er1Nsffhqtfb0PXZ52ndtj05OTm5Ncs1GhwcnVCr1Xj7+PLRJ8Ou3V/NKJVK7Ozs85pb1m/YiJMnjqHTFazBZWdvT/eeL9Oxc1cMBgOSJKHV5m5bpVIRVLEiX377PZkZGZgtZpQKJbZ2ttja2hW5nCEIwu2JRJgglFGSJOHsYIfzLdNVSiXuzg75pmkBW33BkQ5VSiWujvnfKtnqdfnmuzjefjj04uRoZ3PHmmaSJOFgZ4PDbZZRSFKBvsvyyDIRwX54u9/6beXSqFW3X5fcvtRu/U6F0uv6g6qjk1OBjmpVKlW+ZovX6W0KHldKpRIXl/wPfLZ2dvnmOzk753vLe89xFpG9g0PeA0VhVAoFTs4uON0mFL1eX2hTiuv9sISEViYgqGBfYSqVCncPzzvGprexKfT7g9y+XhwcnXBwdLrjNgShtJIkCb1DwRNLoVJh65y/P0ClWoOmkKSPdK0vsJvdvJxCqULvUNSapMVHkiT09k4Fpmn0dmj0Be/9siyjtXPEv1r9AvOuf0+FfVeFUak12LneuLbk7te20O9PKP1uvp9pNBo8Pb3yz5ckbGxssbHJ//u6uBZMqkJuAkqvz39fsb2pLy+dTl9oculhUKvVt40TCo8VbnSIH1G1Ot4+3oWuq9FoCi2TwLUBnOzssLN7NOVwQXjciESYIAglJvZKCoN/+otnW9Wncc3KD+UNlyRJhFTwJqRC4YWQB/H7vDVsO3iSxKtpxb5toaTcvZ7Wo+q26mpKMkPefZv2HTrRonVblPmGgC+eOCVJwtfPn1f6vPGA0d5bFGlpqfz20/fs2rkdg8FYcDVBeKQeYWd0D7Sr+1s5NT6aVf/7gIjWz+IXUb9oNawK2ZVKo6Vxz/eKNc6iLLnrn3FEH95JVmryg+xKeFjKym9QxDhlq8yiBf8QFXWOocO+uP+XXZJEpdDK+Ua3LC6/j/mVHdu2kph4pdi3LQiPC5EIEwThoblTmeOlTs3o0LgWMjKe9zDK48Nwv2W4Tk1r07JuBApJooJX4W/0hLLm7kfCozhSn36+O02at0SWrbi6uaMo0O9J6Yjz7gqPwsbGlh4v9+aFF3uhUhdssiwIj9YjPFseaFf3vnKtzq9SuWlnQMbOxTO3s8+Hs6v7WrkoS1Zu0omKdVsjSQocvSrc766Eh6Ws/AYSdy3w2djYMnbCn2RnZSIpFPlqgT9Sd4mz01NdadW6LZJCQUBA4KOKShDKFZEIEwThoblT2cjV0b5As8yScr9lOH+R/BIekgdpclkWqFQqgkOKPuqcIJS04qz08jAr0Ny6bRtH1wLNMkuDe/kOCiS/BOF+3eWgUygUVAgIeDSx3Mld4vSvUApiFIQyTvS0JwiCIDy+5Ee62v0r53EKQmlXnImrh1mBpixVzimMuIQIue50JNzvvIehNMQpzhpBuB+iRpgglDoyVlnGYrWWdCBCMRNFlQcnA1arFYvFUtKhCIJQlskgW61YreJaUto8yL3yegflwsMgi/tvGSWLZwpBKEAkwgShlJFlWLJpNyeiYu5tvWv/U4JdbQl3cfRsNE1LOogyLu5yDBPG/YZWW3AUVKF8y87KKukQhHIkNf4i/80dU7SO44UyIyU2CkdDekmHUS5djo1l6p8TcXZ59COcCg8m9tIlcQ8VhFuIRJgglDI9evQgKiqKnCIub7Va2blzJ/v27aNdu3ZUqlSpRDuevxdJSUmsXbuWJ598EgcHh5IO56F74ulgatWqVdJhlFnBwcF0feop0tLSsOaYSjqcfK5cucKSJUto3bo1gYGBJR1OkWVkZDBr1ixatWpFcHBwSYdzR3379sXbu/hHfxUePxEREbz8XGeysrKA0lFTIikpiSVLltC2bVv8/PxKOpwi2bp1K/Hx8Tz11FOo1eqSDieXuz/+/o3Q6/UlHUm5YmdnR6+eLwJgyip/icbo6Gj27t1L27ZtsbW1LelwisRsNrN792727NlDmzZtqFKlym2XdXdxpG/fPo8wOkEo/SS5DNYhTktLw9HRkdTU1Mfi4VkQCiPLMjk5OcyZM4c//viD559/np49e+Lh4VFmEmHHjx9n4MCBTJ48mQoVRGe4QtkjyzImk4kJEyawdu1axo8fX6aSNTk5OQwaNAg7OztGjBiBjY1NSYckCI8dWZYZMWIEx48fZ/To0bi5lY2BWPbu3cvAgQMZOXIkTZs2LTNlD0G41ZYtWxgzZgy//fYbXl5eJR1OkVgsFqKiohg7diyHDh1i+PDhNG3aFIVCIc5F4bFW1FyRqA8uCGWQLMvExsby6aef8tdffzFixAjeeecdPD09xc1PEB6xnTt3smDBAj788MMyU4C+TqvVMmTIEA4cOMCaNWuwin5EBOGRkmWZzZs3s2zZMoYOHYqra+kb4fF2qlevzvPPP8+ECROIi4sT/XMJwiOkVCoJDg7m22+/pVevXnzyySeMHz+elJSUkg5NEMoEkQgThDLGaDSydetWBg4cSGpqKmPHjqV169alp1mCIDxGEhISGDVqFE899RSRkZFlLhEtSRL+/v5069aN6dOni4dZQXjELl26xG+//carr75KtWrVytQ1RK1W8+yzz2I0GlmwYIG4dgjCIyZJEnq9npdeeokRI0awZs0aPvnkE06cOCFebAnCXYhEmCCUEbIsYzQamTZtGsOGDaNhw4Z89913RERElKmCsyCUF2azmdGjR6PX6+nVqxc6na6kQ7ovarWaLl26oNFomDlzZkmHIwiPDYPBwLx589Dr9bzwwgslHc598fX15dVXX2XmzJmcPHlSJMMEoQSoVCpatWrFL7/8gq2tLe+99x4bN24UI3wKwh2IRJgglAFWq5UrV64wdOhQ/v77bz7++GPeeeedMtOPiCCUNxaLhQULFrB+/Xq+/vrrMtWcqTAeHh68/fbbzJ49m3379omHWUF4yGRZ5ujRoyxZsoQ+ffrg6upaJl9qKRQK2rZtS8uWLfnyyy9JTy9/HakLQlkgSRJBQUF8/vnndOnShaFDhzJ69GjS09PFPV0QCiESYYJQyplMJjZv3kz//v1JSUlhypQpdOjQAa1WWyYLzYJQ1smyzPHjx5k+fTqDBw8mKCiozJ+LkiTRuHFjXnjhBb777juuXLlS0iEJQrmWlpbGt99+S7t27WjcuHGZvoao1Wree+89UlNT+fvvvzEajSUdkiA8liRJwsHBgddff53//e9/bNiwgY8//pjjx4+L2mGCcAuRCBOEUsxkMvHXX3/x9ddfU79+fX744QcCAwNLOixBeKzl5OTw+++/ExoaSocOHVAoys+t9OWXX8ZgMLB48WJMJlNJhyMI5ZLVamXmzJmkp6fz2muvodVqSzqkB+bk5MRbb73F0qVLRRNJQShhCoWChg0bMmrUKFQqFR988AGrVq0S56Ug3KT8lN4FoRyxWq3Exsby8ccfM2PGDD755BMGDhxYZptOCEJ5YbVamT17NqdPn+bNN9/E3t6+pEMqVh4eHvTt25d58+Zx7tw5UWgWhGImyzK7d+9mxowZDB8+HE9Pz5IOqVhIkkTLli2pUaMGEyZMICcnp6RDEoTHmiRJBAcH89VXX/Hcc8/xxRdf8Pvvv4umkoJwjUiECUIpY7FY2LJlC2+//Tbx8fFMmzaNVq1aodfrRRJMEErQ9QfY33//naFDhxIcHFzuzsnrD7NVq1ZlzJgxoomTIBQjWZZJTk5m8uTJtGvXjnr16pWba4gkSdja2tK7d2+OHj3K8uXLxcO2IJSw600le/fuzbhx41i6dClDhgzhyJEj4vwUHnsiESYIpUhGRgZTp07l66+/plGjRowaNQp/f/9yU1AWhLIsJiaG//3vfzz99NM0a9asXJ6XkiRhb29Pnz592LdvH+vXry/pkASh3JBlmeXLlxMXF8eLL76IWq0u6ZCKlSRJhIaG8tZbb/Hbb79x5syZkg5JEB57kiQhSRJ16tTh119/RavV8tFHH7Fu3TrRb5jwWBOJMEEoBWRZ5vLly3z++ef8+eeffPLJJwwYMAAPD49y+bAtCGWNwWBgzpw5KJVKevfuXa76BStMlSpV8jrbjY6OFm+OBaEYxMbGMmHCBHr16lUuBtkojCRJdOrUifDwcMaPH09GRoa4fghCKaBQKKhUqRJffPEF3bt3Z/jw4YwfP560tDRxjgqPpfJdkheEMsBoNLJ792769etHUlIS06ZNo2XLluj1+pIOTRAEchPV27ZtY/Hixbz99tt4enqWywfYmykUCrp37463tzd//vmn6O9HEB5QRkYGn3/+OZGRkTz99NMolcqSDumh0Wq1fPjhhxw+fJjVq1djtVpLOiRBEMhNVDs6OtKrVy9GjRrFsmXLGDRoEGfPnhXnqfDYEYkwQShBqampTJs2jSFDhtC6dWt+/vlnKlasWO4fsgWhLLl48SIjR46kV69eREZGPjbnp1arpX///uzYsYM9e/aIN8aCcJ/MZjOLFy/mwoULvPfee+WuSeStJEmiQoUKdOvWjalTpxIXF1fSIQmCcBOlUknDhg0ZM2YMbm5uvPvuu6xZswaDwVDSoQnCIyMSYYJQAmRZJiUlheHDhzNnzhw++OAD3nzzTVxdXUs6NEEQrpFlmaysLH777TcCAgJ48cUXUalUJR3WIyNJErVq1aJx48aMGzdOFJAF4T7Issz58+eZMWMGr7/+On5+fiUd0iOhVqvp2rUrDg4OTJw4USTSBaGUuT6q5LBhw+jcuTMjRozgt99+IycnR5yvwmNBJMIE4REzGAzs2rWLF198kezsbP744w86dOiARqMp6dAEQbiJ2Wxm3rx5HDp0iM8//xxbW9uSDumR02q19O3bl5SUFKZNmyY61hWEe2Q0Gpk8eTLBwcG0b9/+salRCuDi4sKnn37KihUrWLt2rWh6JQilkIODA6+99ho///wzGzduZODAgZw/f17c74VyTyTCBOERkWWZjIwM/vrrL4YNG0bz5s0ZNWoUFStWRKFQPFaFY0Eo7WRZ5tixY8yePZs333wTHx+fx/IclSQJb29v3nvvPf766y+OHDlS0iEJQpmyefNmtm3bRp8+fXBycnqsriOSJBEWFkafPn0YN24c0dHRJR2SIAi3kCQJlUpFgwYNmDBhAjqdjkGDBrFs2TKMRmNJhycID80DJcK+++47JEli8ODBedNycnIYMGAArq6u2NnZ8eyzzxIfH59vvYsXL9KxY0dsbGzw8PDgww8/xGw2P0goglCqybJMUlISn376KUuWLOGdd95h8ODB2NnZlXRogiAUwmg08vPPP1OjRg3atm1brju2LooWLVrQuHFjJk2aRGpqqmg2IQh3IcsysbGx/Pjjj7z88stUq1atpEMqMc899xz29vbMnTtXNLEWhFLM19eXL7/8kg4dOvDzzz8zbtw4jEajuOcL5dJ9J8J2797NH3/8QfXq1fNNf/fdd1m6dCnz5s1j8+bNxMbG8swzz+TNt1gsdOzYEaPRyPbt25k6dSp//fUXn3322f1/CkEopWRZxmQysWPHDl599VWSkpIYN24cHTt2RKfTPVZvhgWhrDCZTIwZM4aEhATeffddkbAmt7+ffv36cfr0aTZu3CgKxYJwFzk5Ofz++++4u7vTq1evxzaZLkkSLi4uvP766yxfvpxDhw6J64cglFKSJOHk5ETfvn0ZNWoUK1as4J133uHMmTOiqaRQ7txXIiwjI4OePXsyceJEnJ2d86anpqYyefJkRo0aRatWrahTpw5Tpkxh+/bt7Ny5E4A1a9Zw7Ngx/v77b2rWrEmHDh0YMWIEY8eOFdUvhXInIyODqVOn8sUXX9C4cWP++OMPAgICHtsCsSCUdlarlc2bN7NkyRK+/PJLPD09RcKa3MJxUFAQL774IhMnTuTy5cslHZIglFpWq5VNmzaxa9cuhgwZglarLemQSpQkSTRo0IAOHTrw/fffk5qaWtIhCYJwG5IkoVariYyMZMqUKSiVSt59911WrVolWnAJ5cp9JcIGDBhAx44dadOmTb7pe/fuxWQy5ZseFhZGhQoV2LFjBwA7duygWrVqeHp65i3Tvn170tLSOHr0aKH7MxgMpKWl5fsThNIuOjqaL774gjlz5jB48GAGDx78WHa2LQhlhSzLXL58mQkTJvDMM89Qp06dkg6pVFGpVHTs2BEnJycmTJgganUIwm2kp6czZcoUnnjiCcLCwkQyHdBoNLz66qtkZWUxbdo00XG+IJQBPj4+fP3113Tq1Invv/+e33//XTyHC+XGPSfCZs+ezb59+xg5cmSBeXFxcWg0GpycnPJN9/T0JC4uLm+Zm5Ng1+dfn1eYkSNH4ujomPfn7+9/r2ELwiNjNpvZs2cPb731FvHx8UycOJH27duj1+tLOjRBEO7AZDIxfvx47O3t6dGjh6i5WQgXFxeGDh3KihUr2Lx5s0iGCcItLBYLEydOxGq18uKLL4oRoW/i4eHB559/zty5c/nvv//E9UMQSrnrTZtfe+01fvrpJxYuXMi7777LuXPnRDJbKPPuKREWHR3NoEGDmDFjBjqd7mHFVMDQoUNJTU3N+xOjzgilVUpKCjNnzmTQoEG0atWKcePGiaaQglAGyLLM6tWr2bBhAwMHDsTd3V3U4iiEJElERETQq1cvxo4dK5pICsJNZFlm165dzJs3j48++ggPDw9xHbmJJEnUqlWL9u3bM2nSJJKSkkQyTBDKAI1GQ926dZk+fTq2tra8+eabbNq0iZycnJIOTRDu2z0lwvbu3UtCQgK1a9dGpVKhUqnYvHkzv/32GyqVCk9PT4xGI1evXs23Xnx8PF5eXgB4eXkVGEXy+r+vL3MrrVaLg4NDvj9BKE1kWebixYuMGDGCmTNn8umnn/Lmm2/i4OAgCsGCUAYcO3aMUaNG8c4771CtWjVx3t5F9+7dUSgULFy4EJPJVNLhCEKpEBcXx6+//sozzzxDZGSkuI4UQq1W07NnT5KTk1m2bJlIhAlCGSFJEr6+vnzxxRc8++yzfPnll4wZM4bk5OSSDk0Q7ss9JcJat27N4cOHOXDgQN5fZGQkPXv2zPtvtVrN+vXr89Y5efIkFy9epGHDhgA0bNiQw4cPk5CQkLfM2rVrcXBwIDw8vJg+liA8OhaLhUOHDvH666+TmZnJL7/8whNPPPFIa02WFbIsF/i703RBKG7XR3K9+dhLSUnh999/p06dOnTp0gWF4r4HVH4sSJKUNxLevHnzuHDhQr7v02g0iiYTQrlnNpvzdRxtMplYvHgxZrOZl156SSTBbkOSJAICAujVqxcTJkwgOjo63/XDZDKJ64fw0BW1LCrKowW5uLjQu3dvvv76azZv3sz7779PfHy8OG+FMkd1Lwvb29tTtWrVfNNsbW1xdXXNm96nTx/ee+89XFxccHBw4J133qFhw4Y0aNAAgHbt2hEeHs5LL73EDz/8QFxcHMOGDWPAgAGP/ag6QtkiyzKpqaksWLCAiRMn8txzz9GvXz/s7OxEAfg2ZFlm8+bNebVGL126REJCAmvWrMHNzQ2AiIgIQkJCxHcoPBQ5OTn89NNPPPvss4SGhgIwb948oqOj+e2330QCu4gUCgVt27bl33//5bvvvmP06NFYrVZ27drFqlWrePPNNwkMDCzpMAXhoZk/fz7x8fE8/fTT+Pr6cuzYMebMmcPQoUPx9vYW97A7UCqVdOnShZ07d/LZZ58xevRo9Ho9u3fvZvPmzTz33HNUqlSppMMUyjGTycT+/fuJjY0FcmuFx8TEsHLlSpydnQEIDQ0VlTRuQ6VS0aRJEwIDA/nhhx/o2bMnH330EU2aNMHGxqakwxOEIrmnRFhR/PLLLygUCp599lkMBgPt27dn3LhxefOVSiXLli3jzTffpGHDhtja2vLKK6/w1VdfFXcogvDAZFnmypUrJCYmUqVKlbyCrSzLXLp0iVGjRhEVFcWQIUPo3Lmz6AvsLqxWK1OmTGH69On5pvfr1w/ITbaPGTOGkJCQkghPeAwcOnSIsWPHsnz5cgYOHEhgYCAzZszgww8/xM/PTzy83gOdTkf//v155ZVXGDt2LCkpKUydOhWVSkXbtm1FIkwot2RZZuXKlcydO5e1a9fSu3dvFixYQKNGjWjcuLG4jhSBSqVi0KBB9O7dO29wgcmTJ5OQkEBkZKR4ISY8VCaTiblz5zJq1Kh803fs2JH333/++We+sr9ww/XvxN/fn++++44pU6bw008/ceDAAd58803s7e3zljWZTBw/fpzAwEDRvZFQqjxwImzTpk35/q3T6Rg7dixjx4697ToBAQGsWLHiQXctCA+d2Wzmm2++ISEhgR9//BFfX19kWWb//v0MGzYMb29vvvnmG8LCwkQSrAiUSiXPPPMMM2bMKLQKdaVKlahZs6ZomiY8FLIss2XLFtLT09m1axfvvvsunp6edOrUidatW4tz+B7JskyFChVo1KgRI0eOJDs7m+zsbPR6PadPn6Z169biAUIol5KSkjh16hTZ2dksX76cPXv24OTkxJAhQ9Dr9ciyLI79u5BlGU9PT7p27cq3335LamoqWVlZAJw+fZqWLVuiUhX7+3pBAMDGxoYGDRrg7u7OlStXCswPCgqiXr164jwuAhsbG/r160d4eDg//fQTJ0+eZMSIEXh7ewOwf/9+Bg0axMCBA+nWrZso4wulhjgSBeE2rFYrixcvZsKECcybN4/Ro0cTHx/PX3/9xaBBg2jdujXjxo0jPDxcPEDfg2rVqlGrVq0C0xUKBTVq1CAsLKwEohIeB1lZWfz3339kZWUhyzIJCQkcP36ctWvX8u+//5KdnS36AymC6/2AHTx4kP79++d1lpudnQ1AdnY2p0+fzvu3IJQ3J06cyHt4lmWZuLg4zpw5wyuvvMLixYvJyMgQ15I7sFgsxMTE8Msvv/DJJ58QFxdHZmZm3ne2c+dODAZDCUcplGeSJFG3bt3bljlbtWqFr6+vSIQVgSRJaDQaWrRowdSpU1Gr1bz88susXLmSixcvMmzYMHbt2sWHH37ImTNnSjpcQcgjEmGCcBvHjx9n5MiRGAwGLBYLY8eO5ZtvvmHhwoUMHTqUQYMGodPpxE3yHkiShJeXF02aNCnwvdnb2/PEE0+g0WhKKDqhvDt79iznz5/PN81sNrNnzx769OnDL7/8IpI3RRQTE8PAgQOZMmVKXi2O6yRJ4tSpUwVGkBaE8kCWZY4fP55v0CfIvZbs37+f119/nRkzZpRQdKWfLMvExsby0UcfMXz4cNLS0vLVEJdlmR07dohEmPDQ+fv7U7t2bdRqdb7pDg4ONGzYUDTju0cKhQI3NzdGjRrF008/zejRoxkyZAjr1q3DarUSFxfHiBEjxCiTQqkhEmGCcAtZlklLS2PSpEkcPXo07w1lVlYWixYt4sUXX6R9+/YFbpxC0djY2FC/fv28zvGvc3R0pFWrViUUlVDeybLMqVOnOHv2bIF5kiRx5coVEhISRJX9InJzc6NXr174+/sXmHc9UZCSkiJqxQjljtFo5NSpU6SnpxeYp1AoCA8Pp0aNGiUQWdnh6OhIy5YtcXFxKfRlYlRUVF4n5oLwsCiVSp588skCnbsHBQURGRkpygP3QZIkbGxs6N27N9WqVWP58uV55QCLxcLy5cuZP39+vhF3BaGkiDNcEG5xvRPcKVOm5HsjKcsyMTExzJw5k5iYGPGAd58kSaJhw4ZUrFgxb5pCoaBr1664urqWYGRCeWYwGNi/f3+BWkqSJBEaGsqYMWMYMWKEGL24CCRJws7Ojtdee42ZM2cW+kb9/PnzXLp0qYQiFISHJykpiRMnThQoAzg7O9O/f39mzpxJgwYNRG3x25AkCQcHB3r37s3SpUupWbNmgeuuLMv8+++/JRSh8Dhp3rw5fn5+ef9WKBRUrVpVjBb5AKxWK3v27GHlypVkZGTkm3f16lXGjBnDgQMHxHOUUOJEIkwQbhEVFcWIESNIS0srME+WZdasWcOYMWPIyckRF/H7VKFCBerVq5f38KxQKHj++edLOCqhPEtLS2P79u35Hk5tbGzo3LkzU6ZMoU+fPtjb24uH1yKSJAmVSkWjRo2YPXs2Tz31FHZ2dnnzZVlmz549hQ6KIQhlWWJiIkePHs03LSAggOHDh/PTTz+J0WeLSKVSUadOHebMmUOPHj3yjTInyzLr168vweiEx4VGo6Fbt25556yNjQ1du3YVrT7u0/U+E7/77juOHDlS6PxDhw7x448/kpmZWQIRCsINIhEmCDcxGAyMHDmSY8eOFUhySZKEUqmkcuXKODo6ige8B6BQKOjSpQsajQZJkqhZsyZhYWHi4UF4KGRZJjk5mb179+aN5ubm5sYHH3zA2LFjRe2NBxQSEsKvv/7K4MGD8z3M7ty5U1wnhXJFlmWio6OJjo4GcptWRUZG8r///Y8BAwag1+tLOMKyRZIkQkJC+O677/jss8/yXkbIsszBgwcLbX4qCMWtc+fOebUSnZycRDcdD8hsNuPt7Y2/v3/es9Otli1bxty5c0WFAqFEiUSYIFxjsViYNWsWixcvzrswq9VqXF1dqVy5MgMGDGDdunVs2LCB999/HxsbG/Hw/ACaNGmSVx29c+fO+R6gBaG4bdmyhfT0dLRaLeHh4cycOZOhQ4eKUaGKgSRJ+Pj48Mknn/DHH3/g5eWFQqEQHV4L5Y7FYmHnzp2Yzea8miOzZ8+mc+fOYqCX+yRJEp6enrzzzjvMmTOHKlWqoFKpSEtL49ChQyUdnvAYqFChAq1atUKlUtG1a1ecnZ1LOqQyzc/Pj19//ZXdu3ezYsUKevbsSWBgIM7Oznn9rmVlZfH999/nvaAUhJKgKukAHkeyLJOUlFRgpC2h5MiyzOnTpxk9ejTJycl4eXnh6elJeHg4Tz75JHXq1MHW1hbIvXhnZWXh6uqaN+1hMRgMJCQklMubhCzLtG/fnitXrhAUFERcXFy5TEhoNBo8PDweqNNVq9VKQkICRqOxGCN7fMiyzMKFC3FwcKBZs2YMHToUPz+/AqO+PUySJOHh4fHAfZAZjUYSExNLbUezDRs25Pvvv+eHH37g7NmzbN68mWrVqpV0WOWGQqHA2dn5ge891/u8FDX27o3RaGTDhg24uLjQtWtXPvzwQ9RqNTExMSUSj6+vb6G1Le6FwWAgKSmpVFxTqlSpwjfffMOoUaM4cOAAGzZsKHRADqHoVCoVrq6uD3zvsVgsJXacP2wmk4natWuzfv16GjduzMWLF8tleVShUDySl3/Jycl5z7jh4eF89dVXJCYmsnXrVlavXs358+e5fPkyZ8+e5fvvv2f48OE4OTk91JiEe/MonnFLA0kug0/YaWlpODo6kpqaWiaHtpVlme+++070f1DKxMfHc+zYMQA8PT3x9fXFwcHhtjeMIUOG0KZNm4d6Qzl8+DCffvppuU2aJiYmcu7cOcLDw/P1L1SeRERE8O233z7QDSUjI4NPPvkk7/gU7t2OHTtQq9VUqVKlRG7uNjY2fPvtt1StWvWBtnPu3Dm++uqrUt0R/fUky7lz56hSpQru7u4lHVK54eDgwIABA2jduvUDbUeWZZ5//vkCg0cId2a1WtmxYwd2dnaEhYWV6OAakiQxZ84cXFxcHmg7J06cYOTIkaUqyZGUlMTRo0fx8fEhJCSkpMMp03x9fRk6dChhYWEPtJ2kpCS6detWTFGVPleuXOHUqVPUqVMHnU5X0uE8FM7OzsydO/ehPrfc7RnXarWSmJjIpUuXSElJwcbGhqpVq4pWIaXMRx99RNu2bctsQriouSJRI6yEnD55nBoOWbzQRIxKUhrIgNUagFJRv0jLD5u+kcuXLz/coMgdXeXsmTPMmzH1oe+rJGRlZxMbG0tIcHBJh/JQ/LttOyvXbXjgN+0mk4kLZ07StZYvDatXKqboHh+JV9Ox694YnbbkOr/t9eWkYkk6ZGRksHv3Hob99hdqdeluiiXLMnExF/H2CyjpUMoFi8XMH99/TlxcXLFs78jB/Qzv34OI0KBi2d7jICklFV2/Z7C1Ldm+wKIvJ/DpqEnF0vQ4NTWVYxev4NFmADauXsUQ3YNzBoKtVgwZV1Fp9ai0ou+1+5GZdJlj6yYVOvjTvTIYDFyJPsOIAT3x9yx/I3xn5hhIupqOt7sLamX56znoyNmLfDNlySPZ14lTp8GvFrWfeKFIy1stZhQKFZTNnEu5s/S3Tx/JM25pIBJhJUQhSXg42lDJtzhvJjJl4ypS+uK8XjEyf+b79nHa6x/dA6hGoyascugj29+jJMsytWpUL7NvHO4m6vwFVKriucyqVEp8PVwIreBdLNt7nFTyz324K8njTK16sOZL+UgSARVD0ZRgbZSikGWZwJDK5fb8ftTMJhN6m+KrzahUKqng40nlINH0rKjkwNx+LUv6mFYplei1xVcOUai12HsHYu9Reo6FmxuslPT3XVYp1VqS1cV3n9BrNQT5elDRr3QkTItTUY+30vcEU7hb40zLzEapKMZyyB1IkgI7Z3c8Aor27FL4M5hQUrS2j0/tPJEIKzXudmktyqX37heQ0nEBL31xFn7xLflv6k6K8zt6oG3dZeU7zb7Xm15JxVnMuyrVykrs9xKnKFw9DHf/BUrH914ej+jHR2n7Vm53TBcWZ2mLvawpHdcP4X49yuP/QfZ1fd2iHm8P8pmKI86iKktnjzjXhZJS/up+llkPnuQqjr2UFmUlzpJUnN/RA23rLiuLOMuWshJ7WYmz7LjX7kJL6hcoS3HeS6ziiC5MWflWyt6rtIehzHU5LDxEj/Rldgmt+yj39fhdTwTh4ROJsFKrrBQoRJzCw1NWhvIoK3EKwu2VlWJ2WYqzrMQqCMVBHO+CIAhC2SGaRpZady9QpGRks2bfWS4lpedby16voYK7I/Uq++FkqyUxLYtVe8+SkJoJ5PZPZqtTE+jhRL1QX5zsboyOYjJb2H06lpOXEknPNmKn0xDq60rNYC/sdJpCquYWpeBzbxV6LVYrJ6IT2Xf2MlczcnB3tKVBmB8VPBxR3KH6rMVq5d+jFzl+8Qo9W1bHwebmfhEkjCYL0zcewsfFntY1gtCob20rX/4aMpw5e47FS5djMN7oUFer0eLr60Pzpo3x8vTk8uU4lq5YSasWzakUcqPT+pjYyyxbuYqkpKRCty1JCvq8+jIe7m4PLX5Jyu07IOrCBTZt/pek5GTc3dxo1KA+IcEVUShu5PJlWebEyVMsXLK0wHb0ej3t27YmPCwMWZa5cOEiK1avoUb1ajRqUB9JkrBYLKxZt579Bw/ljwGJwe+8hV5/+856CzssS1NuzGyxsH73UQ6dvpg3TZIk7PQ6qgb7ERleEa1axa6jZ4mKvUKHRjVwtLPJW3bHoVNsO3Sa2w0yHFrBm/YNq6PTPLzO6GXAYDCx5/g5Dl77HEE+7jSrFYatXlto1XpZljkXk8Da/45QN6IidcJudApuNJk5cOoC+05EYbJYCfByo0nNUJztbbmcdJWV2w6SnJaRb3thgT50alKrXPQfcjOjwcD2jas5d/KmUUkl0Olt8PDypXpkA9y9fMjJzmLb+lVcPHc6dxFJQqvX4+7pQ636TXDzvNFvjMVs5uzJYxw/tJfUlBQ0Wg2+ARWpVqc+Ts6PvqNls9nEin9motXpaPHEU2h1Bc9nWZa5cPY0+3ZuITM9HS9ffxq1aoetXe6IQ2aTiX07/+XsiaMgQXiNOkTUqodSqWTP9s0c3rOzwDafe+UN7B2dym3Tj/MxcSzbsIOn2zXBx8MNSZKQZZlLcVeYt3ITT7dtSqCfV970y1eSWbhmCx2a1yc1LZM12/Zw/azRqJU4OzpQMyyY6mHBKBSK3OuoLBN3JZldh05wITYeq9WKh6sTdapWJjTQ75F9t+mZWfy75zAnz11EpVQSEuBLywa10GkLlo2sVivHzl5gx/6jpGdk4e/tQbO6NfB0c34ksZa0q5dOc2HnSqyWGwPFKFRqtLaOOAeG4xFaG0mhIDnqKBd3r0WWrTeWsXPGNSgc1+AaKJS55TRZlslJTST+xB4y4i9itZjQO7rhFlITpwqhSNLDf69vzEonevca0uIu5JuusXUkvGPvAjHIspXUS2eIO7oTQ8ZVdI6ueFapj6NPRaRbyi6pl05zcfcaAho8iYN3ULm5XhiMJtbuPMixs9E3Jkpgo9Xg4+FCvaqh+Hq4kG0wsnr7fk5fyO2gW5Jy+yPzcnOmca0qeN903lgsFo5FXWL/sXMkp2WgUasI9PWgftVQXJ0efd9GZrOF2au3olEp6dy8Hnrdjb77ZFkm9koyM5ZvKbCeWqWkVb1q1KgchNlsYev+4xw9m1u2qV2lInUjKqFUKvh33zF2HjpVYP2+z7TB2cGu3BwrN4s+to9TuzbcmCBJqLU6XH0CCYlsjtbGjoQLpzmzdzNVm3fGwdUzb9G4qBOc3LkOsyGn0G3rHZyo80R3tDYPf6R62Wrl4rE9RB/bR5UmT+DqE1jocilx0Rz9dwWGzPR8033DalK5fmvOH/6Pc/u2FlivbqdeaPS2HN+2iuTY/Nclvb0TDZ957ZFcG8sy8e2UYcnp2Uxbf5CEqxnUCfEmMsSbWsHe2OjU/LXuAF/N3EyOycKV1Cwmr9lHRraByBBvagZ54qDX8vuKPYxZtou0LAOyLHM1I4fv5m3j18W5hfnKfq5IEvy25D++m7eV1EzDXau+yLKMLMtYr/3lPjgX/SItyzJ7Tsfy2d8bScnIoaK3C/vOXubjv9YRfSX1tg/isixz6lIS38/byk8LdpCamVNg/qKdJ/hq5maW/HcSQ6Gj+JW/m8npM2f5bdzvODo4UL9uJPUi6+Dl5cnS5Svp//ZgklNSuBQby69jf+fEyfw3Wjs7W6pXjaB+3Uhq16zJjv92sXjpcurWqZ27rbp1sLlDcug6WZaxWq1Yrdbb/n53cjE6mrcGvsuRY8epFBLM6dNneG/IUI4eO15gey4uztSvG5n3V69uJDqtlj8m/UlOdk7ug+7FaL4a+T3ffP8TW7Zuy1vXbDYze94CTpw8RWTt2jdto859dXhfmo4ms8XK8q37+ffAScICfYgMr0j1kAoAfDlxAVOWbsZotrDt4CmmLv+Xq+lZ+db3dncmskoQkeEVqRzgw5i5a0nNyCIyvCKR4RUJ9vNEpbjz7STv2nCfx4HJZGb22h38MG0Ztnotbk72/LXsX36Yvuy2+zsdHc/305bxw/Sl7Dp6Nm+exWJl+bYDjJi8CCQJHzcn5m/YxYhJCzFbrJyPTWT03DVU9PXI+4yR4RWp6Otx1zhL0+9eVEZDDuuWzufogT1UiqhO1dr1iKhZF09vXzavWsrPn73P5UsXyc7MZOWCWZw9eZSw6rUJr1kHD29f1i6Zx+hvPiU+5lLuA2t2FgtmTOZ/Xw0hPS2VwJDKODq5sGzOdEZ9/iHRUWeLdAzIsoz8ANeOm7ezfcNqxo4czrK508nJzi50meMH9/Lb1x+Tk5WJl68/qxfNYeKob/KO3SVzpjJ78licXFzR6vSM+XYY2zesQpZlNq9awuF9/1GlRm2q1q6X91faBzR4UKnpmUxbtJq12/bkTZNlmQ079/H5r1NYu30vVuuN32799r38tWAVqemZ7D58ghlL1uLj4Ubd6pWpXLECZy/GMPibMWzde+T6xjh44gxvf/UrG3fuw8/TjSA/b46ciuLtL//Hik07i34sPcD1JyMrm9HTFvD3ojX4e3vg4uTA+FlL+PnPuVitcoHz/t89h/hg5DgSk1OpFOjHhp37+G7CDBKTb1+OKU9SLp7k2PLJ6Bxc8KhcB4/KdXCuEEZ2aiI7J37K2S3zkWWZxLOHOblmOjbOnnnLZFy5xI4JnxBzYBOQ+9tdjT7Fv6PfJXrPWvTOHjh4V+TqpdNs/f1DorYtvadjQL7PY8CQkcKJVdMAOe8zeVSug2vFqhR25U+9dIbtfwwlMzkOJ79KpMdfZOekYSRfzF92MedkcmDu/9g99WtSY87cc1ylmdFkZuH6new+epqqlSpQt2oIkeHB+Hq6snzLXj76ZSoXLl8hK9vA3NXbOHrmIjXDgqhzbZlFG/5j2JgZRMclIssyWTkGpizewNBfp5OSnkFogA+ujvbMXL6Fj36ZypmLl4t8LFhlGatVfuB7y9qdB/l83CymL9tEdiGjuNrZ6KhbNSTfn6O9DRPnryErJ/f56+/lmxkzZwUujvbY6LR8Nm4Wq7btQ5Zllv+7h52HTlIrLCjfNnSa0j1q9IM4f2QX+1bPxdHTlwoRkfhVronWxp5tCyax8o8RGLMzSTh/ki2zxpKWmH90Q1sHF/zCalIhIhLvSlXZs3IWsWeOUCEikgoRkfiEVEOpuvNL21uvFfd6jMiyjNVi5uR/69k04zc2/v0/ki6du+3yVy6eYcussXgEheXFWSEiEhfv3HL6yR1rObV7E77XPtf1P43ehqy0FHYu/gsZGf+b5vlUqkbZLJE+WqJGWDkQ4u1C86oBeW9crbKMk42OoVPXc/xidXSa3J85zM+NZlVzh7G3yjI6jYovZmziuSbhBHo4MWnNPjYcPMeUd7vg7+aIQiFhtcpUDfTk4ynrmL/9GL3b1LxtHGaLlasZOUTFp7B892lqVvSiU71QVMp7OxGnrT9ItUBP+neIRK1SEOzlzKA/VrH9WDT+zR0Ldkgry6RnG/lz3QHUKiU2OnWB+Qei4pm0eh91Q33uKZbyQK1SE3kteXX9gl4tIpwer7zG3PkLqVOrZqHrOTo40LB+PQAMRiOLli7DYrHQqkVzlMq7jzxjtli4evUq0dGXWLxsOb4+Prz0Ynd0Ot1d173ZlGl/o9fp+eLTj7Gzsyeydi369B/AoqXLqRxaCc21woAkSXh6eODpcSNZkZySwrg/JvJyrxepWaM6aenpfD7iW9q1aUVMbP6bp1WWSU1NpV5kHdq2bllu3rLdfPv2cnWiSY3KODvYIssyFosVJJi9egct6lS57TYCvd0J9HYHICk19w1s5QAfWtYJL1IMOUYTCcmpHDp9kVU7DzGo+xN5IzneHOedvvErKWks2Liblzs2oWuLSBSShEqp4MuJC3ihTQOqBvvlWz4lPYsfpy+jfYPqRMUm5JuXkZ3DjFXb6Ny0Fq92aoZKqcTeRs8Hv85g/8nzZOUYMFsstIyMwMUh/yh95fkR1sPbl8hGzdHb2OZdK/yDQvhs4Gvs3bGZhi3aAeDtH0Ddxi1QqdXIskxw5QjeeLYtzdp3pKV3V7auX8k/U//gvS9/ok6DpihVKmTZSq0GTRn58dv8M3U8bw75Ct1tEulWq4X01FSuxMXy77rlaDQ6nunVF73tvY+YKMsy58+cZM6f4wirXjtfDZWbZaSnsXDmnwSHVeXZl/uh1mjx8PZl1cLZXE1OIjkxgbl//s77I36mTsNmWCxmrBYLV+IuYzTkkJZ6FR//IBo0a5Ovtkd5F+TnRURIICs2/cfLXdvn1q61Wtm86xBB/t5s33uYl7u2Q6nMvU4v37ST0CB/KgX6sfvQCextbWhQM5yQAF8Amtetye5DJ5g0dxnN6lbnSvJVBnzxKy3q12RIvx7Y2ehBkujQvB6/TV3AdxNmEujnRUSloNvGmJWdQ1xiMnuPnGLjzv0Me+slfDzvrSbzsTPnmbN8I+O+epeGNcNzr1cS/Dx5Lt2ebJkXP+TWBhs5fiYhAX6899oLaNQqKgX48c5Xv7LjwFE6tmz4WDyeKNVa3ENr4xZcPe9B0q9WC7KSLnNyzUx8a7YEQKWzwSMsEif/3BHmfKo3JjnqCMeWT8a/Tmty0pLYOuY9XCtWo06voWhs7EGS8K/bhhMr/uLA3F9w8A7CLbj6bWMxG7LJSkkg8exBLu1dT+3uH2B3jyNkWs1mzIZsPCpH4lOj2V3LCIcX/Y5CqaLGswNRarS4hdRg69j3ubR7Hc5+lZFUKmSrhbObF5AUdRh7r4B7iudOSlvNZF93F5rVjsDORnft3gKVKnjT54uxbN57lA6NagFQwduN5nUi0KhVuWXVkADa9PuMJ5vUwdfDhbU7DvDHP6sZOfBlmkeGo1IqkWWZJrWrMOi7SUyYv4Yv3uyOja7wFxBWq5XUjCxirySzats+lEolfZ9ui53NvZVL4drLtguXGT9vFTUqB2EyFby3SJKEo50tLetWy5uWlpnFvDXb6NKyPvWqhXLifAzj5q7kh3dfoVntcCxWKxarlcuJKeQYTaSkZRLg407rBjXu2CqmvNHZORBYrT5ufhWvHTNWXLz9mTdyEGEN2952PXtXD+xdc58DjNmZ6Gztcfbyp1LdFkXar8VsIjM1mYTzpzj673KqNGyXu25Rv/trhcRLJw9ybOsqIjv2JPb04TuuYsjOQEYmrEFr1Bp9vpNXlmWy0q7i5OFL5XqtCpQv0pOvYMzJIqBqPULq3P26lC/Ox+dwui2RCCuFrh+bBY/Roo3SpZQkbHRqFAoJk8WC7pafWZIkFIBOo0KlVCABscnprNpzhp4tq+Pv7ojy2ommVErUqujFe083xO7WBNO1aAwmM0cvXGHXqRgOnosnI8dArWBvqgV6kJ5tYN7WYxTGxV5Px7qV0N/SnOrVNjXxcLTNa7qo06jQapTkmCy3/QpW7D7N2cvJdG0Qxu8r9uSbl5SezeTV+2hUxR+VUkFMXlPSx+8qIEkSkiTh4GCPUqkkMyPz7ivd45O/0WTi+ImTbN+xk91795GcnEKN6tWoVzcSs8XCuAmTsFgsBdazsdHT7blnsbvlYfepTh3p0qkjDg65zZNs9HpcXVzIyMjI/5bmlp/TbDYzf9Fi0lLT6PdabxQKBVarlXcHDsDHy4sZs+bk/5iyTEZmJjpd4c3syqo7jdipVCpwtrfFYDJhMhf8TR6ELMukpGVy4NQFdh45w9Fzl9BrtTSqHoKXq2Pe9MLUrBRAZHgQqpsSrk72tnz0UifCAn3ypnu6OAISWTkF38ICDOr+BG5OdkxctDHfdL1Ww+DuT1DRzwONOvf66Opoh0qlJCM7h2yDEaVSgUpZMKFRfo6MO7t+rdDq9Gg0Wswm022X0Wh1qNRqJCRMRgPL5kyndoOmVKtVF5VafW1ZJR7evvQdPJT4yzEoCvluzWYT0VFnObhrO0f27yL5yhWCKleh1ZOtUCgVLJzxJ8ZCmjsolSqeeKY7dvYOBeZlZ2WyaMaf+AUG4+MfwJ5tmwr9vEkJcZw+dpi3h45Ao9UhSRI16jakRt2GAKxZMg+tTket+k1QKBQoFBqee+UNIDdxl5WRjrun12OVBANwsLOlZngI42cuISU1A1dnBzIyszl+5jwdmtdn655DpGdmodNqSLqaxtHTUfR5/snchNZNrl9z1WoVWo0mrwyycO2/pKZn0uf5jjjY3bg3aNRq+nXvjL2tvsC2AKxWmSvJKew7dpptew9zKuoSTg52tKhfC2dHe7buOcyhk4W/oW9cpyrVQoPyNb23WHKb7um1mtwy1LUHXLPFgsFozLd+do6R2IREOjSrh/Za+cbL3YUAPy827zpIh2b1Uaju/jKpPLn++0oqNWobe6xWM7LVUugyCqUapUaL5VqXDhf/W01m0mWaDfoNrZ1j3vJKlYbQdr2QFMrc5NgtZFkmJy2JxDMHiT+6k5ToU6ht7PCu2hitgysJJ/Zw5fT+QuP1qByJW0h1JMWN38lqNmG1mFGoNEUqI1iMBlQaHQqVOveYUWtRavSYjdnI1wpWV84c4MTqaVR58jXObVl4120WVWm+T+XeN0Cn1aBVqzCZzAWKmXn3H40atUqFJIHRbGb6sk00qhFG/WqVUF+rqS9JEt5uzgx57Rmi4xLzrh03M5ktnLsUx46DJ9l99DQJyamEBfrxVIu6KJUK/lq8gWyDscB6KqWCbu2b4HBTVxHXZeUY+GvJegK83Qny9WTDrjsnOyA3Ebdh12HOXYpn/PA3UUgS/+47hlatpnHNKtfuLQr6PtM2b/n0zGzcnOwfqyTYrXKPByV6B2esVjMmQ06xH+PGnCxiTh7kwpFdxJw8hMViokJEJB6BlUlNvMyRzYW3PnDy9COsQRtUmmvJ12sP8PaunrToNQiTIZu7nZHG7CyUKnXu9aaQRXMy09DobQstX1jNJqxmS+7693KMPL6HUz4iEVYKSbf8f8E5+eWNTXXtLcv5hKss3H6CIA8nKvm4EpeSv58bs8XKhYSr/LP1GE2rBuDpZMe5uBQup2QQUcG9wMVWpVTQsW6lgvuVZXaeiOHvjQe5eCWNqgEedKpXiepBnvi42qNUKMjINuLtXHg7bHsbbYF9SZJE3VDfvNoIqZk5LPnvJAD1Qn0KJORlWeZkTBKT1uzjrY51cbXPf7OyWK0s23WKK6lZDHyqPgu2Hb/r91neXC9gXP9O4xOuMHP2PAwGA+3atiLnNkmEPEV9uSDLHDx0mN8nTubkqdNUCavME+3aUKtGDYICA1GplBgMBny8vLBarQXW1+q0hRZgateskW8f0TExnDx1mqc6dUStvimJessblMtxcSxZuoIe3Z7H2ckJAGcnJ5ydnEhIuJI/9mvrZGZmceLkaYZ/+TXnL1ykYlAgvXp0IyS4YrlKjsmyjMls4Ux0PLNWb6dW5UD8PYqv3yaL1cr0FVtZtnU/VquVehEhvP18O0IDvHF2sEUC7PRavF2dCl3f3laHdMuBZ6vX0qRm5Xzxbz14Eid7PZUDvAtsw8XBFhcHW+KSrhaYp1Gr8m3LbLGy5/g5VAoFVSv6sWnfcRRIzF23k0OnozGZzTSuEcpzreqj1ajyjoXymEq/0QxA5mpSEqsXzUFSKAivEYnipr4mZGSsFgvJiQnMn/YHwaHhVK5aE7PZzKljh2jUqj162/zXfoVCQbU6DahWyD4vRp1hzqSxnDlxBP/AYCKbtCCsWi38A4NRqdWYTSbcPDwxGQs+rCiUykJrqcqyzH+b13HiyH4GDRvJ4f27b/uZszIzMOTkcPnSRX4bMZTEhDj8A4N5ulcf3Dy9ib0QhYu7JxtWLGT3vxsxGY00aN6GFh2eQqPRkpmeRmz0RSb+8g0Xz53B09uXJ57uRsXKEfkSKuVRvepV+GP2Uv47dIwnmzdg39HcZvZPt23Kjv1H2X/sDO2aRLLn8EksFiuNat96BFx7EZGVzep/dxObkMhbPbsgyzL7jp7Gw82JQF/PAus42NnwRo+nCkw3my2Mnr6AjTv3o1IpaRZZnS59m1Ap0A9H+9zajg72Nvjc5ppnq9dx65kd6OtF1dAgZi1bT6CfNwaDkUXrtlInIpQgv/zXH61GjbOjPTHxiVitViRJwmA0kpaeSXpGJlbZCjw+ibDrL6wsphwSTuzl0r6NBDXqhM7R9eaFcq/Fhmxi9m8kLfYcNV94D1mWSYo6jNbOCQfvgrX+1Dobwjv1KTDdarFwfMWfRO9ZB5KEV0RDqj/7Nk6+ldDYOYIso7axw8bVq8C6AGq9HbceA1aLCavFRNyR7URtW4IxMxWXgCqEtuuF1q5gP4BBTZ5iz98jiT24Ga+IhiSc2ENWchxh7V9CoVSSlRzP4YW/41e7JT7VmhRrIqx0utHELOlqOvPWbAegTngwCkX+785itXIlOY2JC9YQFuRLrcoVsVisHDp1gVb1qheowaVQKKhbtRJ1q+Z/VpFlmbOX4vh9zkqOnLlIkK8nLepWpWblIIL9vVCrVJjMFjxdnTAW8rJHoVCgLOSljSzLbNx9hL3Hz/HN2z3Zf+L2zd5ulpqRxaIN/9G2QQ183F0AuBCbgIeLI0s27WLjrsMYTWZa1a/GUy3qodOoSc/MJjouke8mz+f0xcv4erjwfLvGRAT7l/t7C1zvIsFCSvwldi6cgrOnP36VaxJz8kDxbN9q5eR/69mzYiYZKYn4hdWk9hPd8KlUDXtXTyRJIvNqEo5uBcuZALaOLgVqi0mShLNnbiuF+PMn7xqDKScLSZLYvexvLp04gGy1UKleK6o174RSrSEnMx1DVjrrp/5MwvlT2Lt6UKPNM/iGVsdiNmO1mDi3fxuHNiwmOyMV7+Bw6nV+Cb19+e2ftLiIRFg5MHbZbub9exSQyDGZycg28lzjKnzwTEOc7XR5ibDv/9nGpNX7kZExma14OtvSq2V19Fo1BrMFkNGqVUU+aaxWmX+PXuBQVAJfv9KKcH83XOz0+W4adnoNnetXzrdeUR4es41mflm0k3UHzmGv19C7TU2CvAp2MpuSkcPPC3ZQs6IXneuF8t/JmHzzT8UkM2XtAd59ugEVvZzv6am1vDzkpqWl0bf/29ja2QASWq2GSsHB/DVxPBFVqrB3/4Fi2Y8sy+zet48tW7cz8qvPqV8vEjdXN9TqG5cZrVZL16c63df2LRYLF6Kj+eDjYdSvV/eOzRdlWebfbTswmky0atG8QCHrVhK5Ny43VxeUSgVdOj+JVqvjr2l/0/3l3sybMY2KQYH3FXexesB2eWt2Hub4+RhUCiWSBPa2eprVqsxLTzbFyb7gG8/7ZTKZmb5iKwFebgzq8QRBPu7Y2+jy/V4h/l6E+Bf+EHInsiyTYzQxf8NuFm/exxf9nsHB9u591d02VrOFVTsOMX3FNt7r+SRuTvboNBrcnR1Qq1QM7vEEFy4n8t3UJRw6E83nfZ/BVp/75q88XB9utn75Ao7u341CocBkMpGSmEDTdp349IdxBIdFkJqcO3DG8nl/s/vfjSBJWMwm1BotPV5/B2c3dyxmM4acbPQ2tvdUADt38hg7Nq+l7+BPqNukBc5u7qjVN/pAUanVNG3b8Z4+z+VLF5ky+ge69nyNytVqceQ2iTDI7Qg/5sI5NixfSO9BQ9BodMydMo5P33qZHybNJiszgxOH9hFWtSY9Xn+H+NhL/PHjl8RcjKLnG4NwdHZBo9VQr0kr2nR+llULZvP5oD58NmoioRHVy2ZhtIg3wVrhlfBwcWL99n080bQea7buoUpwAHWrVSasYgCr/91Fm0a12bL7IC5ODtQKD8lb91RUND3f/xqdRoPFasVsttCmcSRVQ3Obw6RlZOJoZ3vnB75b4jSYjEyZv5KWDWrRr1snAny9sNXfuP5IkkT1ysFUrxxc+PYK4ebiyBs9OvPVmGl07DsEq1XGxcmeb9/vh06bv68elUrJ4Fee4/sJM5kyfyV1q4exdusejpyKolKQ3232UP5kX73C5lEDUOn0yLKMIf0qeic3qj/9FoGNO6NQ5pYN0uMvsuHHfqi0OmSrjNVswrtqI9xCagAypqyMvOaQRWU1Gzm55m/cQmoQ8dQb2HsGoNbfdE2SJJwrhOFcIazI21Qo1egc3bBaTIR3fA1DRipHF48n5uAWWn00Ea2dU77lvcIbEFCvPTsnf4ZKo8NqMRPUqDPulWpiNZs4s2kexsxUwjv1xZyTVfhOy4nFm3ax9/i53JYqZjNXktPo0KQ2o4f2o2pwBVKuDUwza+W/bN57FEmSMJstqFUqBnTvgLuLAxarlWyD4baD49zOyagY1u48yEe9n6Zl3Wq4Ozvm1QSH3E7rOzSpfU+fJzoukR+mLODlzi2pFVaRAyej7rqOLMscOBFFdNwV3n+5C+prtUIzsnI4cDKKGpUDebvHk8QkJDPijzlEXYpnUK/OuDjaoVGraB4ZwTOtGzB3zTb6fTWO3z99gxqVy8/ACreKO3ecaZ+8dK2mlYRGZ4N3cATdP/sDJ0/fYkuEWa0Wjv67gqvxl+j8zje4+Qejd3DOd8+xc3ajWsuCL12Ki1qrx87ZHa3ejpYvDSYx+ixrJn9H/LljtH71A2zsnTCbDARWq0/1ll04uGER/3w7kC7vfY+NgzN2zu5YLWYaPduH7PRUtswey5k9m3nxq8nY2Ds9tLjLA5EIKwfe7lSXvu1rI0kSx6Ov0PuXxfi42uPtap/vAjnkuca80DQCgLRsAyt3n+Hbuf8yqEuDa7W2JLIMJmRZLtKFVaGQaFk9kPirmfxv0U6CvZ1pEOZHneD/s3fW4VEdXRx+7/pu3F2JERJiJEhwd4diRVrq3lJ3969GlbaUFi8ORYq7uwULAUJC3DZZ3/v9sTQhJECAtAWa3/PwtLl35NyZ2TNnzhzxIdDTqVbrHqjb4VGjlPPyXW14sl9zVu8/zXdLd2E0WxjSpkllfaPJwpxNR8gp1vLGyHaVm8pfKCit4N1ZG2gbE0SPxLDrNiu+3beWv3QmTo6O/PjdRJonN/tb+xMEgRbJyXTr0olvvp/EH8tX0LpVS5KbJRIRFnbFgPN1OWuZTCY2b93OOx98SOOoKF55/lncXF2vWn7ewkWktmyOv59vndazRq1m8bzZ1Z498+RjbNuxkx8nT+Hdt17/99fETRLQtUUsHz46DBfHmrGW6jOAs1wu496+7Vm2ZT9v/TiPpuGBtE2IIibUH7ebNPEvK9fzyx8bmL9uF0+P7EGHpOgbFgS1FXrmrNnBz4vWc2+/9vRrl4REIqFv20T6tq0SjEN8PbBYrEz4cjr92yXRqmnEDdNfv6hfdX2nXgN5/JX3UGvsyMnK5OWHR6Oxsyc4LKKaxVWvIaN44JnXkMnlGPQ6DuzezqT/vUtuVia9htyNWmOHtqwE0Wq9aMp/bTrDGsfQvlsfls6dzo5Na0ho3pom8c0IDo+qbvlZR5SWFPPjZ+/SKDKanoNGXjOuoUQqRZBIGDz2AWITbZlkxz/5Eg8N7cbGlUuRKxTIFUrGPvYsSpWa4LBI8i5kMffXH+jcZxAf/DCjWnvD7n2EY4f2MffXH3jxw4nXTf8tgTouLZVSQfvm8WzadZDTmRfYeTCNcYN6IJVKaZvSlB9mLOZsdi4Hj6XTqWVipUsTQERIAL98+AJhQX6YLRbOnM/h8ylzePSNz/n6zSdxcXTg8InTmC2Waq7SV6NTKVfw4PC+rNu+j1c/n0xK00haJ8XSJDwE5xvIsiaKIsfSz/HuN1Pp3zmVkX27YBVFfv59Kc+8/zU/vDOhWowwgD4dW6FRq/hz004OHkuneXw0nVolUlauq2HteqdC7exBu6e/xr1RUywmI0eW/Ej6poV4RCQglVfFcHLwCqTjc5NwDohAtFrQ5mVyeNEPbPjyCdo9ORGFvRP6UwcQrRYEad2OLRKZguie93Buz1p2/foO7mHx+MSm4hocjdLB5Yb2DJfASHq9W91qS2X/AktfG8yZ7cuJ6DSs8rkoihxe8iM5aTtp9+REXIKiKDh1kN3TP0Sm0uAWGkvGliUkDJuA2smDMv2Zy7u7o9CvfQrvPDYKe42K87kFjHvtK+zUSiKDfKtdng/v0YZX7rfF1dMZjOw6fJJ3J/1OZm4Bo3t3wE6tokSrwyqKdZYjohsF0KddMrNWbGb9rsOkxkeRFB1GZLBfNYVYXVFcVs4HP88jIsiPET3b1moxdiXMXrmZphHBRAT5VsZ1VshlKGRSnh0zALVKQUSQHxcKivlu9jIGdm7Jr+8+Wa2NB4d2Z//xDCbNXcnEl+6/Yl+3+2W+d2hjhr/+A+7+oX9rPxKJlNj2fTEbDaz48T28giMJiU8loHEiTp6+/4jVXVKPYST1qOIfbn4h6MvLWDX5I2La92XYa99VK99q4Hhy0o+ydf5PDH/tBx74alG1993ue5lJTw7gyKZlNOsx/G+n/3ZGgyLsFsWNMrAIPzf6No9k1obDtGkSRJhvTWWBIAg4aVR0S2rE6v3pLN5xjGcHtsLf3ZHdJ7NoEeVfI8D9+oMZlBtM9EgKq4rjIAg0i/AjLsSbY+fz2XMym/UHMvh94xHiQr0YnBqNo0bJu7M2Upspi6+rA4/2ScFBXSUQaXVGVu9Pp0mQJ2E+rtipFHRLbMTGQ2dYtP04g1KjkVykraRCz+r9pyko1fHurI1IJQI5ReXklZTz+rR1+Lo6sPfUBQwmCxN+/hNRhIMZuZTrjTz380o+GtcFB82dm9Hrn94ABUEgNqYJH7/3NidOnmLHrt1s2bad2XPm0SS6McOGDiY0JJjnX34Ncy1ZOx0dHXntpecr3Rj/gtVqZePmLbz13oe0b9uGxx95EFeXq6egzy8o4GjaMe4ePqzOh2iTycSFnFxcXZyxuxinzM3VFXs7O3Jyc28NgeI2idQulUgY3q0lPVLjOJKeyfZDp/hxwTokEoFWTcMZ0a0VOw6nM39d7RY6nVNi6NMmodqBGWxuBRN/X8m63Ud49d4BpMZF3JAgC1CuM/Dz4vXMW7uTF8b0oWOzJqiUtuDvJdoK9EYTni5OldaEQT7uVOgNlOuu4Ur8j+LvW5Vevv4MHnM/33/8Fqkdu9EstX3N3gUBlVpDQkorklPbs3nNcjr2GkBU0wROHDmItqwUByfnanSePHqIE0cP0rHnAJQXE2cIgkBAcCMeeekdss5mcHjfTvbv3MrapQsICAmja7/BhDWO5ZsPXqOiXFuDDrlcwYPPvYGLW1UA9IwTaezfuRUPbx8+evkJAE6fSCMnK5OPX3mKx15+F08fv8pYNCq1Bk8fX1RqTeUe5+7pDQiUlhTh4e2LnYMjCmUVzZ4+fpRry9DrKsjJysTe0Qk7e1usIntHJ+wdnCjIy6mH2bj10a1NCnNXbGDxmi2UlGlp08wWuLx1Yiyf/DiLP9Zu43xOPi8+OLLW+oIgIJfJCAvyY/yQngx9/E12HkgjuWkU67bvI+3UWWIiqrvGmUxmflu4ktSkGCJDqgKfy2RSHhzRjyE92nPo+Gk27z7El7/OQ6VU0LFlIkN6tGPJmq2s2VZ7fKghPdrToUVC5WWeKIocOn4arU5H746tcHGyzfHYQd35fuYidhw4WkMRJpNJ6dYmmW5tkgHILyrhj3XbaBoZek0L5TsRUrmCwObdObN9OUeX/0rze96sUUYQBASpDEfvYCK7jWbFm8O5cGQb7o3iyNj6B4UZR2oExBetFo6vmo5HZDNcg6oSvkikUiK7jyY4tQ+FGUfIObKdw4snIZHJ8YlNJbzDEM7vW8/ZHStqpTeoZS8CkjpVWq2JoojFoMNQXoLK0Q3pRWtVjbstAZOhrKhafZNOy5ltSwlu1RuP8HgAPMLj8YpqxtkdKyjLzkCbl8nx1TNsbpYVWkrOn+Twoh8oyTxJTP8HEYQ70+3Nz9ON+wd15c3vZtK1VUK1QPJ/QRAENColLZpG0iEllj+37GNAxxYkRoVy6OQZSsrKcXGs7np/5NQ5Dp44Q98OKaiVVUmUQvy8ePOh4ZzJzmPXkZNs23+Mhet20sjfm0GdW9I0PIg3vpuJtqJm/EmZTMprD9yFh0tV/MnjZ7LYduAYnm5OPPPJZACOnTnP2ex8Jnz6C28+PBx/L7caytYSbQW7D5/i8RG9KmMH/hXfzMFOc8kz8PN0paxcT4XOwPncAhztNDhctHx3stPg5GBHbmHJVcf5v8dlbgyCREJESgeCm7bgQvoRzh3ZzeENS9i1dDqB0Ukk9RiGSa9j3bQvgOpiuAB4hUTRcsC9KNQ35lUhilZ0pcVYzCbsXT0r142rTyCGinIbb8jNQqmxR2VvW4dKjR0aJxdyMo5j1FdgKC/DzsUd2UW+5OxpCzFUUVJ0xX4bYEODIuwWxY0yMIkgMLRNE9YdzGDWhkM8Oyi11nLWi5kWy3RGgjyd8XNzoG/zSH5bs592scFEB3ogk0qwWEWOZebzxaLttIsNpkdSTToVcimxwV5EB3jQr2UUmfmlLN5+jKPn8umaEMozA1rWSoNCJkWjrK6kkMskfLt0F22aBDFhYEvkMimlFQaKyvU42ykREdHqjIiIuNir+eKB7uiNVUqVXSeyOJ5VwH3dkwj2dOb+HkmVqdtFUeT7ZbvJKizj0T7Na2SXvNPwd+pMrqaolcvlRDeOIjIinAF9+3AhJ4d5Cxexd99+IsPDeGHCU9RmfCSVSnCwrxlP7uSpdJ598RWGDh7IIw/cV6mkgouxfSoqMJstODjYV97c7NqzF6lUel3ujCWlpQy7ewyPPHg/QwYOQCKRkHb8OAWFhQzo1/fWuF371wmoOwRBwMXBjtS4SJKjG1FUWs6h9EyWbNxLblEpKU1CCQuoGfcHwMleXcOCx2A0MeWPjazcfpCJE8YQHepXI5h1abkOlVJeKQRfCWaLhXlrdzBn9Q7ef+QuWsSGVR56raLI3DU7WbJxLz++eh8uDhosViub9x/Dx80ZX4+rK2HvJLTt2pvl82exYPpkQiNrzxAqiiIGvZ6igjzUGntUag39ho/ji7deYNv6lbTt2hu5QmmL9ZN7ganff45CqaR995puBjKZjMDQMPyDQ2nbpRdFBXls+PMPDu/dRaOoGEbe/wSWavEFbb9KQRBwcHKq1lZkTBxfz1xaTem+dO40dm5ay6gHn8TF3QODXofJaMTO3gE3d0/CG8dyYNc2YhJSkMnlHDu8H4lEQnBYJPYOTiybO50j+3cTFZuAxWwm7cAefPyDUCpVvPLIGLr1H0q/EeOQSqVknTlN3oUsWrTrXB9TccsjOiwYO42aRas34+flgc/F+Fv+Ph74e7mzYNUm7DVqwoOv7Br4Vybb7LxCZFIpdmoVbZPj+G3Bn3w9bQGvPzYGDxcnW8wtk4k5y9Yxee5SmkbWtBiQCAIers50aJFAy4QmFJaUsufwCf7ctJMuqc3onJpEStPaM+W6OjtWszYRBAG1WolOZ6BMW2FbgyJk5RYglUqxU6sxmy2Ulpdjp1ahVCj4ZtoCsnILeOXhu5HLZBw/fY6z53N4fPTAulsY3BKbTv3B0TuIsI5D2Tf7M4Kad8e7SU3Z8K94QLqiHJtyVGWHd0xLjq+eycH5X5My7g3Uzh4IggSL2ciZbcs48sdkWvrXtNIVBAGVoyu+TVvj1TgZfVkRBekHObt9BfpmnfCJaYVrSJNaaVXaO1cLlA+Qn36QXb++Q/N73sQ9LA5RFMk9thuJVI5LYCRWixlTRRlSpRqpTIFUoUJXkofFZEQik2EyVKAvK0Jh50TTwY8RM+Chyra1uZlo8zIJbdOfgGZduB0n/nqWa4/WicxasYkpi9baYl3VovQTRRGD0UR+USn2ahVqpYIx/Try4he/smrbfnq3S0Z5MXNxbmExX05fgkwmpVfbmt4PMpmURgHehPh50rN1EnnFpSzbuJtdh08QExbIY8N7Xba32CAIAs4O1S3oY8ODWPjFS5gvSfo0a8UmVm07wGMjeuHp6oTeYMRgMuOgqQoXc/DEGfRGI1GXuUe3im/M9KUb2H30FIlRoZgtFvYcTSfQxx2NWsk9r33FwE4tGde/EzKphIzsPLJyC2iXFFPH0W5AXaBQqQmMTsIvIo6ELoPJz0zn4LpF5J09SXDT5nQa+2yt9eRKFTLl9RlVWK1WjBVaBIkEuVLNjsW/kb5/KyPemIRSbYfFYub0/q24ePujdnRh5jsPEdm8E62HPohUKqM49zyFWWcIaJxI1omDLP/hbfo8+i5+UTa+dObQDqRyOV4hdXf9/q+iQRF2h0EQBIK9nBnWLobP5m+lW1JYpbJp/+mcSusrg8nCrhPnERAY3akpSrmM0Z2aYjCZeHvGetrFBhPo4USRVs/Gw2dICPVmXOd4rrbNSaUSnO1UOGmUNAn0qHwe7OVcZ/oVMimP92nO98t38+Wi7TTyceVgRi6FZTpeGtqGcr2JV39bS4XByDcP98L7skD8mfmlyKVS/N0c8HGt/s5qFXG2V1FSYSDQw/GKrpt3Cq5HjBJF2L5zV7Ug9hKJQHxcHAH+fjXKC3WQeKRSKU5Ojjg6OvDChKcrn4cEB9eZLqvVytsffITeYMDfz4/Va9dXvnN3d6NpTAzvfvgx+w8eYurPk3Bzs1lAnjhxCo1ajYeHe7X2zpw9x4FDhygqKiYnL4+jacdYtGQpzs5OJMbHMWTQQGbOnktRcQl2Gg1r12+gSXRjhg8dfGuIpf+ARVhhiZY1u47g4VKVhUspl9E5JeaGXRAVchmero50dI2mYzObQsWWVrxuN2iiKHL2QgE/zFtD1xaxpGflkXEhHwCpRKBxsB8mi4XhL0/kgYGduK9/BzKy8jh8+jxFpVoKS7UcTj/Pkk17cXG0I9jbg0+nLSO5cSj5xWUs27LfRhMQEehDu8QoNu0/xts/LaBV0zByC0tZvvUA9/ZrT1SQ7w2Nwe0ItcaOkQ88wTvPPMiWNSto0d6Wyeps+kk2rFyCVCqzCWwnjnE2/TjD7n0MJxc3Utp0ZMyjzzJ/2s+kHz9KSHgUJoOR3VvXI5crGPPwBFRXuT2VSCTYOTiisXdg+H2PVT7/y9qqLlCq1Hj7BVR75uzihkqlxsc/CIlEyoxJX7Fp1TLe+vJnvP0DGThqPL999xlKlQp7Byc2rlpKaqfupLTuiEwmo+fgEUyZ+DGtO/dEW1rCtg2rGDz6AQJCwug99G5WL5mLwaDH2dWdvds24urhRZ+7Rl/nqN+eUCkVtEpowqRZS3jxwZGVboxSiYTUpFje/25ardkiS8q0rN22l7T0s4iiSF5hMUvXbWdgtzakJsWiUir4+o0neWvir7z62U+0btYUjUrJkZMZ7D1yglcevpukmKu7KquUCnw83OjV3o1e7VsANv7j5ux01XqXollMJC0TmvDFlLl0aBGPxWJl+cYddG+bQocW8Rw5dYYhj73Ou0/dy+Ae7UmOjeS1LyfzxZQ5+Ht5sHzjDob0aE9MeM2A71fELbHp1B8EiZRGbQeSsWUJB+Z+hZOfLVacqUJL1v6NlGSdgouZHs/tWkVgSjf84tshVaho/ein7JryDjsmv4VPbCsUGgeKzx0n9/geEoY9g1fjlKv2LZUr0bh4oUnyIiDJppwWBAGlQ90vNpz9w3APT+DA/G8IaNYZs0HHuV2rCG3TD9+mbSnJPMmfb48iYfgEwjveRdOBj3B48SQOzJuIo08IJVmnKM1KJ3bAI9i5+VbPACeKyBQq1C6eqF08b3iv/TdxPRRrVEoeH9Gbh975jhWb99K1VQIAJ89dYOmm3cilUswWC8fPZJGWcZ6HhnbH3dmRds1imDBmAFMWrSUt4zxRIf4YTWY27TmCVCrl6bv7VcbwrA0SieRiplkVD9/Vo/K5w3XEGVUrFQR4V5ct3Z0dUSsVBPl4IJVK+Hb2cv7YsItJbzxCsK8nAKczc5BKJHi7V19zKbHhjOjVjv/9upCerRMpKa9g1dZ93DOgM40CvBnVuz1zV27FYDLh4eLI5n1puDs7cnef9nWm+U6Fyajn1J5NFOdUxYeWSCQ0SmyDUlN7orZrQSqToXZ0ISA6iYDoKusPN7/gOrchiiJZxw9QlJNJSe55jPoKMg7uwKjX4eIdgKObN79/8BjOnv4MmPAJUa26knFoByt+eIeA6GaU5meTtnUlLQfci1dIJM37jGbHkt8QRStOHr5kHNiGXKmiRb+xqOwcCIhKZP2ML4lq2Q2jvoK0LX8S32kQYUltb2gM/ktoUITdxnB31HB/jyQaeVd3f5RJJfRsFo5GIUcQwMvFjkd7p5BfWsHZPJsprUIupWXjAB7s2Qw/N0fbjbpayeN9W9AuJpgT2YUUlFZgp1bwcK9kogM9alhvXQk3s4ELgkDXxEb4uNpz9Fw+RWU6YoM8Gda2CY18XLFYrQxq1RiTxYKsFkVWqLcLTw9oibO9qpa2oVN8KGUVBpQ36E51S6EOyqjGUZG88uJzBAUGXLFMYEAALz77NEXFxWScPVv5XCqREB5mE1RlUilDBw2gtKzMNr/XlaH3+spfClEU6dmtK80SE8gvKCC/oKDyncVqQSqV0Ltnd1qkJKPRVB2s27RuRWCAP06O1Q86Wq2Ws2czMVvMjB5p85vPOHsWL70nCAL33zOWxPg4Tp5KR6fXM3hAP1o0T8HRse4H8L8VVxjHay0FmVTCwA7JWCxW1KorW0u1T2qMSqlAZzBy9kLVWKuVCkTR9hvSqBS8fE8/mkVfX9wGQRBuysDByV7Nw0NsipjM3MLK51KpBH9PNwK8XHlmZE9iw2xrvaxCz7kLBVhFkXF92gFw9kIBRpOZ8ABv7h/QEYDzeVWm44IAXm5OJDUO5d2Hh7L90CkKSspwsFPz2vgBJEYFX1c8kNsFCpWKnoNHoFCqqgWoFxBo3DSRx199H43GDo2dPf1HjCPzzGlys7MAkEll+AeF0rn3QPyDGyGVSJEqpfQaNIKY+GYcO7yfkqIiFEolPQaNIKppIg6OdVNA1HkvqePCim+eiqe3Hyq1xpZlrHUH/AJDcHS2xQxKbNkGZzd3juzbjdGgp/eQUSS1aodcYRuTEfc9zp6tGzl/NgO1nR2PvvQuUTHxSGUyegwaTkh4FGdOHaNCW0Zqpx7EJKbg5ul9Wx5qL0VdhlcukzF2YHdCA33pktqsmvvfoO7tcLDX0DopttL9B6BlQhNMZjNGs5kzWTlIBAE7tYonxg6iWWwUapXtQBsVGsgXrzzG3iPHybyQT0mZlrioMEYP6EawX9X4Xo3Ous7BX21c2pYgCPh5ufP6Y2PYeSCN8zn5CILAyL6dSU2MxdHeDl9PN156aBRxjW17ZmKTCN59ajwHj5+mwmDg3qG9SI6JRKNW3S4e7jcF1+AmxN/1NHZu1S8O5CoNzUa9SGHGEUSLGY+IBGL6P4QoWtDmngOEi5kgx+MZkYRMaVNQOHoHk/rwx+Sf2Ic2LxNDWREuQVE0aj8YR5+6BQy/WdlU5ehG/NCnyDu2G23eeQSJhCZ9xuMd3QKJTIbaxZOEYc/gEZ6AIAgENe+BnbsvRWfS0JcW4OAZQFDzHrgERFRXggFKR1ea9BmPS2DkFSi4PaFUyBnWow0KmbRaGANBEIiPDOHdx0aiVimxU6sY3ac96Zk5ZF3c32UyKUG+nnzaoTmNAryRSm0ZHO/q3prExo04eCKDolItSrmcod1SSYwKxcmhZvzT2lDfPLlF00g8XZ3QqJRIBAntmjUh0Mcd10vcNxMah/Ls2AG4Ol2WTVkQeOSuHmyKCCLjfC52KhVvPjyC+KhgZFIpd3VrTUSQL8fPZFFWrqdry3iSm4Th7X5jse5uB4TGt8LB1RM75ytnM/du1ISOdz+N1WKmKLvq7CK5eEEHNpfstsMfxdmz5oX+1XDT4yqKlJcUVNLV8e6nACjKPotSbYdHYBjN+46pVNZ5hzam35MfcObQDipKi9E4udL70bfwDY+1xTDr0BdXvyByTh9Hpy0hrFk7AqOTcPL0RRAkdBrzDGeP7KY4JxOJRELroQ8QEtcS6RViMzegCoJYnxGS/yGUlpbi5ORESUkJjo6O165wi0EURe67ZyzhnOe+7knXrtCAWw7jv1hE/wdf5O677/5bN6KNGzfy+GOPsnvLhjqVv108Kf4rdC5bsZLJ02bw008/4+RUd+uDy1FUVMT4MSMZ1SaSzikx9ULbP4UGOm1IfeA9vvlxCq1bt76pdg4cOMDwESOZtHgzius0x78u3PSA/EMz/x+i02wy8/ZT4xkxqA8jR9Yea6vOrYkiMY0j+e71x2gWe2cdvv8LOHU2i3tf/JAFy9fg4+NzU21t376dx1/9gJBhr+HgeeVLswbcfijLOUvGrLf58p0XSUm5utXctZCVlcXA7u2Z9PojhPpff8bnBvy72HX4JA9/+AuH0o7/recWURQZd+99FDtH0HrIA39bPw34+zD1tXt4alRfRo8efdsqW+uqK7rzrrYb0ID/MG6EXf0bmvA7mc5/CrcybZeigc7bFDc9IP/QiDbQ2YAG3GG4Xe7nbxc6/3u4XWbmdqGzAQ24U9GgCPvP4HZht7cLnbcRrjGkt8zx6g6hswENaEAD7hT8k+zudmGttwudty+uvtvfOuN/u9B5h+A6BvSWkRevgduFzgY04E5FgyLsPwMBi8Vaa1aUyyGKImaLFeu/4jXbsC3UwM1Og3B9zVgslmqZ1q4EURQxm81YLsmcU6NMHfsErpvO+sTtQuc/CRsfsFRLoHAlWK0iZrOF6/G0v13G73ah89+ExXJ1PvAX/uIZdVlTDbg1UN87stliueJaubQv21qpG//5p9EgpdQ/RKsVq8Vcpz1EtFqw1oHf/NtoWCf1CxGbTFKXc4xVvH6ZpAG3N6yWuvEFW3ZiM+ItuLc04J9HQxS1/whEUeSBiUtwtlPxyfiuVy17Lr+Uez5byLODW9EtMeym+7ZYrRSU6cgvqcBiFXHUKPBxdUAuldTqe6zVG7lQqEVnNCGTSvB0ssPFQY1EEBBFEZ3RTHZhGRUGEyqFDB9XB+yU8sq2zBYrGbnFSAUBfw9H5FJpjT5uK9STNFXXZj789DP+WLaCzWtXXrWcxWqlz6C7aJ6cxBuvvHTT9ImiSHFJCdkXLmAwGLHTaPD19cFOo7mqj7ooipw/n0VBURFRkREoFYqqtrIvYDDa2vLz9cHOzhZI1Ww2k5ObS36BLSirq4sLPt5eyK4jsOSdLuSWlesZ/PznjOiRytjeV888s3bXYV74ehYLP3kaX4+6ZeG62viZzRYuFJZQVFqOIICzgx2+7i7VAnDXWs9i4diZbJzsNPh4OFfLDCuKIkWl5WTmFhLi54m9WlltXVmtIhnZeRhNZhr5eyGXSa9JZwNseO3xe9BoHHj546+vWi4nK5Pn7xvOPU88T7tufW66X6vFQnFhAYUFuVgtFuwcHPH09kMml1+VZ1itVjIzTiGKIn5BIchkcqzWi23l52Ixm1Fr7PHw9kGltvEfk9FI7oUstKUltsxjTs54evsiud33l38Qoigy7vkPcHN24vNXHr1q2TPncxg14V1eefhuure9udhGABaLlfyiEvKKirFarLYA917uyGXSa66VU2dtiSFC/H1AgEPHTiPWoiL3cHVGpVRwLju3xju5TEaAj2edg3n/13Bq43z2zvyU/p+tQq66ejbhLd8+j6GsiE4v/HTT/YqiiNlQQXl+FmaDHqlcgcbNG4XGsdZ1YbWY0RXloi8rBAQUdo7YufkgkdpkB5O+nPL8LCwGPRK5Ajs3HxR2joiiSEVBNrrivBptugQ1RiK7Os9qAOiNJgY8+T692yXz6LCeVy27dV8aT33yM9M/eJqwgJuLoQc22SKnoJjCEi1wUSbxdL1m9nmLxcqxjPPYaVT4e7ohlUoQRZGych3Z+UUYjCbs1Er8vdxRyGUNa+AmMOPN+1HZOzLouc+uWq445xy/vTyGzuOeI7p1j6uWrQusVgvlxQVoi/KxWi2o7Bxw8vBFeo3ftGi1kp+ZjoiIm29IZWB7URQpK8ylvDgfF+9AVHa2ZF0mg56i7LMY9RXV2lFq7HAPCGtYOzeIBkXYLYF/Jlhvx7gQ1HXI/OigVtC/ZRSBHpcH975+OkVR5MjZPH5csRe5VIJcJiW/tIKuiY0Y2Kox0suaKyzT8e0fOzlfUIaLg5qScj2iCI/0TqZxgDulFQZ+XXOA4+fzcVAruVCkJdLPncf7pqBWyjGZLfyx6wQTF+/Ay9mOz+/vjodTXQTP2yWk92X4G8hulpiAWlUz6+blkAgCfXv1ICgo8IplKkm7Bp2iKJKbl88HH39KaVkZTk5OFBYW0iS6MfffOw6nqwQ6zDyfxePPPMumLVvZtXkDQYEBnM7I4H9ffk1paRluri7k5uWTEN+U8WPHoLHTsOLPVcyeOw97e3skgoSi4iLGjbmbzh3aN2wmF6GQS+nXvhmNg32vWdbfy42hnVtcNW15XWG2WFmz+wgz/9yKu7MDFquV/KIy7h/QkdS4iKvWXb8njTFvfMddXVrw1gODq9FToTfy6fSlfD93NfM+foo28dUDhJ84d4EH3v8Jo8nM/I+fwsv1xpMb/Hdg+2G3bNcFueLac6+xs6dz30H4BYbcfM+iyMm0w8ye/C1SmQy5QkFxQR6tOnSj24BhSKspqKozoPRjh3n5kTHYOzjxyc+zcXZ158SRQ8ye/C2CIKBUqSkuyickLJKRDzyJRCJh1eJ5bF69DBd3DywWC4V5OfS9awypnXvUI8+4Tfeh60CX1GbYadTXLOdgr2FQt7YE+XrddJ9WUeTg8XS+n7EIhUKOXCYjr7CYnu2aM6TH1Xn+oRMZjHn2PTzcnJnxv1fRqFXMXra2mqVaSVk5Kzbt5MmxQ2gR15h5f1ZPbpNxPofDJ04z6b1naREXfdPfcyfCya8RYe0HVyqUrgafpq0xX3YYvFFYjHoOzPua0qx01M4eGCvKUDm40KTv/di5VVegWM0mzu9bx4nVs1A6uIAgoaLwAo3aDyI0tS8VRbkcWfITpdm2tgzaYjQuXsT0ewCVswf7535FzpFteMekVssaGT/0KZT2zvXyPXcyZFIJfdunEBN2ZZnzL/h4uDC0aypO9jeveLZYrGzcfYTf/liHq6ODTV4tKmFcv050TIm9at2tB9IY+cJn9GidyMdPj8XBTk1WXhE/zP2TgqJSVEoFmTn5dEyJ5b5BVzdSaMDVEdm8EzLltc8uSo0DTTsNwMUn6Kb7FEWR7JOH2TJ3EhKZHJlcgbYoj8YtuxLfdTCCcOWLsgvpR5j2+r2oHVwY88FU7J3dEa1Wsk8dZsucSaRtW8Vdr3xDeHJ7APLPnWLWuw/jFRyFvYt7ZTuuvsG4BzTiTpcd/i40KMJuCdTf4r2aGfDwdjF1Kudsp+KR3sm1vLl+OnVGMz/9uRd7lZynB7TETqVg4bY0vlu6i1aN/fFzq67gWLzjGKv2pfPD430I9HAmp0jLY98tY+G2NEK8WrDx8FnWH8zghSGtiQ32YsvRc3y9ZAfn8ksJ8XZm5obDHDmbR1IjHzILSq+D0tuUgVwP2Zecsa42/106daRLp47XLCcIAg/ed2/d+q4DndNmzuL4yZN89b9PCPD3Y+v2Hbz+9nskxMfRqX27Wg8rBoOBWXPmknHmLAq5vJLmLyZ+S9qx4/zw9Zf4+/mydftOXnvrbWKbRBMb04T3P/6Uvr178uD4e5FIJEz87gfe+/BjWjZPwd6ujoLTFc+sf+Nhtp6t/K82v0qFnIcHd75mOYCIQG8mjLr6DW1dkZlbwPdzV9OrdTzDurbCYrXy/dzVfDz1D5qE+uPsUNNaQBRFMnML+XTqH7VapImiyOYDx/lz60Ec7NQ13pVV6Jm8eD0Wi7VBEXoFXHkNiPQaMqoO5cDByZlRDzxZL/QY9DrmTPkelUbDvU+8gMbegTVL5jHjx4kktmyDt9+lhyWhkrbSkiJmTf4WuUJR+dZisTD1u8+QyRU8+tLbODg6sW39Kr754HWSW3dEoVAyfdKX3PvEC6R26o7JZOS3b/7H1B8+Jzq+Ga4envXyTbftPnQZrrYG7u7ftU7lXJ0ceHLs4HqhR6cz8MPMxTg52PPs+Luw06iZu2I9X/02n9bNmuLn5V6jjiiKFJaU8c20BahVysqZUauUvPfMfZXlrFYrC1dvJuP8Bfp2akWwnzcpcY0r3xtNZiZ88A3e7ok0jQitl++5XXG1+XZvFId7o7hrlhMEgdDW/eqNpszdqzm7fRntnvoaZ/9wynLPsm3Sq5zZsYKorqOqKea0+VkcmDeRgGZdiOo+GhA4tPA7Dsz5Eq/IZE5vXkTGtj/o9PxPOPqEoM3LZPPXE8jYsoTIbqMxlpfiE5tK83veRJA0WJJeCVeaf5lUykNDu1+1zF8I8fPimdH1s04uFBTz3e/LaZMYzdj+nUCEn+av4qNf5pMQFYKLo32NOqIokpVXxCe/LMTbvUomMZrMzF+9lVPnsnnr4eH4eriyaP1Opi5Zx4BOLfFwufKlbwNErjbtST2HV5W8SkG1gzPthj9WLxSZDDq2zvsJpcaejmOeQam258DaBWyc/R2hCak4e/nXqCOKIrrSIjb9/gMyuapS5hRFkZyMNLYumIxnSCTHd66rVs9sMmA2Gug4+ik8gyMbZNV6QoMi7A6C3mjm901H+H3TYQQEEsN8cLVXsefUBT4Y24k3p6/HyU7J+2M789KUNRSWVZAc4ceqfelo9UZaRvnzQI9m6AwmHpi4hKf7t6RzQpXgJooiWr2R3OLab+Ic1ArcHTXV3JdKKwxsS8vkjZHtcXVQIwgCneNDmbR8Dyv3pjO2c3y1NoI9nXl2cCphPq4IgoCXix2R/m6cLyij3GBi7uYjJIX5Eh/qjUwqoW1MIMnhvqgUMvQmM75uDnRNCGXWxsPXqQj7D+DitJhMJlatWcf3P/5MUXExTaIbE9+0KZN//Y2fv/+GxUuXsfzPlaxZ/gff/zSZ3+fO5/57xzJn/kLycvMICwvluaefIjQkmMHD7yY5KZGXX3i2WldGo5EzZ8/VSoZSqcDX1xfZJRYbVquVmbPnMHhgf0KCgxAEgcSEeMIahbJw8RI6tG1zmYWHbT3u2rOXRUuWMrBfH6ZOnwWAXq9n87bt9OzWpbKt+LhYoiIjWbFqNc7OzuTm5dGyeQpOTjb3h359ejJ1xky2bN1G186drms8r+PFzaOemy7XGfhi5nI27D2GSimnTXwkOQUl2KmVPDS4M/e+PYm7urRgSOfmjHvzexqH+CGTSth68ARWq0jftomM7dOWLftP8Op3c/j9g8fxcXeubF8URQpKtJRoa+cZbk4OONmrqwkCJ8/lkFdcRpuEKNQXXZ6HdmnBr0s3sutoOp1TYmq0U64z8M2cVfh6uhAd6ldDWMrKL+KjX5fQs3Uc63YfrfbOKor8ue0AaRlZ9G2byKINe25uUO9AGAx6ls+fybI5M0CA6LgkXNw8OLhnO8++8xlfv/8qGo09z733OZ+9+RwFuTnEp7Riy5oVlJeXEZfckuHjH8NkNPLKI2MY/fAztOlSpTgVRZGKci0FeTm19m9n74CLmweSS6woyrVl7Nm2gUdfehdnV3cEQaBlh67Mmvwtm1YtY/CYmmnbLRYLa5cuIDc7i/bd+7Ft3cqL/Vs5fSKNjr364+ruiSAIBDWKQKVWk5lxChc3DyrKywiPjkWhVKFUqWncNJF1yxdTmJ9bj4qwK+N2iXSjNxiZvng1s5auQUCgWWwkLo727Dt6ko+ff4iX//cjrs6OfPz8gzzz/reUlJXRLDaKPzftpLxCT2pSLI+M6k95hY57XviIFx4YQZfWzSrb/8utKLegqNb+He01uLs4VVsrJVotW/Ye5v1n7sPV2cbzu7VJ5ptpC1m+YQf3DqmpxDdbLMxbsYHcgiL6dGzFuu37apQRRZHMC3n8On8Fo/p1IcC7+jqwWq0sWr2ZvUdOMOvz19Gor22tcCug+lVO/VzsiFYr+Sf3cWjRD5TlnMPRJwjPqGSOr5pOy/veozz/PPt+/4I+H/3BhUNb2Pf758T0e5CMLUsoz89Cae9E/F3P4B4Wx9YfXsKgLaL9M99Vo1O0ipTlnEUUa8b+EQQBew9/JDJ5NZpObVyAR3gCLkGNEQQBB89AfGJTydy9htDW/VA5VCkxZEo1oW0HEdCsM3K1g01GjW7OiTWzKc3JIO/EHlwDo3AOiLC15RWIX3w7sg5sIqhlb4wVpdi5+4LQEJ75SijX6fl61lJWbd2PUiEnNb4xJeUVWK0iE8b05943vqJn6yTGD+zCuFe/JMDbA2cHDRv3HMFksdKzdSL3DezCvmOnee7zX5ny9uOE+ntXti+KIoWlWopKtbX27+rkgIuDXTWZ5Ex2LucuFNCuWQx2KltIhSFdWvHjvJVs2ZdGr7bNarSj0xv5cd6fODloaBzqX9lfUamW5Zv3Mqp3O4J9vZBIBAZ2bEGP1EQ09WBRfyfDZDCwd8Vsdv85GwGBgMaJaJxcyTy6h35PfcjSb99AZedI/6c/YtEXL1JeXEBQTDJpW1dh1GkJiWtJ66EPYTLomPHGfXQY/TSNW1W/mDFUaCkrrOnaDqCyc8De2b2aNaehXEv6vi30fvQt7JzcEASByBZd2Pz7Dxzd8ictB9xTox2rxcKBdYsoLbhAk7a9OLFzbdU7q5XkXiORKZVsnjOpxveLViuyOljfN6DuaFCE3UFYc+A0Xy7aztt3d6B5pB9bjmby1vT1BHs5I2KLvSWTSRABvcnMrhPZtI0J5vtHe3P4bB4vTF5F02AvYoO9KK0wYKwl6GDauXymrj1Qa/8pEX4Mbh2NUlK1rLIKygBwd6yK8+TqoMZRo+ToueqxEkSgXWxw5d8ms4Vj5ws4lplP75QIVHIZx88XkBzhx6bDZ8ku0uKoVhDfyBs7lQP2KgWd4kIw/c1BVG+tA8lf1AiVf11LZD124gRvvfcBgwb0Y9zoURxNO85b775PfkEBADqdnpIS27yZTCaOHT/OqVOn+ep/H2M0mhgz/gF+nTaDl557htKyMip0uhp9FBYV8dH/Pq+1f38/X556/FEcHRwqn+Xm5VFcUkJwUGDlOrHTaPDy9GTr9h1YrSKXh+LJycnlrfc/pG+vnsQ1jWHqDJsiTCKVolapKC3TIoqirT0RRKvI8ROnKts3GAxVo3gx2Pux4yfo2rnjdY3n7YwpSzeyeONevpwwmrAAL2at3Mb8dbsY0rm5zXqmXIfBZEucUKKtYM2uw7w8rj+P39WNhRt289GvS+iY3AST2UKJtqJGgg2L1cr6PUdZu+tIrf0P7JhMu8TGSC/OiVUUOZdTgJO9ulLgBPC9qFzLyM6v0YbFYmXF1gMcOnmOdx8ZyowVWzGaqpI9FJdV8NGvS4gM8mFghxTW70mrVj89M5dJC9ZyT9/2SKUNB5TasH3DaqZM/IQnXn2fhOat2bt9MxPfe9lmdSVCRbkW4eIvxajXc2jvTlLadOStryZz6thhPn75KSKbxBMdn4S2tASzyVijj9PHj7Jg+s+19h+b1JzuA4ajvMRlOzfrPCBUKq4AnFzccHB05mTa4VrbOZV2mD9+n8qI+5+grKS48rlEIiE+JZVTaUfIycrE1d2TE0cOYrVaCYuORS6T4+bhzZ7tm/D08cNgMLBvxxYCQhrh6et3g6N6fbhd+NDKzbv4bPJsPnruQVrER7Nx1wFe+ewnwoNsN+Pach3Ki9Z4eoOB7fvTaN88gV8+fIEDx9J55v1vSIgOo0l4CKXacoy1JG45cjKDKfNX1Np/y4QmDO3RHpWyyuIv80IeggDurk6Va8XN2QknezuOnMyo0YYoihw8ls6spWt5atxgcvKLa+1LBJZt2IFMKqV984Qa/CMnv4jfl63jrp4d8fZwu9bQ3TIQrvLXjcJYXsLuaR/g6BNCyrjXMZQVs//3zyk5fwoAi8mIsbwEEG0xd/KzOL9vPcmjX0am0rD1h5fYP+dL2j31FWZ9BSZdeQ06LSY9hxZ9j9lQUyaRKZQkjnwelYNrNZp0hTl4hMdXrgtBKsPO3Rdt7jksRn21NjQunjTuPrryb6vFTOHpwyg0Djh6BiJVqKgoygVRhEsUKeUF2Zh0Wkw6LcbyEjJ3r0ZXko/SwQWPsHjULp4N1h0XMXPZRmYt28RXL95PVIg/C9Zu48d5K+ndLtkmk2h16A0mAMrKdazfdYiX7hvMQ3f1YMXmvbz9/Ww6JMfaZJKy8hqB9a1Wkc17j7Ji895a++/dLpkuLeMqL2pFEc5dyMdeo8JBU3Vp5+3ugkwq4VTmhRptWK1WVu84wPaDx3nrkRH8sWF35bsKvYG8olKkEgnLN++hqFSLq5M9zWMjkAjVFeV3uvx5vTixYy1rp35B78ffIaRpC9L3beGPb17H3c8WasFYUV4Zs9Nk0HPm8E7CmrVjxBuTyD51mAX/ew6/iKb4RsahKy/FYq4ph+ScTmPH4l9r7T8oJoWEbkOQK6rmqTj3PAB2zu5VZxcnV9T2Tlw4Vbvcm33qMHuWz6Lt8EcoLymsfC4IAr5htoveC+lHa9QzX+RHF9KPcu7oXixmEy5e/gTGJCOTK2qUvzoaVtdfaFCE3SGwWK3sO3UBL2c7OjYNQSGX0j2pEbM3HkZvrC5ICtiYu7erPd2TGuFkpyLMx5VgL2fSLxTTJLD2221BEEiO8CM5ou6Cf0mFAblMikJWpcUQBAGNSk5phaFa2b9+kharlXUHMpi+7iC5JRW0jPKnf8sopBKBC8XlrNl/GovFFnR/6eEz/L7pCB/f26WOscBuHv8467iq5u36RFZRFDmdcYbyigr69OyBq4sLqS2b0zq1JWfO1W7BJUgkjBx+F95eXphMJponN+PsuUzKK64co8Pby4tJ33x1DWqqUFamRRRBo6lyexMEAbVKhVar5fJB0OsNfP39JBQyOWNHj+TQ4aoNR6lQMGTgAH6e8itrN2wkOTGR1WvXsWX7djzc3fHy9CQuNoYZv88lIjwMuVzO7HnzKSwqRFtezqWjeCdvEyazhbW7jpDcJJTkaJvl56AOKcxaua3W8larSFJUCK3iwrFTKUmICMJerSI9M/eKQrxMKmVQxxQGdaxbsGvRanNTVCkU1YLQChIBlUJOuU5fo052QTE/L15P/3bNCPOvHk/IbLGwbOs+Dqef55vnx9awFKvQG/jf9KWEBXjTvWVT1uyqXYFy6+LvF2asFgtH9+/GzcOTFu27oFSqaNOlJ8vmTqdcW1YrRe6e3rTt2hsHJ2cCQ8PxCw7lXMZJomITau1DEARiElOISax7UPSy0hJkF2ODXdqOWqNBW1pSo7yuopwpEz8mMiaelDYdWbt0QeU7iUTK4DH388On7/DOhIewd3SkMD+PHgOHExIWhSAIDL/vMaZ9/zlbVi/HaDSgqyjn0RffwdGpbskh/guwWKzsPnQcX083OrVKQiGX0at9C6YtXIW5lgsqERE/L3d6tmuOk4M9EcH+BPt7c+psFo0b1R6/RRAEWsRH0yK+7rG2SsrKUchkle7zf7Wj0ago1ZbXKF+u0/PJT7NIbBJOu+R45qxYX3u7pVpmLF7NmIHd8PFwrfbOarWyff9Risu09GiXwn9Lz3GZTZkoYtAWU3z+FE363I/G1RuNqzf+iR3JOrCx1hYsJiMRne7C3jMAAJ/Y1pxYPRNDaWGt5cFmsdXqgffrTKXZoMNiMSFTVcmOgiAglSmwmIyI1qtkxLZauHBoKyfWzqZx9zFo3H0JbNaFHb+8RcbWP/CNb0fR2TTO7lyBxahHtJixGPSU5ZyhvCAb0Wrh9MaFnFo3hxb3vYva2eMqyrD/xqHVbLawbtch4qNCaBlnc/0a2Kkl05bU/vuziiKx4UG0S2qCvUZN04hgXJzsOXkuGzcnh1rrSC/GGevbvo4yCTblm0opRyq7RCYRQK1SoK2oKZPkFZfy3e/L6Z6aSHRoAEs3VinCTGYz2fmFzFm1lQ7JMQiCwB8bd7Nk/S4+nTCumgL/zp/xusNqtXAubS8Obl5EpnREplAS3bo7u5fPxGyoOQcg4uTuQ5PWPVA7OOERGIabXzB5men4hNce100QBIJikgmKqS00UO3Qa0uQXowNdmk7crUGfXlNrySDrpy1v32GX0Qc4c3ac2DNgjr3ZbVYsJhNnDm4A6+QKErzL7Br6XSiWnSm9dCHKoPt1w0Nq+svNCjC7hAYTRYKy3T4uTlUWl1LBIHYIE92nsiqtY6DWoGrgy1ejkQiIJdJ0BtNtWZDulEoZBKsVrGapYgoipgt1sqsbJdDIgg0j/Qn2MuZvacuMHnVXvw9HOnfIgqj0UKEnxtju8SjUcpoFR3AY98tY/q6QzzRr3m90X1L4QbjgNUGq9VKbm4eLs7OqNVVt1uxMU1quB7+BYVcjr+/TfkpCAIqpRKj0YjlZizvLqNTLpcjCFRr07ZOLMjl1RM8WK1Wlq9cxR/LV/Djt1/h7lbzpv3esXcjSODdDz4CBFq3akm7Nq05nXEGVxcX3nvrDSZ+9z2jxt2Hl6cnvXp2w93NDbX6siDOt5r8WY/miNoKPaVaHc1jGlWuA7VSTniAd+0VBPBwcURzUVCTyaRIpRIqDEbsVPVkqi2AXCbFYrVW50OiTUEuu2yNGk1mPvhlEV5uTgzunIL8MkHg5LkcJi9azz1929HIz4uTmVWudxaryLTlWziUnsn0tx/Byf7qmcpuTfz9i9NoNFBSVIinj3+lu5kgCETGxrFn66Za62js7XF2tf0uJRIpcrkcg15Xr3uLXKHAKorVgpaLoojFbEbuUP121Gw2M/fXSWRnnuWpNz7Gzr76IclqtbLmjwWUa0sZdu/D+AWFsn7FYlYvnU9Km44oVWpWzJ9JbFJzeg4eicloZOaPE5k39UeCwiJxcGxIrABgMBopKC7Bz9sDyUWeIpFIiGvciN2HjtcoLyDgYKfB1dmxsqxCJkOnN9QoezNQyOW1rhWz2YJcXp1nmM0Wvp+5mOy8Qv734iPY2105sP+yDdsxmkz0bN+imism2FxEF6/ZQmpiDH7eV1Ny3Imo+a264jykciUKe+fKsXDwCUaurhlfCUAQJDh4VSlDpQoVVosZi9lUf1RKZQiCBNFSdVksiiKiaLHN5xXmzGo2kblnLXumf0hoaj/COgxFEAQCUrpitVo5umwyhxb/gFtQNMGtepO+YQESuYIur/yKIEiQaxwQJFK8m7Rg09cTSFs+hYRhE65Gab19862Mcp2e4rIKmkVXySRKuYzIkJpxlsA2Km7ODthddDmWSSXIpBJ0eiPUE0sWsCUOslitNeJO1XaOMZrMfPjzfBztNIzq1Q6l4vIEZQLaCh0dkmMY27cjMpmU5CZh3PPaVyxZv5PBXVPrh/A7DGajgfKSApw9fStdEwVBgl94U84c2lFLDQGlxgGNk+2CQiKRIpXJMRl0XDXQ2HVCKlcgitZq7tiiKGI1m5HKqsshFrOZrfN+ojjnPP2efB+lpnbedyU0SmzNw98uQ6HSoNDYYbVYcA8IZem3bxLQOJHQhIa1cyNoUITdIbCK4kVBj2qHZbO1ZqwEsDF3AarMwS8+vxp7EEWRc/ml7DmZXev7QA8nmoZ4IbvEPcDH1QGTxVLN+ktvNFNSbqBZePVsdGaLlYycYpQKGQHujtipXAj2ckZnMDF17UFaRQUQ4OmEr6sD9ipb7KAQLxc8HDWkZdZMSf2fRB3kJYvFcvFAUDXbJpP5KpMvVB5qqiBedbGUlpWx4s9VtRZxdnKkbZvWqJRVyhMPD3cUcgW5uVXzaDKbKSwqwt/fr9ohoqCwkN+mz8Df15e0tOOcPHWaI0fT0GrL+WP5Cjp3aE94WCMeffABHn3QFidIW17Oi6++QVijUORyGRHhYXz56ceVbZ48lc6nn39FeFijyz/91kI90mMVbYKd1XKJkhqbVceVIBG4rgOd1Wrl0KnMagqoSxEbFkAjP6/KuIISiQRvV2ebS+YllqxlOj0Goxlvt+rS7Ya9aazacZixfdqydtcRLFYrJzNzMJstLNqwmwMnz6EzmNAbjCzcsJvs/GKKSsvZtO8Y53IKmL1yGzGh/uw8kn7x3ymKtRUs3byfHq2a4nWJK9V/FeJFBYL1MusIs6mmy9pfEAThsnETrip7iqLIhfPnOLS3NoEWfPwDiYpNQHZJfB8Pbx/MJhPlZVW3rga9ntKSYqKaJlarn3HyGCsWzCImIZl9OzcDcHjfLooL81m/YgmJLVozf9qPPPjs66R26lHZ/t7tm5g39UeiYhPIzjzLs+98hruXLZPcA8++xkNDurF320badu195Y/7D8GmRKiucAIbL78ShFp4yrXWytmsHHYdOlbr+yA/b+KjwpBdckD19XTDaDJTVl5lxawzGCku1dIyoUm1+kdOZTB76VpSE2PYvOcgAHsOHSevqJjFa7fSt1MrXBwdMJnNLFu/neZxjfF0da5BR1FpGQePpzOwW1uU8mtn677TIVotIFqrTa5otVw5qLVNQL2uPixmE+d2rsRai7JMIpXhl9gBuarqwkNh54hC40BF4SXubaKIoawYpaNrjYMs2KzI0jcu5PCi72nc6x7C2g9GetFVSipTEJLah5DUPhe/z8rhxZPQuHkjV2mQyBXIFCqkF61HnHwboXH1piD90HV9550K60X+YblUqYDNslshr/24WnOvuUYfVpGjp8+Rdvq8zTuG6mJVdKMAIoJ8q136+Hi4oq3QV7pkAmh1enR6Iz6XJefZuj+NZRt3MbJ3O9buPIQoiqSdPk9RiZbF63fSrEkjArw8CPB2R6mwnWNiwgJRyOUcP1v72aoB2I4ctewtV1OM1yaHXO3cIooixRfOcfbI7lrfu/gE4hcRV83yysndB4vZhL68yjreZNCjKysmMDqpWv3cjGPsWzmHwJgUTu+3eV6cO7qH8uICDm9YSky7XmgcXWtdz7YwL6BQaVBq7BEkEiQSKaHxqei1JRTl1O7R04Bro0ERdodAJZfh5qjhyNm8yt+5xSqy63hWvca9MZosFJTVjL8Atthflws1rg5qvJztycgppnV0IBKJwPHzBZRU6GnTpHoKZIvVyuRVezFbRD4Y2+libCexciMUBGge4cvZvBJ0RjMapZxirZ4ynZGoAI96+8Y7GRKJBG9vLwqLiipje1mtVnbt3oPZcuXDyvXCYrFUxhyrAVFEvGwzs9NoiI9ryv6DhzCZTMjlcnJzczl1Kp2+vXtW3baLoFGrGT1iOFnZ2ZSU2g7BJaWlWCwWioqK0Ol0rFy9hqzsC4weORxBEMjPL+Dw4SM8eN+9GI0mfpsxk+TEROKa2kykt27fgUKuICWp+sZ1w7jVLMlqgYNGjbODHaezbcpHURQp1xk4nJ6Jl1v9XKeKQLneQEFJ7YFpbYJl1WBJBIEgHzfMFgu5RaUEetuCj+48fAo7tZK48OruUsG+Hrw4ri9Gk5mCEi1WqxW9wYjZYqWorJxOydGE+nlisdqC9heXlWO2WCkp1yGTSnlwUCcKS8sr6Sur0F+sq8Vo+ntjDd56qH3RKpQqXNw8OHZoH6LVxt+tVisHd2+v195NRgPFhbXzDCdn10v2Fhudzi5ueHj7cC7jFM1atUMilZJx8hilJUU0S21frb6LmzsjH3iSstLiyj4qyrWYzWZKiwvR63Q2a9TLBGcBMBoMmEzGyv4r34u2cTBfUclTPX7jnYQrsTeVUoG7ixNHTp6ptAK3WK3s2J9WzeXnrzZuFAajiYKi2pPhuDk7Vc7VX3S6uTjh5ebC6cwLtE6KRSKRcOzUGUq15bRLiatW39PVhafGDaG0rLyyD22FDrPJQmFJKWazjS+cz8nn1NksurdtXuvB5UBaOhJBINDX65oH9SuN522wjdQZahcvLCYjBq0tyYEoihSfO46xoh6TGokihrJCLLXEIJTI5DWC6MsUKjwiEsg9vgeL0YBUocRs1JF/6gAe4fE1rNWsZhMZW5dyZMmPJAx7hoCUbkgvUc7nndhLzpHtNOlzH4JEisViJPvgJtzD4pAqVOz85W2CW/XCP6EDAPqyQgzaYtxCqitj/6uw16hwcbLn9PmqYOV6g4kDxzNo0TSynnoRqdAZKCip6dYPUKE3VuNNgiDg7+mGRBC4kF9EeKAPgiCw+/Ap5DIpzaLDqtUP9PHgxfGD0RtNFJSU2TIE6g3oTSYKS8qwU6uIDPHjdGZupUVZTkEJJosF38vcqxtQBZlCib2zO1knDlb+jkWrhbOHd1bL7HqzMJuMlBfXLofYrMuq71waZ1cc3b0pOH+a0IRUJBIpuWeOo9OWENasbbWy9i7utBvxGLqykso+DBXlWMwmKkqLsF7lwghETh/YztHNK+g87lk0jjYFbH7mKeRKNfYuDWfgG0WDIuwOgVQqoUWUP4u3H2Pa2oN0aBrMst0nyS+twMvl+swvrwRBEAjzdSXMt+7M2l6lYFjbGOZtOUq4ryueznZMXrWPlHA/4kK8yS7U8spva0htHMC4LvG0ahzAOzM38NuaA3SKCyEjt5hp6w7SoWkI3i72DG8fy5vT17FgaxqtowOZt+UohVo9g1MbY7Fa0RnMGM0WDCYzZouVMp0RlUKGSi67oivmfwmCIBARHoaHuzs//jyFhx4Yz67de9h34OC1TybXcXJxcXbmofvHXxdtjz/yIE8++zxz5i2gTWorps6YhUwuo0unjmjLy/nof5+jq9Dx/ttv0K9Pr2p1123YyNLlKxg1fBhBAQGsWL2aLyZ+g7OTE01jY/jsq6/x9/enbZtUpFIJx46fYNXqtbz+yotcuJDDr9Nm8ND99+LuXk8Bjf+u00s9ukYq5DJ6psbz9e9/snjDHmIa+fPjwnVUGGoeIm60e6lEQsvYcFrGhte5TmSQL20Topg4+09evqcfFXoj385dxV1dWhDi68Hxs9k88/l0Hh3ahW4tmlaLC2YyW8jIzsdoMjOmV1vsLsvCdOxMNit3HKJXajxt4mumn56/bif7j59lZPdUvFz/a+5utS9aqVRKXHJLVi+Zy6KZv9CyfVc2rPyDwvxcXNzqR/gSBIHA0HACQ+uyTi668drZ0WfoGJbNm05wWCSe3r7MmzqJmIRkGjdNJO9CNp+/9TxxyS0ZOu4hug+4q1orarWG82dO0+eu0dg7OtO8TSdWLpqDf1AoXn7+bFjxB1nnzjLqoafR2NkjVyiYN+0neg+5G4Nex7TvvyAkvPFV4prdKSqMmrjSl0mlUlolxrJg1WZ+m7+Cjq0SWbxmC/nFJfh7edSpjWv2LQhEhAQQERJQZzod7TSM7NuZucvXER7kh4erM5Nm/0HLhCbENw4jKzef5z76nvYpcYwf2pthvTpWa0ehkHM+J58x/bvh5mLjC5kX8ijVlhMeXHvM1EMnTuPkYI+Hy7X5yJXG4k5ZQYIgoHJyw71RU06unYO9RwC64lwy96ypcSl2M5DKFUR2HXVddSK73k3m3nUcXfYLIal9yDq4meLM4ySPfhWJVMbRZb+Qk7aTlLGvYywv4dCi7whp0x/vmFZYDDosBh0IIJWrECRSjq+aiVxtj198O06tn4dJX05om/7IVXZIpFIOLfgWmVyFxs2b42tmYSgrIrzTsHobg9sZcpmM7qmJfPzLfOat3kp8VChTFq6hQld/rtISiYTkmHCSY+ouk4T4edK5RRzfzl6Ou4sjZouVb2YtY2DnloQH+nDq3AWe+vgn7h/Uld7tkgnxq5JJLFYrOQXFZOUWMqZvRzQqJUO7pvLd7yuIDPYlxN+LSXNX4mSvoVfberqIvQMhkUoJbtqCA2sWsGPxVCJbdOLIxqVoi/JxdL9COI/rhCAIeASG4REYdu3CF6FU29Gs5wj2/jkHj8BwHN082Tb/Z4JikvGLjKckL5vFX75MaEIrWg0cT0LXIdXqy5Uqii6cJbn3SOyc3DAZ9FjMRgw6LaJoxaivQKctQSZToHFw5tzRPWyYMZGUPqMpK8xl1eSPCY1PJSim7vFVG1AdDYqwOwgdYoN5fUQ75m9NY8vRc7SNCaJ38wh2n8iyxQsL9sROZbuVjfR3w9O5ykRcLpPSJNATP3dHNEo5KZF+eDjefMwcqURgUGpjXB1UTF17gAqDmZQIP4a1bYJSLkUmFfB00uCgUSAIAj2bheNsp2L+ljRW7k3H2V7FvV0T6NEsDI1STrMwH965uyOzNx5m2a4TBHo68/VDPQj3dSMjt5hvluzkbF5J5YH9hcmrcLZTcW+3BJpH1h5n4L+GyPBwPnr3LSb/No0XXnmd5s2SGD50MJ98/iUSqYRGoSG0bG4LFhkY4E+b1Fa2ihddWBo1CkWhVKBQKkhOSqzpTngDEASBpIR4Pv3gPabNnM3v8xcQ2ySaT95/l+CgQMorKnB1cUGv1tR6u+7i4kLrVi1RqVQgQOcO7XnjlZdYuOQPps2cTYuUZEa9MAxPD3cAnn3yCabP/p0333kfOzs7Hn/4Qbp26XTT3/G3o55PRnf3TMVisfD7mu0s2bSXri1iKSzVIpVIkMukpESH4u/pgkQQSIoKIcS3KpGGRqUkpUkoni6OqJRyUuMiUF7BfeF6oFEpeO7u3sxZs4N3f15YGXB/aOcWSKUS5DIZPm5OaFQ13VYEAcIDvTGbLbVawtqpFSRHh+LiWHtiDU9XJ1KaNLqiG8adj9ptUFLadOSxl9/lzwWz2bt9E8mtO9Cx1wD279iCIBGIaBKHSmWLpRQa0Rgnl6rLEplcTnh0DO5ePqhUGpo2a4Gre+0JWa6HTolEStd+g3F0dmHJrF+pqCinabOW9Bo8EqVKRUW5FFcPT+wdaldEeHj70iShGXK5AplMxtNvfsyfi37n9ynfoyvX4hMQxMsff0NMYgoSiYRXPvmO5fNn8tmbzyGVyohoEsvDL7xZD99yZ6Fzq0TefvIe5q5Yz4ZdB+jYIoG+nVLZd+QEEolAXFQjHB1sv7/GjYLw83KvrKuQy4iNDCXQ1wuNWkWL+Gg86kEhLZVKuKtXR1ydHPl57jJ0OgMtE5owsm9nlAo5UqkUTzcXHO1r5wt+nu4kxURUiyemVilpHheNzxWyQbq7ONE8vvFVY4z9l6DQOJI89lXSlv/G7ukf4BIYRUhqX4rOHkOQSNG4euPdpCWCRIrayR2fmFbVXBM1rt54RiYhU2pwCYrCWFG7Rc/1ws7dl/ZPTSRtxW9s+f5F7Dz8aDH+HdxCYxGtFuQaB9ROHkgkUsx6HUp7F7IPbCT7YFV8RJlCRVSPMfjFtyf14Q85sXoW53atwsmvEe2e+Ao7D5uytNnoVzi9eRHHVk7DWFGGc2AE7Z/+BueA8P+sC/7lO86w7q0xm83MX72dpRt3061VAkVl5UgkAjKphOSYMIJ8PRAQSGgcWk3ppFYpaRYdho+7Cy6O9rSKj0JTD/FLVUoFT4zsw4I12/nw53m2s0qbJIb3aINUKkUuk+Lt7oJGXbMvAWjk742zvR0yqQSJRKB/x+a4OTkwZ+UWCku1RAb7MeWdJ3C/GCvxZnAnWZFejvDk9vR8+E32rZrL6X1bCGvWjtj2fTl7eKct42JEbKXrs1dIJA6uVXuzVCbHJ7wJzh5+yFUagmOb14sVlSCREt9lEBpHF3Ys+Q2jroLg2BSSegxHplAikUpxcPVAZVf73Dp6+BIQnYRUpkC0WtkydxInd28AwCMwjK3zf2br/J+JatmF1MH3M+Slr9izfCZLvn4NqUxO49RuNOs5ArmyYZ+5UQjiFR30b12Ulpbi5ORESUkJjo43zzj+aYiiyH33jCWc89zXvf5uALILy9h/OoeOcSEoZFJEUWTCTyvR6oz8776ulUqwBtw8xn+xiP4Pvsjdd9/9twowGzdu5PHHHmX3lg311mZJaSnbd+wiPi4WD3dbyt9vfviRST//wso/FlYFn79ddtRbmM5lK1YyedoMfvrpZ5ycbvxAV1RUxPgxIxnVJpLOKTH1Rt/JczlkXMijQ1I0UomEwlIt49/5kbYJUTwypEuDFWU9IvWB9/jmxym0bt36pto5cOAAw0eMZNLizSiU9ZSk4BrOWXk52aQd2EPzdp1RKJSIoshHLz9JaVEhL3/8LRr7+rE6vj46r/T/V67xz6FutF2pxpVgNpl4+6nxjBjUh5EjR94chaJITONIvnv9MZrFRtbbOGXl5rPvyEk6pyZVBql//K0v0RkMfPHKY9hrrl9gv/7R/HfwT9J56mwW9774IQuWr8HHx+em2tq+fTuPv/oBIcNew8GzNku7m/8ai8lIbtpONG4+OPqEIAgCZ7YtY+ukV+j9/kLsPevjorK+Rv3vnr1/bhWX5ZwlY9bbfPnOi6Sk3JzVSFZWFgO7t2fS648Q6l8/VjiXIz0zh5Nns+jUIg6pRIK2Qse4174iISqUCWP6Vcv8+m/jVuZFl+IvOncdPsnDH/7CobTjf+u5RRRFxt17H8XOEbQe8kC9tVuSl835Y/uJaN4RmVyBKIrM++QZDOVlDHrus+sOPt+AK2Pqa/fw1Ki+jB49+rZV0tdVV1R/waMa8K+jpNzAxMU7mLJqH/klFWw6co7txzJpExOIRnnrbB4N+Heh0+mYPnM27330KdkXLrB3/wHmzl9A184dcXW5JPDn7cL7bhc6b0HkFJbw1qT5LNm4h4LiMpZt2U9eUSlJUSHVkl404E7H1Z2zykqKmfrd58z7bRKF+Xns2brRZhnWpgNqzT+ZbVOow/9fucY/h7rRdqUa/wZq7f8GrkmLS8v53+TfmTxnGXmFxWzcsZ9t+w7TPiUezcXsbldFLX1eczRvkevc24XO68fNr07RaiFz71p2T/2A0vOnKMlKJ33zIjzC49G4el27gTqhvn5Ff/ev8d/+td+6yCsq4a0fZjNv1Tbyi0tZvmUv5y7kkxITXiMr9L+N22UWbxc6rwW9toR1079k24LJaIvyOLV3Exn7txKW1BaFunZr3gY04Fq4tbhKA24KEf5uvDmyPVPW7GfFnlM4apRMGNiK3ikRt61GtwH1Dy9PT15+YQI/T5nKfQ89hkKhoE+vnjxw77gaKeAbcGejRWwYz43uzfy1O/l58Qb8PV354NG7aBH733XVaEBNhIRF8vgr7zF/2k9sXr0cOwdH7nn8BTr1GlCZyrwBDQCIahTIe8+M5+c5y1iybhtO9hpeemgUfTul1pJ9uAH/FUgVKpr0Hs+JNbPYPvkNrFYLnhGJRPUYg1CPwa4bcHsjuUkYr94/lNkrNvPbkrV4u7vwwROjaZMU3SCT/MfhGRxB70feZvuiXzi6ZQUqO0c6j3uO2PZ9GtZGA24YDbvPLYNrGdle2whXIggkhfuSFO5bn4Q14DbH5StHEATCw8J4/+03rqterWXE685wflP93Wi9W4HOWxFSiYTerRPo3TrhimVul++9Xei8HSFIJDRJSKZJQnItb2+XkW+g87pxA2RIBIGUpo1Jadr4H+vzVhmua+J2ofNvgCAIaFy9iRv8xMUnt9A6vypuZzr/HRPEmxkxiURCt1YJdGt1ZZmkvnA7z+x/EYIgIbBJEoFNGpIKNKD+0HCVe8vgWmzu1mSD6w+d4cGJSzCYrpb29e+HKIqIoojVWvXvr2d/vbde+v6Sd3c6bjg7V13K1LHxk6fSue/hxzh2/PhN9Xej9QTh4hqwWrFYLFgsf/3X9s9qtV72/tJ/1mpr5db8Jf59qO/vnbpsM89+OaOeW70+Ov/iFRartdq/v9aBKNZ8d+n7Oxc38m31s0IyTh7j7Wce4NzpU3Uo/ffRWbWXWCv/Xb6X3Mj7+qazATacPpfNw69/RtqpM/82KTe1bv57qP91fmLNLLZ890I9t3pjdNrm1opYy+//r3kXrX+9r16m2vs6r4/a6Pz3HcOvhX9j9W/cc4Txb0xEp697Nsq/g8667CXWi+vAarXW6dzyX+UmfxdO7lrPjDfvx2Ssv8ylN4JLeYLVWsVXrsRb7nxZtf7QYBHWgEtw/fcOOUVathw9h8X6T/7gqtMpiiIlFQZmrDvImgMZVOiNeDjb0Sclkl7J4cikEo6ey+O3NQc4ei4fqUQgPtSbh3o1w8v5NgiueKND+7deI11f46VlZWzeuo37xo252aauE1WNW61Wnn/ldbZu2171VhTJzcujSXRjJn72KR9/9gXLVqzEw92t0tRaEAT+mD8HJ0fHhjNqPeBUZg47j9RF2fH3oUJv5PmJM9i8/ziujlU8QC6TMv/jp5i7ZieTF6+vVqe0XIdGpeCzp0aRGBXyT5P8D+GSBf4PX0NrS0vYt2ML5dq6ZIP7++g0m0xsXPkHf8yZRllJMfaOTrTs0JXu/e/C3tGJ7MwzLPl9Kkf37aZcW4a7lw997xpNSpuOCFIppcVF/D7le/bt2IzZaCSwUThjH30OH//ABveNvwFlFRVs2XuY0QO6/at0mExmVmzaya/zV1BUqsXRTkPnVokM690JZ0d7snML+GX+CjbvPojRaMLXy53hfTrTuVUiMmlDUpL6QGlWOjnHdv3bZCCKIvqSfPbP+Yrsg5to/cgneEQkVr43lBVxZMlP5BzdgdViwtk/nLjBT2Dv4YcImPXlnFo/j/3zvqLZqBdp1Hbgv/cxfzP+DY6YU1DMpr1HMVusda7zd9BZUlbB9GUb2LD7MEWlWlwc7enfsTl926eglMs4kp7JlEVrOHTyLFKJhLjIYB4d3gtfD9crtnn77DC3RwqU0vwLpO/bjGi18K+l3hFFdGXF7Fo2g/Q9m6goK8bO0ZWmHfsR0643MoXqolGCgMVkZPPcSayb+gX3fvo7/lHx/zi9txsaFGENuAS3JiOqiZp0Tlt7gD92nuC90Z0I83VlxZ6TfLloG94udvi6OvDKr2tJDPNh8pN9KTeYeGv6Bj6eu4X3x3S69TPj/Z2mUn/huvl7Pa6Vf4hOqVTKJ++/U+1tUVExjz71DEkJ8Tg6OpCbm8uo4XfxygvPIr2Zw8mtu683AJtSNK+ojPH9OvDQoE41YuON6pHKqB6plX+bLVbe+Wk+ecVlhPrXV2DnWw2XLdpbdv3+vXTu3LSWrz94jUdeeIvmbTuRdnAvn735PHK5gq79hvDLVx+h0+l45q1PcXByYs6UH/j09QlMnLEERxc3fpn4EbkXsnjpw69RKJV89e7LTP/hCx575T2UyjoEi78NUB/s7Z9gkf8knRt3H+SlTyfx+qNj6NK6GUdOnOHp975GIpVyd/8ufDFlDmeycvns5UfwdHNh+qJVvPy/SYQFvk6jIL+r5GxtwO0EURQpzT7NsRW/YTHpMenLsVotle9N+gr2zvoUfWkRrR/7H1KZgu0/v86hxT+QfPfLWC1mjiz7hbILGVhNRqxm07/4NXc6/l2LmckLV7Ni817efXwUkcG+LF6/k0+nLMTH3ZVgX09e/OI3YiOCmPLOE+iNJt78bibv/TiHz56955ZLHHD9uP6EMv8+/j06ty6YzMmd6+j1yFu4B4RxcN1CVv3yCU6efoTEtQQERFHk7JHd7F42E6OuHKvFcs12G9CgCLttUaTVMXP9YY6czUMiEUgO96V3SgROdkr0RjOr959m7YHT6IxmIv3cGdAqigB3R46dL2DW+kP0SolgyY7j5BaXEx3owV1tm/Dn3nS2pWXi7qjmrrYxRPq5UVph4LMF20iJ9ONkViFHzubh5qDhrnZNiA3yrEaTKIrklVQwa8Nhjp7LQyGX0qpxAP1aRKKQSSnTGZm14RAHM3IRgYRQb/q1iMTVQV3tprwu5pyX36z/uSedmCBPmoZ62WKURPjh7qhhf3oOBpOFC8VaBrSKws1Rg7sgMKpjU178ZRXpF4qI9Hf/q2duH4Z8JVT/Br1ez+/zF7Bp81aMRiMR4eGMHjkcXx9vRFFk05atLFi0hPyCAgL8/Rk8sB9xsbGUlWn55IsvaZGSzJGjaRw6fITAgADuu2cs+w8cYOmKlQgCDBsymDaprQB4/+NPcXFxwd5Ow9r1G1EqlfTv05sO7dpUp1AUKS0tZdEfS1m/YTNW0UrTmBhGjxqOi7MzBqORRUv+YO26DegNBkKCgxl79wgC/P1vep1cTsfchQspLi5h0ID+KORyysq0qFTKSxQjdVwT1YrVY0Cy2vq5kWqiSPr5XOau2cmpzBzsNSraJ0XTKbkJaqWcwtJylmzcy7ZDJ5BIJCREBDGkSwscNSrW7j7K2l2H6d06kTlrdlBWrqNDUmNaNo1g4frdHE7PJCLIh+FdW+Lt5kRaRha/Lt1Ev3ZJLN20j6yCYgK9XLm3Xwd83Z1r0HUyM4cZK7ZyLqcAJ3s1PVPjaRMfhUwq4VxOAb+v3sGJsxdQKxW0TYyia/MYNCpl5dzW1fz70rVgFUXKdQZUCvk1rXREUWTL/uOs3nmYr58fi7P9P5kl8cZRV25m0OtYuWgO+3duxWwyEhQeSe/Bo3DztPGIPds2sn75YoqLCvDxD6Rz74GENY5FW1rMtO+/JC6lJccP7ef0iTR8AoIYMPJejh7Yw5a1fyKRSOg+YBhxyS0BkZ8+fx9Xdy/kSgV7tmxAqVLToUc/klq1q067KKItLWHd8kXs3b4JURSJaBJH76GjsHdwwmTUs3bZQnZv2YDRaCAguBG977obT2+/m+YRBfm5dO49iLbd+iCTyWgcl0R441iO7N9F2669sHd0ovvA4fgFhSAIAi3adWbZvBmcPpGGo7MrOzau4ZVPvsM3IAiAB599jaKCfCRC3SJR3A67kADoDUbmr9zI5t0HMRjNhAX5cXe/Lvh4uiGKsHXvIRau3kx+YQn+3h4M6NqGuKhGaCv0fDb5d5JjIzmecY5Dx0/j7+3JPYN7cuh4Oss37ABgcI92tGnWFICPf5yJk70dDvYa1m/fj0Iho0/HVrRvHl+NLlEUKdNWsGTdVjbsPIDVaiUmIoRRfbvg4uSA0WTij7XbWLt9L3qDkWA/H+7u34UAH8+rrpvaVtHl6yavoIh+nVLp1zkVmUxGXONGJDQJZ8/h4/Tt1Iq12/Yxsm9nwoNs+1i7lHimzF/BgWOnCAvyu+I431KoZXGKokhZdganNs6nJOsUcpUdfnHt8E/sgFSpxqAt5szWpVw4sg1BkOAeFkej9oNRaBzIPrCRzD1rCWrZi/QN8zCWl+Ib1xafmFac3rKYwtOHcfIPJ7zDUDRu3hSfO86xP6cSktqHM9uXU16Qjb2HP9E9xqJx961BV2nWaU6smUVZ7jmUdg4EpnTHt2lrBKmM8rxMTq6fR0nmCaRKFb6xrQlo1hmZyu6m9hZRtKLNy8Q9PAG1kxtZ+zdUK1t05ghZBzbS/ulvcfAMAKDZ3S9hKCsCiYCuMA+pVE5Ut7vJPfrvW7fVJ4rLypm2dD2HTpxFAJrFhNO/QwoujvYYjCZWbtvPqu0HqNDpiQz2Y3CXVgT5eHDibDa/LV5Hn3bJLNmwk+z8IhqHBDCqdztWbt3H5n1HcXV0YHjPtkSH+qOt0PPh5HmkxIRz+nwuB09k4OrkwPAebYiPvNSa26Y8yC8qZcbyjRw8cQaFXEaruCgGd2mFQi5DW6Fn+rIN7D92GqsVEqJCGNSlJW5ODje91xhNZu4Z0InExqEIgkCr+MZM+2MDh06eAUQycwp48+FheLo6IQgCo/t04KmPfubEmWyiGwXUy5zcqqgoLWLX0hlcOHUYBAnBMcnEtO+D2sEZs0FP2rZVHN+xBpNBh1dwFHGdB+LiHUBuxjF2LZ1BTPs+HFq3iLKCXLwbRZPUYxhpW/7k9P6t2Lm4k9R9GF4hUei1paz59VOCm7Yg98wJLpw6jJ2zG0k9huMbHluNJlEU0Rbls3vZDC6cOoJUriA0vhVxnQYglSswlJexa9kMsk4cRBQhoHECcR37o3Fyvem1YjWbaN5/LH6RcQiCQGh8Krsvjk9I0xYgCBh15WyYMRGvkEjM/7Ir5+2EBkXYLYW6icCiKPLqr2sxWa080bc5RrOFzxZsIzO/lMf6prBg6zGmrj3AU/1bEOjpxE8r9vDKr2uY+FBPCst0LNt9ktM5xTzWtzm5xVremL6erWnn6JzQiMf6pPDp/K18vmAb743phNliZfX+06w/eIYJA1vSPSmMX1fv55FvlvL7i0Oq0ZVVWMbzk1fh6+rAI72TKSrX8+HvmzmRVcCzA1N5e8Z68koqmDCwFQjwxcLtnM4p5vnBqdirFZXflpFbwv1fLqr128N8XXl/bGec7arfrAd7OVGo1aPVGbFXKSipMKAzmvFxtcdksSIVBOTSqoOIj4s9OqOZtMz8SxRht5zYeQOozmy/+vYHli5fzofvvo2DvT0//DSZp559nm+++IyTp9J57KkJPPrQA3Ro15ZFS/7giWeeZ+Jnn+Dt7cWq1WtZv2ETL0x4mlYtmvP62++xacsW2rZuzeMPP8jsufN59sVXmDX1F4ICA9m8dTvHT5zkiUce5PkJT7NqzVqefv5Fvp/4BRpNlfKgrEzLux99wvETJ3n+maeQyWR8MfFbNm/dxpSfvmfylN+Y8fscPn7vHVycnZkydToPP/E0P333DV6eHpXtVFRUMGj4KIqLS2qMglKpZPqvP+Pn43PFkTqflc13k37muaefJMDfH71eh7aiAoDcvDxMJhMKuQInJycU11KYCFf845aAVmfgqc+m0qxxKBPu7sXp83l8OWsFOr2BHq3i+HLmco6ezuKFsX2xilY+nLKYk5k5vP/IXZy7kM/cNTsxW6yM7tmafcfP8PoPc0lp0oihXVrQqmk4r/8wF4vFwuPDulFYWs4fm/aSlpHFc6N746BR8f4vi3j6f1P54eV7q9F17Ew2D30wmV6t43lmVE+OZWTz1o/zuH9AJ/q3a8ZTn00lMtCHp0f2ICuvmM9nLKNEW8GoHqmV7kQisGr7Id7/ZWGt3969ZRyP3dUNjUpR+cxqFdEZjFhFkdyiUsxmCwq5DCd7DXKZtNpcF2srmLRgDb1bJxAT6l//k/M3oS6rUBRFpk/6ku0b1vD4y++i1tgx59cf+OzN53ju3c85feIYn7z6NMPHP0Zii9asXbqAT159hhc++BIHJxe2bVjF3u0bGff4C8SltOK7j99k3/bNJLVqx/Dxj7J8/ky+ePtF3vv2N7x8/dm7YwtZZzMYcd9jjH3sObas/ZNPXnuG1z6bVI3e8rJSJv3vXbIzzzDmkQkgCEz/4QsO7trG659NYt60H1m9ZD5PvvYB9g6OLJw5hY9eepJXPvkWF7cqHqGrKGfCPUNqdbdUqdS8++1vuHt6V3vetd8QRKuITCazxYozm9FVaHH3DENjZ8/9T7+KTGFbSyaTkdwLWQiCgIeXL8ePHEAml+Pq7kleTjZWiwWNnT1ePv5I6mhheutxj5oQRZHvZy5iyZptvDdhPA52Gn6es5Rn3v+Gr15/gtPnsnninYk8OLwvDwzrw9L123nmg2/57KVH8PNyZ83WPazfsY9nxw+jRXw073z9G5v3HKJ1s1geHtWP+Ss28uInk5j26SsE+Xmxfd8R0tLP8vDIATwz/i7Wbd/L8x//wJevPoajvV0lXdoKHR9Nmkna6bNMuPcu5DIZX0+dz+Y9h5j8wQtMXfAnM5as4f0J9+Hi5MC0RSt5/O0v+eGdCXi6uVS2o9MbGP7UWxSWaGt8u1IuY8rHL+Hn5V7tef8urenbyaYEAzBbLGgrdHh7uKJUyAnw8SS/qASd3oBSqaCguASLxYqvp3uNPm5Z1LI4zfoKNn/7LO5h8SQMeYrSnLMcnD8Rk76coBY9OTj/GwpPHyJx+HOAyJ6Zn1Jy/iQt7nsXbW4m6RsXYDEbieg8goL0g+z89R28oprRqN0gvJu0YOeUd7CaTcQNegyDtogz25dReOYoicMmoNA4smfmJ2z8egIdJnxXja6ScydY/8VjBKZ0I37oExRnnmTXb+8R3eseQtv0Z/M3z+Hk14i4wU9QUZTD/jlfYtCWENl15CVZLEXO713H7qkf1Doc/s06EzfoUWTKKvlGECR4R7dAkEjIP7mvRp3icyeQyVWoHN0oL7gAohW5xgF7D38EiQR7D38a9xyLrjjvBifp1oQoirzy1VTKKvRMGNMfi9XKJ1MWcDYrlwljB7Bk/U6+n/Mnz4zpR1iADz/O+5PnP/+Vb19+kKJSLcs27+b42SyeGd2PguIyXp04jS370+jaMp4nR/bhk18X8tHkeXw6YRwCAqu3H2DN9gM8O24APVon8Oviddz/1rcs+Lx6DLns/CKe+98U3JwceGJEb4rLynnvp7mknT7PK/cP4e0fZnE2O58Xxw9GKhH47LfFnDyXzWsP3IWDnbqyncycAka99Fmt3x7i58Vnz96Di2P1UCyPj+iFVGqTNywWK/lFpVToDfh5umG2WJBIhEp+AuDj7oLBaOLwqbN3tCJMFEUWf/UKFpOBDnc/hcVkYs2vn1J44Swd7n6KA2sWsH3RFDqOfhpXn2C2zJ3E4i9eZOjL31BeUsiRTcvIP59Oh5FPUFaUxx8TX+P0/i1EtexK+1FPsOqXT1jz6//o99SHWC0Wjm1bzYmd6+k0dgJNWvdg+6IpzHz7Qe77bG41ukryslj4v+dwcPem3YhHqSgtZuVPH5B79gRd7nmOZd+9RVlhDp3HPQcIrJ36GQXnTtH1vpdQaqrmvjDrDNNeu6fWb/cIDKPf0x+hcXCu9rzdiMcr14rVYkFblIfJoMPJ0w8EAYvJxPoZE7FYzLTpN5aFn79Y39Nyx6JBEXZLoW4isMUqsu/0BbonhRHg4YS9Ss6zg1qx5eg5jGYLFquVsZ3jaN80GIVMSrekMJ79aSUl5XoA9EYzg1tHk9jIG1GEH5bvQWcwM7xtE5RyGUNaR/PB7E3kFpfj5qhGFEXaxgbSMT4EtULOPV0TWL3/NH/uOYVKYVtCoiiy9kAG5/JK+PKBHrg62DaIkh56Ppq7hd4pEexLv0BKpB+Bnk44qBU8NziVlXtOYTCZKxVhgiAQ4uXMyndHX9fIPdCjGa9NXcuHv28iMsCdbWmZNPJxpU2TIPJLK1Ap5Gw5eg5/d8eLyr10dAYTJeW3gdb8Bq2ArFYrBw8dws3VjdCQYNxcXXn1pef56pvv0Wq1FBUXM3TwQEYMG4qdRsPA/n35bcYsTpw8hbeXFyaTiS6dOtKxfTuUSgUpzRL5bfos5s+egbOTE2PvHsmv02aQduwEQYG2+DeREWEMHtgfby8vXJ2dWb1mHb/PW8DokcMrP+VkejorVq7iq/99QouUZARBYMJTjzNkxN2s37CRI0fTcHRwpFFICB4e7rz8/AQ+/uwLSktLqynC7OzsWL5o/g2Njclk5pffpuLh7k7f3j2RSAREESrKy9m+Yxe5uXlk5+RQri2nXdvWPHjfvWjU6ms3/HfjBk/JeoORE+cuMKhjCgFeboT6eWIyW9Dq9BjNFpwd7Xh8WDfiIwKRSCR0aNaESQvW8PaDQwABo8nM6F6taRzsR2SQD+/8vIBAb3e6tWgKiLRPasyetAz0Bpsbh9li4a4uLWgRE4YgCDw5vAfj3vqeXUdPV9JktVqZvHg9zg4anhreA6lUQiM/T45mZLF4wx5axIRx9PR5ujaPJcDLjTB/LywWC9kFJVitIlzUK0gEga4tYunaIrbmh18BomhThG3ed4xTmTlcKChBZzDQsVkM4/q0RSGXVdK4fvdRsvKLef+RYbdgjKebsx8SrVaOHz6Aq5s7fkEhODq7ct/Tr/D7L99RUV5OWUkx3QcMo1v/oajUGjr0GsCy+TPJzEincdNEzCYTbTr3oFmrdsjkcqKbJrFy0Rw+mTwHewdH+t41huXzZ3I2/Thevv5IBIHQiCg69R6Iq7snDo7O7Ni4mlWL59K5z6DKb8o4dZwdm9bw0kdf0yTBxiNGPzyBF+4fzp7tGzl17AiOTs74BYXg7OrO+CdfZOr3n1OuLaumCNPY2fPNrGXXNZ6Xui9aLGbWr1hM5pl0ht7zMEqVzXrZaDCwdd2fpB87wp6tG+k3YhxBYRHs3rIeg07P7MnfUlJcRGlxIWaTiaFjHyS5Tcebc7e+hWC1ihw6fhoXZwdC/H1wc3bkpQdHMXHqfLTlFRSVljG4W1tG9OmERq2if+fWTFu4khMZmfh5uWMym+nQohkdWiSgVMhJbtqYKfOW8/uXb+DsaM+o/mp+XfgnaafPEuTnhSCREBbkz6DubfF2d8XVyYG12/Yyb8UGxgzsXknX6XPZrNi4g09efJjmcY1tvGfcEIY/+Rbrd+wjLf0s9nZqQgN88HB15vn7RvDpz7Mo1ZZXU4Rp1CoWfvfedY2JUlGlaDebLSzfsJ20U2cYO7A7zg72PDp6AB9PmsWnP8/G28OVtdv20rFlAvGNw256Pv5NWEwGijNPEJLaFztPfxx9QxEtJgzaUqxmIwo7J2IHPIJ7WByCRIJ/QnsOL55Eyj1vXjzAGYjsMgrX4MY4B0aye9oH2Ln7EZDcFQHwi29HbtpOzEYdAgKixUJY+0F4RTdHEATiBj/G6g/uJe/Y7kqaRKuVtD9/Q6FxIG7wE0ikUpx8Qik+e4yMrX/g3aQFhWeO4pfYAXtPf5z8GiFaLGjzz9tiAV1UhAmCBP/EjvgndqzzeAiCgFSuqPWdKIoYyoqwmAwcXvwDhrIiDNoirBYLTXqPx7dpayRSWWX/l9Tk9lCRXxkWq5U9aafplBJLkI8HDnZqXrp3MGt3HcRgMmE0m7mnfye6toxDIZfTq00zHvtgEkVlNmW03mBiSJdWJDcJQwQmzf2T0vIK7u7THpVCzogebXl54lQu5Bfh6+GKKELbpGi6tUxAo1Zy74DO/Ll1H0s37q5SSIki63cd5uS5bP737Dg8XZ0BeKxCx+vfzKR/x+bsTTtN0/Bggn08cLTX8PJ9g1m8fid6g7GaIizA2531P797XWOiVikxmS1s3X+MAycyWL/rMC2aRtA2qQkFxaXYa9Rs2nOEEF9PLFYrq7btp1yvp7isvD6m5JaFaLWQmbaX6NTuuHgHotTY03nc86Tv3YTFaMBqMdOy/zgiUzoilSuIbtODeR8/jU5ruxQ3GfQkdh1CQHQSiCKbZ3+HUa+jWc/hyBQqkrrdxfIf3qGsIAd7Z3dEUSSsWVuiWnRGrlLTcuC9pG1bxZHNK1AobXMsiiLHd6ylIOsMg1/8EjsnNwD02odY8eP7NG3fh3NpewmOTcHFJwiVnQNd7n2Ro5uXYzLqqynC3PyCefynNXUeD0EQUKjUWMwm0vdtIfvkIU7u2kBoQmtC41shilaObV/N0c3LGfjs/67IfxpQOxoUYbchpBKBu9rGMHP9Ic7klRAb5Emr6ADGdY5HJpXQp3kEK/em8+HvmygpN5BVWEZhmY7yi4dUQRBo5GMT+iQSAY1SjrOdEpVCjiiK2KkUGEwWTBf9iyWCQKiXC6qLh0N/N0dUchln80qI8LMxA7PFyrm8UvJLdbz621rkMpv1VbFWT7FWR2GZjrvaxvDzn3vJKSqnSZAHLRsHML57Iop6iNGVX1qBSi5DIpFgMJpRyWXojGZKdQaCvZx5pHcyczYdZufxLJztVXg62SGVSJBKbgPh4iKJ1ysKSSQSBvTry5vvvMcDjzxBbEw0zVOSee6ZJ1GrVPj6+mA0Gvno088pLCykuKSE7OwLaMvLsYo2977AAH+USgWCIKBSqfDz9cHezsbQ7ew0WK0WKnQ6G5kCeHl64eFuu+F2cXHG09Od9NMZl5gCi5zPyuL8+Wy+/Po7ps6YBYDBYKSkpJTTZ87Sq0d3Xn3rHR541EZzclISzz/zVDWrspvFucxMVq1Zx0P3j688wCgUCl56bgIODvYkJsSjkMtZsXI1b7z7PiHBQQzo26fe+v+nYa9R0a15U35auI7th0+RFBlMalwE4QHeSCQCA9sns2rnIZZt2U+5zsCxs9mUVejRG4wASKUSQnxtrtASQcDJXoOXqxNymRSLxYpaqaBCb7CtG2wHiOjQKnefiEAfDEYTuYWllc8q9EYysvM5e6GAJ//3GwAiIumZuZRV6LFYrfRpk8hvyzax99gZEiKDaB0fSbukxsik0ps6GmjUSp4f3QdnBw3xEUFIJALLthzgw18X08jfk84pMYDNkm71zsO0TYjCw8XhFlSE3RwEiYTOvQcx6X/v8O6zDxPWOIbYxOaMeeQZFEoVbp5emM1Gfpn4MSVFhZSVFJOfc4GK8nKbfl4AH/8gZHL5RWFNhaePL5qLPEJtZ4fVYkGv01f26e7pg5OLbd9wdHHFxc2DrLPp/KXxF0WR3Ozz5F3IYtr3X+Dg5AyAyWBAW1ZCduZZ2nXtzbcfvVFJc5P4ZMY++ixKVf0pqw16HcvmzWTOL98x/L7HKhVyYFunRoPtmxydXSjIvYBeV4HVauVcxknCo2Np06UXJpOR2T9/w09ffIBvYAiBobe30uMvSCQCfTul8vbXv/LIG58TExFCcmwUE+4dikqpxNfLHaPJzKc/z6awuJSSsnKy8wopr9AhiiKCIODv7YnyoqWtSinH18sNe41t/uzUKpvV5iVZ3bzcXPBwcQLA2dEeTzcXTp+/UEWUKJKVW8D5nHy+nb6AWUttBw2j0UxJmZaMzAt0b5PC1n2/VNKcFBPJhHvvQqOuUn7erMpBbzAyZ/l6vp46n4dH9qdlQjSiCAVFpdhrVFgsVoxGExqVkvIKPeU6PSrl7Xtwkak0BCZ35ejyKeQe24V7eAI+MS3x9wtHkEgIbd2PzD1rOLdrJSZdOcWZJzBWlGEx2n4/gkSKo0+w7f8FCQo7JzSuXkhlcqxWCzKlGpO+wpYlzVYI16Doyv6d/MKwmAxUFOdWPjMbdJRdOIM2L5PN30y4+FSkNDsDY3kpVouZkNQ+nFg9g4JTB3APi8MnphU+TVNtiqi/EaLVSklWOvFDn8K/WWesJiOHFn7Pvtmf4eAViKNPbYlYLvdHrfnoVodUImFEj7b8smgN53IKiA0PonVCY+4b2BW5TEqf9ims2LyX936cQ3FZOVl5RRSUlFGhs/EAQYCwAJuFv0QQ0KiUONlrUCsVtnOLRoXRaMZ4MYO9IECIvxeqi5bgfp5uaJRKMrLyKhVhZouFcxfyySsq5ZWJ01FctL4q0ZZToi0nv7iU4d3b8PXsZeR9UEpMeCCp8VE8NLQ7Crm8nkZGxGg2YzZbcHawQ1thU3QF+Hjw5MjeTF+2kT1H03FxtMfTzQmZVHrHXKhcCYJESlKP4ez6YxqF2WfwDY+lUUJrWg64B4lMTmz7PhzdspIVP36ATltMSe55KkoKMepsCkJBEHAPaHSxLQlylQa1gzNypc2wQ6G2w2wyYDFXnYnd/Rshu3gJ5uzlj1ypoij7LF7BkQBYzWaKLpxDW5THkq9eQSK1zb9OW4yurJjykkKa9RjGlrk/Upp/AZ+wGELjU0kdfD+y+lJMiWAxGbFazKgdndGXl6LTlqAvL2Prgp+JbdcHv4imXDidVj/9/UfQoAi7DSEIAuO7JdAuJogNh8+w+fA5pq49wJDW0dzXLYkJP61EqzMwulM8IV7OHMzI4WBGziX1QSaVVGXFgxoB40XgL92FIFR/L5EIIFAt44pVFDFbLAR6OPFQr2aoFVWbhEwq4OFoR6vGAbSMCmDD4Qw2HznHjPWH6J0SwZP9WuCoUVaWt1islFTUbqklk0qwVyuQXHIgtVhF3pm1gXYxwTzVvwUquYycYi0vTVnDTyv28PbdHenbPILU6AB0BhNymRSt3sjUtQfwcLartZ9bEdcr9wiCQO8e3WgaE82qtetZv2ETv89dQLOkRD545w2+//Fnli7/k0cevI/+fXpTUlrKocNHLiqtRNs6kcmqHf4VCnklIQI2K6rKhYLNjPuv+FqCICARJJjN5iqiRDAajXh4uDNu9CgiwqsOhq+++Bxubq7Y29kR3TiK1WvXsW7DRuYtXEx0VBSfffwBfr5Vro6iKFJcXIJVrJn5RxAEnBwdaxUYRFHk4KHD6HQ6Uls2r3wuk0np06sHEomk8ht6dOvKdz/+zLIVK29rRZhKIeetBwZxKD2TdbuP8vvq7Xw3bzXPjOxJy9hwHv14Cn4eLozo3goPFweWbNrHmex8qmZWQHaJa7EgXP63TTnwFySCUC2Yq0wqwSraboX/gsVqxWKxEh8RyJPDq6w6ABRyGV6uTrxyb3+OpJ9n/Z40Fm/cw6QFa3l0aFdGdk+t5EmiKGI0mSm/Qip0pVyORqWoto6Vchm9Wsfb5vri816p8Xw3dxWrdx6mc0oMoihSUKLl0KlMXhrXt9JK7NbCzZ2GBEGgbbfehEc3ZeemtezeuoE/F82haVJzHnnxbWb9/A07NqxmyLgH6dCjH6XFRZxMOwSItlB4CEgv4xF/CX0XVaIX2YNY2d+lPEIiERAkl/EIwGQ04uruSb/h4/APDq18Pv7pl3F2cUOtsSM0MpodG200r/ljPuHRsTz1+ke4e13KI6yUlZTUGpNDEATsHR0RJNJLRtEWM6aiXMvsyd+yavFcHnz2NVq064JcocBqsWA0GpArlHTsOQCL2czZ0yd566n7WDpnBiqNBld3T5q37YydvQMAPQaOYMH0yZxNP3FTirBbKRG6IAh0b5tCk/Bg1m7by4adB5i3YgMJ0eG8+8x4Js9Zxh/rtvHA8L706dgKbXkFR05evBC5+CGXyiAA8lp+X5dOm0wmrVo3goBEEDCbLJVlRMBgMuHu6sTd/bsRGVLlOvTigyNxdXbAXqMmqlEga7ftZf3O/SxcvZlpCwP45MWHK10dBS7uLWVaxNqyYQsCTvZ2SKXVY76JokiFTs8Ps5cw+4+1vPDACLq3bY5SIadEW877303jgWF9GD2gG3KZjDPnL3DfK58wdeFKnhgzqGY//yIuy8vN1fiMVK4kecyrFJ45Sta+9aRvXMCRxZOIG/IEPjGt2PjVk2jcvInoOAy1swdndiyn7EJGNQGzmvJJEBAkl64Fodr/CRIJEpm8kjKJRAqiiHhJYGir1YLVasEtNJamgx6rTq9MjtrVi6QRz1N4th9Z+zdwZtsyjiydTEy/B4jsPKKqfVHEajZh0tdugSOVKZCpNHW+IBGwKQ7Vzh74JbRHobYHNYR1GMyJNTMpzc64giKsloZuMwiCwPiBnWmbFM36XYfZuPcIvy1Zx+DOrXh0eE+e+eRnCorLuHdAZ0L9vTl86iwHjlddogoIyC4LW3ApzxCwySDiJf3JZbLKoZJIBATBpvz6C1ZRxGQ2E+jtzsN39cBeU6UQl0mkeLg6IpNKad40gvW7DrFxz1GmL91ArzbNeHZsf5wdqs4PFouVEu0V1olUgoNGXS0pj9UqojcakctktEtqQuv4xmTlFfLq19P5ZtYyPnxyNH3aJ9MqPooKvQG5TEaFzsBvi9fh7eZ8Q3Nwu0AQBFIHjSc8qR0nd6/n1J5N7Fw8lfiuQ2g95AHmfzIBvbaU5v3G4uYfStbxA2SdOFhtw5BKq8KZCIKAVHaZ4vKSs8vl723zJGCxVMklomjFajbh6htEm7seRq6qupiXSqXYu3gSEp9KcFwrTu1az6m9m9m1dAax7XrTYfTT/J+9sw6P4uoa+G/WNe4e4kAguLs7lGKlSL20VKhQL9Tfytu+1a9ulCKFIqW4U9w9eIC4e9bn+2NJSCBAsGRD9/c8PA/Zmb33zOyde889c0Stc6k432a1Yii+PKULgCCVodLoECqNFdFmw2wyIJXJiWrVlYjmnSjISmXJ56+ycfaXaF09EW02Ytv3oay4EEOx3dhvKCnEWFaC4jrmqH8jjqjZO7kGxQYTR85lER/qQ3yYD5P6t2TupiN8sWQHraID2Z6YzJvjutG/ZSSiCIfPZVFiMFPNXqBGWG0imfklWKw25DIpOYWlmC1WgrwuPtgKmRRfdx35JQb83HV4udgniZzCUlJzi3DRKDl5LpeGId40DGnJI31b8vfOE7wzZyODWsfQLMKep0UURVLzinnhx1XVyhLm68aLIzpWMZwVlhrJLigl0FOPRmmfzDz0atx1Ks5k5FNiNHE8JZcGfu74XjB8zf3nCC5q5WUJ/+8kDAYDh48cJTwsjIfvn8jD909k34GD3DXqHpatWMWSZSsYPKA/48feA8CBQ4fJyc274f5EUSQvP5/i4mL0ej3FJSXkFxYSGhKMUGE9Ewjw98dstqDVaomMsCcJLS4u5kjiMTw9PDh05CiBAf7cP2Ec908Yx7ETJ+g3+C7WrFtfEWIJUFZWxpPPPk9h0eX5f5QKBZ99/BF+vpf/vkaTid179xIeFoZef9HLp7ikhDl/zKdj+3bExkTb+zCUYTabcHVxuayd+kRuYQln07JpERdOu/gonh7Tl3d/WsSPizfgqtOQlp3HGw8Pp1lMKBarjbIyYxWF8Xqx2mykZuURG2o3SqRk5aJSyPB203Mq2W6U16qV+Hi4kJyZS4ifF3KZFJtoTxBrNJkpKi3jTGoWTaNDad0ogidH9eHj35fyy5KNDOvaEtcLSetFYPvhU3z5R/VzRpfmcdw3qDPqSl4XBcWlLNqwm87NYgkPtI+RMqMJi9WGS6X8gwdPnkMQIMTP845UJIwGA6cSDxMU1oC7xj3IXeMe5OiBPbz48Bi2rl/FP6uW0mvwCPoPHwtA4sG9FOblXjBmXH1BqbYKnihSUJBHWWkJGq2OkuJiSgoL8A8KrfiGIAh4+/ljNpvQ6vQEh0UgCAIlxUUknUjE1c2Dk4mH8AsMZug99zH0nvs4cyKRp+4dzO6tG+kzdFRFf4YyA++//BRlpZdvUJRKFc+/8z88vLyrfG4yGpn9/RdsXb+S59/+hCYt21ZsYDLSkvnyvdcZed8k4lu0QSaX4xcYjFypJDnpFB179kOl1lBUmI+7p92wUlZagkwmR6FUXiZDxX25wv261v2sKwxGE0dPnSU0wJf77+5/IdH9Ge5+YhrLN+xg6Ybt9O3cmnFDegFw5ORZcvILr9Hq1ckvLKa4tAy9VkNxqYGCohJCAnwq6pIIgkCAjycWixWtWkVESIB9bSktI/HUWTzc9Bw5eRZ/b0/GD+vD+GF9OHk2hYEPv8TarXsYN7R3let77r3/o6Do8hxhcrmcT155HD8vjyqfm8wWvpn9F4vXbOY/zz9Cx5bxSC+Mm9z8IgqLS/D38azw/vLz9kCtUnDqXMpN3ZfbgXCVvy7FWJRHUcZZvKMS8I1rTZPhk9kz6yOOLvsFpd6DkuwUWo5/Be+oZohWCxajAdslhu+aIgKi1UpJdiruoXEIQElOGlK5ErWbF8WZ5wCQqzRo3H0oTD+L3icYiUx+IYl9ClazEXNpEYVpSXg1iMcnpgVNhj3OgT8/5/jKmTToMARlpfw8mYm7OLjwq2rl8W/Skbi+E5Apa+iJKgi4+IchlSsxlRSi1Nn7sRhKkcjkd3RIU0mZgUMnzxEfFUp8VCiPje7H/FVb+ODnhbRtGs0/e47y5uNjGNSllT0M7WwKJZU8ieH65kCbTSQrtwDzhfyfOflFGM0Wgv0u5uSTy2T4e7lTUFyKn6cbfl72SJmcgiLOp2fjqtdw+OQ5GkaEMGlkPx4d0Y/lm/fwyue/MaRrK1rHR1e0lZGbz1Pvf1+tLMF+Xkx7dHSFzgJQVFLK1E9+pW/HZgzt1gapVIKPhyserjpOJadTYjBw/Gwq4YG+hF8wfM1btQWtWklCTNh13In6h7G0mLRTRwiIakxAdDydRj3GnpVzWf/bp4TFt+b0/q0Mmvw2jToPQBRF0k4eqvAGuxFsNhtFuZnYrBakMjnF+TlYLSbcfC/mhJXK5Oi9/CgrysfFyw+du11vKMnPIT8zBZXOlayTJ/CLbIR/REM6jnyUQ5v+ZtnXbxLfbTDBcc0r2irISmXhf5+vVhaPwDD6PPgyqkqGM0NJEQs/eYH4LgNp1HkAEqkUnYcPahd3ss+fxsXDF4lUyopv37afX1pEfmYKq3/6gPiug+k48hEcS4NwLJyGsHpImdHMGzPXM6pzY4a0i0EmkVBYasDbRYO7To1SLiMtt9ieDP58Nqv3nUYQBDLzS6p4cdQUiURg3YEzdG0SRlSAB8t2n8RgstClcSh7T9tDEwRBoFVUIL+tPcDv6w8ysWdTDCYLny3egcFs4cnBbXh3zib6t4pmRKeGKGRSCkoNeOjVaFUXLfGCIBDs5cLvU2v+htRFo6RxqA8bDibRsVEIgR56dp9M4/C5TIa2jaWo1MQXf+2gcZgPD/VpzvmsAv7YdJhh7ePwc9df9/2oL5hMZr74+lsCA/x58vFJuOj15OXlodfp8Pfzxc3VhZTUVAoLi8jLz+PnX39DkAhk5+RgsVy/EUQQBI4cTWTt+o306N6VbTt2cuRIIm+89vLFzQoQFhJCo4axzPh9FtFRkahVKmbMms2y5Sv5+otP+f6nX1AplTz/zFO4ubqSm5uHRqOpCLksR6PRMOPH765PSBEMZWUcP3GS8PCwKnldRJuNufP/ZN+BA0x9Zgp6nY4/5i8gNze/XniDXW0znZVXyPOf/c4zY/vTrUUcJWVGSg0mgnw9cNGqsdpE0nPyKTX4s2lvIodOJ2OziWTnF1Xx9KopEonAnFVbiQ7xw0Wj5vflW/D3cqdJVAjbDp0EQCaVMrBjM178YjaLNuymX/umpGbn8e5Pi2nVMJyerRvz/KezeGp0H3q1icdoMlNSZiTQ26Nigwl275DOzWLp3Cy2xvKZLVZmr9rG8XPpTB7ZG6VcxtxV2zCazPRv36zivAMnzuHtpsddX388R68Hs8nIrO8/Iyg0gpH3P4ZGp6MwPxetzgUvb190Li5kpiVTUlxEQW4OS+bOQJBIyMvNvsHS3AInjx5i1+YNtOrYlf07t5B08hiDRk2o4vcRFNqA0IholsydQVBoOHKFgr/mzmDHprW89N7nzJ/xHTq9K+MmTUGnd6EgLwe1RoubR9U5Qq3R8M5Xv16XhJvXLGP5gjk8//bHVYxgAHoXN/Jyslgydwbevv64unvwz+pl5GRm0LJjV2IaNSU2vhlzfviS+596EVEUWTDzeyJiGhIeHXeVu1K/MFksfDNrMd6e7jw57i70Og25BUXoNCr8fDxw1WtJzcimsLiU/KJiflmwHEEQyMkvrEi5cL0knj53Ia9Wc3YeSOTQiTO8POneKgbqEH8fGkeFM3PxaqLDg1CrVMz6aw3LNmzjyzem8POfy5FJJDz7wCjcXHTkFRShVinx8nCt0pdapeSH96Zel3yrt+zi1wUr+fDFR6sYwQC83F0JD/JjzZY9JMRF4uHmwtqte0jJyOH+4f1v6H44CoaCHLZ+8xJN7n6SoISumA2lWAyl6LwDUWhd7J5yuelYjGWkHdxM7plDiKKNsoLsGldlrIwgkXBy/TzcQmJQaF04vmY2ancfPCOakHV8DwASqYzQNv3Y+t3LnNn8FyGt+1Cam86e39/HK6oZwa16sfXbl4kf+hjBLXvajWNlJWg8/REqeZELgoB/fHv849vfsvvlFdkUz/BGHP7rW5re/RSizUri8l/xCGuIa1DULevH0SgzmJj21Szu7tWeu3u1Ry6TUlBcipebHk8XPWqlgtTMXEoNJo6fTWHppj2AQEZOfkUurusZLRKJwLqdh+jZtimxDYJY9s8eikvK6N46niOnzgP237dFw0g0KiUzlqzn4eG9MZjMfP773+QVlTD1vmG88/08erdL4J7+nVEp5OQXleDhqq8I4y4nwNuDPz6q+Zyh06iRSgV+XbyOyGB/IoP92HHoBHsTTzOkaxtKSo18/vvfxIQF8vjofqRk5DJr2Sbu6tEWf2+Pa3dQjzEbDSz9ahrN+46iaY9hSCQyDEWF6Ny90bh4IFeoKMhKxWwsI+P0URK3rgYEinIzkd5AyKogkXB8xxqiWnXFJzSaI5uWYjaWEd2yK8mJeyvOCW3cih1/zWDnkpm0HXYfFqOB9b9/hqmslO7jprD8u3do1Kk/zfuMQqZQUFZYgNbVA4W6qv7o7hfMfR/OrrF8So0OQYAdf83AM6gBXoHhJB3cTurxAyT0vptOIx6t4kGWevIQs998lIGT3yakUc65VioAAL21SURBVIvrvh//NpyGsHqIp4uGqXd35Ne1+1iw5SgyqQR/Dz3PDmtHbJAnTw1pw9x/DrNm/2lig7wY1bkRUkHgP3/8Q/em4SjlsiqhhQq5tEpFRalEQCWX2kMgscf2x4f58tu6A5xIycWGyLN3taOBvzsHkjIqEuY3DvXm3Qk9+GHlXtZcML7FBnkxqX9LgjxdmDqiIz+u3MPSXceRSiT4uml5dlg7wnzdbup+SCUC08d25YcVe3jhp9WYLiTfH9wmhpGdGuGqVfFQn2b8vHo/4/+7AKVcRvem4YztGs8d6ORRgV6v45mnnuCLr75m3H0PIWLP2/Xy1Ofo2rkTCoWCdz/4iOGjxxIUFMhdQwbj4eHBb7PmYLVaUSpVVSrWyOVylErlxU2bAGq1qiL8UBAEGoSFsXvvPv7vu+8pMxgYMXwoXTt34szZs6iUSiQSCT4+3rz5+qt888OPjH/gYUTRRmBAAK++NJXgoEAmP/owX37zHRMefARRBFcXPVOfeZounTrc/E254BpfXFKCj5dXhewioNPp+ODdt/nh5194ZPJTGI1G/Hx9eHv6a7Rq2fzq7ToAVxvKDQJ9eGBIV35fvoX/m7calUJOg0Afnh3bnyAfD0b0aMNnc1bww+INtGrYgMfv7sV7vyzmta//IMzfG7WyknIh2EMtZZU2DDKpFKVcXiGDXCYlITqUad/OJy07H4VMxrQH78LP055XTHlBWenRqhGvPTCMOau28uPi9SjkMjo0jWZY11Z4u+l5fEQv5q3dwfeL1qNUyAjz9+a5cQOqVIC8ETxcdbz96AhmLP2Hx97/CZPFgp+HK+9MGknjiItvAXMLS3DTa6t4k91JaPUujH/sOWb/8AWvPm4vUOLi5s4DT79Is7YduV94kZ8+/5DnHxiJb0AQ3QcMw8XNncVzfsFkNKBQKquEH1/q+SQIAkqVyh6+hH1zEhTagMN7dzD3p68wGY30GTaahDYdOHvyGEqlColEwNPHj8deeIP5M77n1ckTEUUbPv5BPPj0y/gEBDHmwcnM+fH/eG3yRAB0Lq5MfGIqTVu1u6n7YbVYWPXXPHKzM/m/D6YjrTT/RcU25pHnp/Hkq++y8Pcfeeu5Ryvu4YTHn6V1x+4oVSomvfAGv3/7Ka8/cR9Wi4WAkDCeeOVdvLx9b0o2R0KvUfPEhOH838xF3PfifxCx5+2a+tA9dG2dgEap5D/f/s7op98gwNeLYT074uHqwpy/1yFinz8qjxu5TFblpYQggEqpqAg/FASB0EA/9iee4vu5f1NmMDKsVye6tkkgOS0LlVKBRCLg5eHG609M4Pu5S3jgpQ8RRRsBPp68+OhYgny9eHT0IL6Z/RcPvvIhoijiotPyzP0j6dKq6U3dD4vVyqLVm8nKzeOdr2bw/je/VxyLiwzl1cfH8/7UR/lp/jIefe2/mK1WewL9e4fRp1Prm+q7rtH7hxI34H5OrJ3L4cXfIVOocPEPo+mIp9H7BBPZ9W4OLfg/Epf/ik9MCxoPfoS9sz9ix0/TcfFvgExRtQK4VK6sqLAqAIJUaveUuqCsSWRyvKIS2Pnr25TmpCGRymk1/lU0Hn4IMjlSuX3+CUzoQstxr3By3R8kLv8FiVyBX8O2NOg0FLWbN/FDJ3H6n4UcXfYzUoUSvW8ICaOmIFfd3EsPi7GMvbM/Iv3IdiyGUsoKstnyfy8gV2uJ7Ho3MX3G02rCaxxc+H+s++hRRJsVF/9wWo5/FbWbN8fXzObYypnYLEZKclLZP+8zElfMwCuyKa0nvl5xffUNDzc9Lz94Nz8sWM3CtduRSiX4e7nzwn130TAymOcmDOG3vzeydudBYsMCGd23I3KZlPd+mE/f9s1QKeUVexKwp09QVJqfJYKASnExbYpUIiE+KoTfl24k8UwyNlHk2QlDiQ4N4NiZFFRKBQLQMCKY/zw9nu/mrWT0C/9FIghEhwXw1NiBBPt68vIDd/PNvBUs27wHiUTAx8ONqfcNIzLkyhXJa4JUKuGVh0bwzbwVvPL5b1gsVvQ6DYM6t2bsgM64u+h45O4+/LBgNWNe+BiVQk7nFo2YMLjbHemdXhmtqwe97n+R7Yt/Zv+aP5FIZbh6+9Nj4nP4NYil27in2b18Dse2rca3QRwt+o22e0R9/x4xbXsgV6qq3COpXFHFQCZIJMgUygrjkUQiJSCqCTuXzCDz7HFEUaTnhOfwCo4g9cTBitxhAZGNGfLUe2yZ/x2/vLAaJBJ8w2LoPPpx3HyD6H3/i2xZ8D2HNy1FIpGi9/Shx8Tn8QqsQbjzVRAkEvo89Iq9OuZnL2OzWlFpXWjSbSjN+4zi0o2sIFS9PidXRxBv5JVMHVNYWIirqysFBQW41MOQJVEUeej+iUSRwkN9b8xaK4oiVps9Il7AHvtevgCI2N2CRcSKXBo2UeRC/nNE0W48Kp8orFYbCPaFQxTFiu9LJQLZhaWMeG8ej/ZrwYiODbFd6E8iES7k0rDH2Ze3J4oiNptYcV65XFWPXVBwKI/bv/lJXRTFimssvyf2fqlWrsrHboQHP13M0EdfYty4cbd1Udq0aRNPTp7M7q0bb+j79uu22avsYU9SXJ4DSxRFrFZrRfJiqdQemmazWiuOV86XVX5ueQlf8UJeOKnEnutlyIgxhAQH8ulHH2Cz2UAQKo6Vf7/yd+1y2XNGCRJJxblXk/lWUH7dgiCpGH/l3lQVfYsiVLovcPlYqUk407IVq/hp5ix++OFHXF1dr3H2lcnLy+PBCWO5t1NMRSL36+Hic22zzwOAIBEuzhkXng8qfV6ez0u4kDdJKr34+1htNvvcUj5nXHj+pBIJWw6c4PEPfmb2O5OJDPatmHfKf1+rzXZxHGGfPyrLVXlOuExmQbi1c4ZNrLg3kgttQ9U5A27NPNXhkXf56vtf6Nix4021c+DAAcbcM5bv/tp81XC7miJW3P+Lv7dEKkEQ7L+tzWq9OKdKpfZcGTYbgiCxPyOVnk3bhTlCUuk5t16YTwCeHjeU0Ihonp72/oX+7GPoanNEhVyCpOLcamWWSG5a8au43ivkFCvfoF/at3BBrnLZRJutIndhZblvFovZzFtTHuSe4YMYO3bsTbUliiKN42L4etoTtIyPuaHv22xipesUKnLulc8RFWtL+XpjsyERytcW4eLaUj4nVPp9rVZbxXM38qk38PPy4H+vTMYm2i7qIJV0GIn0Yt+V5Sqfp4RqjpWPm8ob7Bu9l+XXcCnl1w9cfr8EyQ3rIafOpfLAS++zcPla/P1vblO+fft2nnztP4SPfh29T/C1v1CJ8pyios1GxWQvCPb5wX5CpWdYAEFir8xo/+DCHCKt9OzY12bhwpgp/74gkZJxdAcbP32Sni/9jFtwVEV/Fd+3lc8/F6uZizbrxfMESZVNY+Vj5cdv9jktf/6pLnepRIIgkV64LtvFnHmSi32LNqv9+5d9+eJ1Xg9FGedImvMWn739Eq1b35zRNTU1lbv6duW7aY/TIMjvur9/8Tmx/y0RqJgDRPHCvFrpc/vzIlY811Jp1bUCBKRSScVzZ7XakEol5BUWM/ipd3lgWE/GD+yKrUK3kFwYcvZ5oLJOY9f7yuW6OL9ceqyyLnOzVOxbbHYdpPJ+6dK+K+tGN9r3rsMneez9nzmUePy27ltEUeS+Bx4i3y2ajiMeueE2yp9noGJOuHDwwt5BvDhXXFiTy/WWch0EwGa1QIX+Yp+vbDYbEomUkrxsvn9mOB1HTqJ5n5H2uUooX5uEir4q6zRi5fVfIrn47F567IJst2qsiKLtQt5K8cI4kFyYt4TLzrXZrEhuYL4o57fX72fKvYMZP358vTW81tRW5PQIq6fYk1VXPzgFQHLJMfuf1Z8vvSQJ9uXfFyvOuzT1uCCApHJQiyAglQqXnXetY1X7uv6HThAEpFd5WGvWt4NyE3OQXQmXUl2RmfLE1ZWRVlLaL+XSxPPlyUjhojJcfl51Seor91VuYKpynnjpsWtd3Y1R3XULlY5JpdKrj5MLQ7Q+LQ0Xn+vqr8y+ia36mewq51Y+Vq6YVf66fW8hVNvGpeNLUsnAcFlfV5H5ZimfE270+J3CRWPv5ffZnkT2kmdFkFZ4eF3Kpb9V5WfNVmlzd6X+qpsjrijXFY7dDNVdb3VcrW9BEBCkUi5fLesnV1qRL66pl68X1T375Yay6iifEyonupZVKoZRLoldB7m8DZms6nx0NbmudOx6uPSeXGmuu5Rb0bejYd8kCQhXSrshCAiXXLNwhcqM9men6hxw+fftVoHqqjtWLXxxeXuXnX8bKkSWP/9w5crG9uuSVn9MIkW4wvxa37nacyIIXLauXKazi5WPVX3moeo8APZ7X50+d6m+czW9r0Y64Q1SsW+54qNz+/p2dK767FazTxGusiZLLp1TLhhQyymvgC2pro1L+qr8fFcv863XSyraFqRXHCuXniu9zdVv7yTurBX5X871py6uGbfq7Uc5t0vOW414lb/qFbV0S6US6RU3OjXCcX76q1Nf5Kwj7Mquc2lxcjkS6a3z7HRSO9TmdHelvqS30CP4VuBcAqrj9utIQrlX1E39ArWny92kb9ktkuIO4jpu6K3etzi5Q7lggHWOlX8vTpPhHcTteIy9XDQsmT4G+S30yqgv041wlb8clRvzp7s1zPr1xxovJnUp5/XgyHI6qmxtGkWw6bvXK3IHOqqcl1Jf5Kw1bvqGVG1AEATe/3Y2wk2GoV2jm7pooJa6+fdujH9+/0XnRsXhuf2/j3dMC4b9b+1N5smqL+OovsjpeLi76Fj+1bTLPMScOLkUrZsXj321FIns+pPsO7kzcBrC7lBOpeWyNTGZER0bopTf+M8sCAJqxY1PEEazheW7T5KWW4xcJmV050ZobzLR9e1g0bbECzJKuKt9HO66GpbDrkuq2Vhdr+qUk5vL0hUr6da5E0GBgTcsiiAIqFSq6g/WQE5RFFmzbj2HjyYCMHzoYAIDAmp381MDOTf+s4X9Bw8iCAI9unYhLvb6c+vcKi4NXr7ZO7XryGlOpWQyqlfbm2pHKpWgkVZKfF3pWE3kzM4vYtWOQ+QVluDj7sKgTs1Q3sQcVFOuR06j2cKclVspLjOiUSkY17/jFUOK6xsmk5F1SxfRIDqOqLj46x9YFTfvklcJgj1x/vVweN8uDu3Zjs0m0qpDVyJiGl6eB0zgxh6AK8h526imm4K8HNb+vRCDoQwPL2/6DB11fQ3UEjdye/MKili2cQedWsYT7O9zw3OUIAioalis4kp9rNu2l8MnkwAY2rMjgb5eV1xbKvJF3qC8NaG6tjfvPsT+xJMIgkDXNgnERYTept5rH1EUOb9rFVK5gsCErlc7k6vddYlEikR5c7pZQcopUg/+g9VkwCOsEX6N2lYbZnl16va1SdrBLeQmHQZBILBpF3u+tDuA08kZ/LP3CCN6d7ipAjWCIKC+iX2GyWxh6abdpGTmIJNKGTug82VVIh2BRet2kJyZjVwq466ebfFyq385s2+U7POnOL1/C817j0SmuHHDuCAIyFU3/ttazCaObFpKQVYaUpmcFv3HoFQ7XpXxA2sXUZCVilQmJ6HXcDQu7nUtksPgNITdoRw6m8kH8zYzqHV0jQ1ht2NpN5gsfL9iD9GBnvRuHlmRNHfbsWT+3HyUwlIjccHe3NcrAReNChA5kZLLzPUHSM4uxF2vpn/LKDo3Dr2YkP8KcoqiSEGJkbmbDrPrZCoquYw2sUEMbx+HSiGryDWy73Q6P63ex4BWUfRpHgmAj5uOpIwCvl2+m06NQuuHIewW/FjpGRm8/9EnBAUGXp8h7HoGSw3Pm/3HfE6fSeKpxyehUqooLS1lxeo1rFm7nvyCAuJiY7h3zChCQ0IuyJ7JT7/O4NDhI+j1eoYOGkjf3j2rbnCqkVMURQqLivh72Qo2bNxESVkZTRo1Yvy9Y/D18UEQBCwWC3/8uZDVa9djtVro3rULo+6+Cw93Nzzc3Xnvw//iotfXviHsCk4ht+K5Xb3zMIs37r5pQ9jVqImcqVl5/G/Wcu7t2x4/T1ckEoGUzFx+X7GV4+fSkMukdGvRkCFdWiCXSbHZRLYePMGCDbvIzisi1N+LYV1b0iQqpCLx7NUQRZGktGz+b95qGkUEcW+/DhVGLZPZwoY9R/n7n30UlJTSNCqUkT3b4O3uQqC3Oyu2HWT51gOM7dv+zjGEGQz8/u2nDBw5jqiG8dffwC1cRLZvXMPSeTOZ/PLbaHQ6EARsNhvbN65m5cK5DB//MI2bt4YLCZBLS4pZu2QBu7asB0Ggacu2DBg5DqVShSiKpCWfZeHMn0g5exoXN3d6DxlJQpsONTK4i6JIWVkJv375XxQKJSMmPore1a3i2LGD+1j11zzSU87h7uFNtwFDSWjVviJv2qljR1i+YDZp55IICo9g0KjxuHt44RsQxLI/Z5GcdOoahrC640Z+0sycPP77wxz8vNwJ9vepFbPBlfqYt3wDJ5KSeWL8XRVGNavVxrzl69m06yCPjx1KXGQooiiybON2fvlzeZXviyJ4ubvyyJjBNI2NuKoM5Ym4f5q/lMTT53hs7DAaBPtXOZ6Wlctnv8wjLNCP+0cMQCGX4e6qw9PNhfe/m4VWrbqjDGEAx1fNRKF1u4Yh7PaPkuxTB9g357+0ffBtlHp3QCD//HGOr55FcVYyGg9fwtoNxCe2JYJEisVYxvldq0jevRarxYhvbGsiOg9DoXOr0doCIhlHd3Js5W9EdhtBYNPOFcfMpUWc27mStIObsRjL8AhvRHSP0ahcvQAoy88kcfmvFCSfQK7WE9SyJ8Ete6LUu6HQubF/7v9QaF3vGEPY4VPneO+HeQzo1LJOKzWbzGa+nb+SsAAfBnZuiVQqpaiklIXrdrBh1yGkEinNGzZgTL9OuGg17D16mi9mL6WkzFClnRG923NXj3Y1GielBhOfzFiETCbjkbt74+6iq1au17+chYerjsdG9cfH05Wk1Ay+nruC9gkx/ypDWOqJQ6z64T/Edxl8U4awm8ViMrB5/nf4hEYT16EPkgvFMKwWMxt//wKToYQOIx5B7+ED2H/rvLSzbF/8KzmpSWhdPGja8y7Cm9ZsnJQVF7Bn+RzOHtqJXKkivElbEnrdjVxZ9SWjxWRkyZev4+Lpa+/f04eclDP888fXRLTo5DSEVeLO0Nyd3BJulwoiCAKNQn3o0zwChUzKXzuO89asjfRuHslTQ9py8GwmL/+yFqvNxrHkHB76/C/83HW8Mqoz3ZuG8+asDczbfKSi0syV5MwpKuOlX9aw/XgKTw5uw5gujZm57gAfzNuMxWqvBLj5yHk+XbydVXtPk5SRX/HddrFBtIsNQqO8c9xjaxZIc2O/ungLB8tFOQWCg4IYMmgArq4ufPH1d3z7w8/cfdcwXpr6LKmpadx730MUFBRw7PgJxj/wMFnZ2bz20gsM7NeXaW+9yx9/LrBXfLyKnKWlZfzno0+YO/9P7p84nmefmsyBQ4cY/8AjGIxGLBYLH37yKb/9PpuH7p/AIw8+wLc//MT/ffs9cbEx9OnVA7ebqAB5U/xLoiUkAnRMiKFjQgzn0nOY9J+fKDMaeWH8QEb0aM3/Zi/nf7OWY7WJrN9zhBe/mE2bRhFMe+gu/DzdePrj39ibePaa/dhsIoln03jj2/ms3nGII6eTK+YZURT5YfF6/vPLX3Rv1ZCXJw7mfEY2r33zBwXFpXRv1YimUSHIneEXtxW9iytd+w7GPygUs8nIqsV/sOC3H9i8dgXZmekV5xnLyvj1q/+ycdUS7n10CqMfnMyWdSv57r9vY7VayMlMZ9pTD6BUq5n04hu07dqLL959hc1rlldfpa0SoiiSnZHGZ2+9zPaNazi4Zzsmo7Hi+MHd23nr2UcIDAln0tTpRDWK58NXprB57QpEUeTI/t38742pBASH8vBzr2MyGHh36mMIEgntu/chLDLGWer8NhPo68Wg7u3xdHOhuLSMb+f8xfwVG1mzdTc5+YUV53Vr04wvp0+p+PfFtKfp1rYZp8+n4eGqv2ofoiiSX1jMxz/N5e/121i/fT8FRcUVx22iyJnzabzy3+9YvWU3+xNPVRSRaBgZRu+OrXDTV9oA/3ujYW8rgkRGSOu+eIY3oiDlBGs/eAiF1oUWY1/AI6wRW795ieQ967Cajeyb8zGJy38loutwmgx7nPQj29j923vYzKZr9iParJzftYZDi77m/K5VlGQmVxyzGErZ98f/OPPPImL6jCN+2GPknD7I+v8+htVspCQ7hXUfPYqxKI+EUc8Q1m4Ae35/n8Tlv+IWEkNw8+4otHWkh1yBO2m4CkCjiBD6d2qB2WLhne/m8eearTw6oi8PDe/Fqi37mPrxL5jNFpJSM9l+8DgfPjORL156uOJfv44trtmPKIqk5+Tz6hczWbvjIDsPncBoMl92ntli5ccFa/h92SZ2HDqJ2WKhXZMYOjaLQ6OuO0OQExAQ8I9sTMMOfZEplBTnZbH8m7c4tmMNZw5sw1RWWnFuUU4Gs958FIVaQ79HXyeqdTeWfjWdxG2rKqpNXomS/BwWffICZ/Zvpdu9T9Oy/z3s/Ps3Vn7/HlaLpeI8q8XMlj+/Z8+KuZw7shubxUx403aEJ7RHrtLctvtQX3F6hDkwu06kkltURo+E8Apvg5yiUrYnphAf5oO3q5bE5GxOp+dhs4n4e+hpGu6LVlXVmJOcXcieU2n0SmiA+oKh52RaLqfT8ujQMBiNUk5qThEHkjIpKjOiUytoFOJNsJfrTZcVv5TMghLmbjrM8A4N6dE0HIlE4Lm72rHx4FlKjSYWbE1EFEUe6tscmVRKoJeetfvPsPnIOfq1iMRVe+XQmqSMfPKLy3h7fA8a+Nnf1o3o2JCfV+9jbLd4XDRKFm8/xoQeTcnKL71iO/WN4ydOsO/AQYYMHIjywls0g8HAps1b8fLypFHDOE6dOs2Ro4mUGQx4e3mR0DQeH29vKqsuhUVFrFu/kebNEggOsnuHpaWls2X7drp36YK7uxt5efns2LWL7OwcFAoFsTHRxMXF1qhi1pUoD0OpjMlk4sDBgzz8wES6du6IIAiMHTOKNY88zr4DBzl+4iRpaWnM/Pl7fLy9iYuN4diJE/z4ywy6d+mMl5dXRduXUlxcTFJSEk89NonWLVsgCALj7hnNY089w9HEYwiCwKy58/j2i09p27oVoigy/dWXyM7OwWS6tvJbV4iiyOodh3DVaWgZ16Di2T2fkcOuo2fo2iIOmUTCgZPnSc7MRSaVEOLnRUJ06GXGnEOnznM2LZv+HRIQLnjh7DmWhNlipUWs/bk9nZLJ0TOplBlNeLrpaRoVgreb/paHsx49k4qbXsOzY/ujVauICPKlf/sEthw4zvgBnfhh0QZiQgMY3q01UqmEIV1asHrHIf7Zf4xmMaFXrfxYVGrglyWbGNOnPSrlrirHzBYrPyzawKhebRnYsTkSicCDQ7ox+cNf2JOYRK82jW/pdd5KstJT2b9zK607dUfv6lbxGx7YtRVRFGnUrBXZGekcP7yf0pJidHoXohs1wTcguEo7VquFLWtXEBASTkRMQwAK8nLZu/0fGiW0xNsvgNKSYo4e2ENmWgoSqZTA4DBimzRDdlnOjZv3OT6fdJpjh/Yz4r7HOJl4uMqxc0kn2bp+FU+//j6RcY0RBIF7HnqCd6Y+Tr+7xrB57QpsViv3PvI0SpUKv4BgDu3ZwdqlC2jaql2Fd1d1choNBlYu+oMmLdsSGNqAPVs3VDm+e8sGmrfrxNCx9yGRSHF192Tz2hXs37mFZm06sGLhHEIjY+g7bDQarY6R9z/GuqULKS0pRqO9/M3/5dRNKNaJs8nsP3qKQd3bV4QnG00mNu8+hIebnkaR4Zw+n8rRU2cpM5jwcnelSWwEPp5uVdopLilj3fa9JMRFEuxvfzOenpXL1n2H6do6AXdXPfmFxew8mEh2XgEKmYyYBsHERoTe1NpSHaIosvvQcQqLS5h0zxCeePOzimP2kColatXFjeXJsynM+Xstz9w/skL2K2G12di06wAKuYyHRg1k2v9+qnK8pLSMn/5cxvA+nfFw01NaZrxCS+UCXf/13S7MhlJS9q7DI6wher+wink+N+kIxVnJ+Md3wGIsI+v4XozF+cjkStxCY3ELjLSXBKxE6oF/ECRS/Bu3A8BiLCXj6E40Hn64BUdhNZvIO5tIYdppRJuIxsMX7+hmyJSaW76+pOzbiHtYQ+KHPoZUoUTt7sv53atJ2bsO95AYTm38k+b3TCWgSScEQaBh//v454tnyU85gWf41deA0rwMkvesJa7fRIoyqr6YMZcVU5RxjsZDHsE7qhmCIBDVfRSbv5pKQfIJijLOIZUraTH2RRRaF9yCYwg6sInk3asJbz/wBsI5bz8CsOvISTJzCujToVnFviW3oJit+xNpFBmCn6c7R8+c59T5dGw2G/5eHjSNDUevqarbp2TmsPPwSXq1bYpWbT926nw6x86m0Ll5I7RqJalZuew/lkRBcSk6jYrGkSGE+nvf8sIamTkFnE3LYurEu2jRMMKujw7owutf/U5iUgpFpWVIpRICfTyuu2+Dycz81Vtp1SiSBkG+rN956LJzbKLIzkMnWLB2G91bx1NcaqimpfrH2cO7KM3PIaZdz4qKoSUFuZzZv5XA6Cbo3L3JOHOU7POnEUUbLl7+BMUmoLgk9DAvPZnzR/cQ264XigthjlnnTpJ1/hQRzTuiUGkoyEwl5fgBDCUFKDV6AiIb4eYXcsvHitVs4vCmpXgHR+ITFs3uZbOrHLf/LdJ59GTkShVu3gGcO7yTg+sWExbfBrXuysbtnJQzlBXmM+jJd/AKto/DZr1HsvXPH2g9aBzeIZGINhtJB7dzcP1fRLfqhsV8jTXGidMQ5sgcSsrk+5X2sMIwXzcA9p5MZ/rM9Xz75CB2n0xjzqbDtI8NQqWQ8deO47SM8uexAa2qtHMgKYM3ft9Am+jACkPYliPn+W3dARqGDCG3uIzXZ6zH101LbJAXB5My+WPTYZ4b3oGGwRdzaYiiyI7jKfyyen+18raNDWJk50aorhKKmZ5XTFpuES0i/St0o7hgb+KCvQFQyu2Toc3GxQq0IkiFa1eAiQ705I2x3Qj2dqk41+7hdfH/Tw5uc8dVtEs6e45Xpr1JeGgorVra30BlZmXzwquv8+Rjj2KxWHnznfdoEt+YsNAQ5v25gGUrVvLqS1OprGlnZWXz2ptv896b0ysMYUcSE3nx1WksmPM7NtHG9Lffo6ioiDatWpKbl8dPv/7G45Mepn+f3lV+n7T0dF56bXq18gYHBfL8M0/jore/Xa/uLaJKpeL1l1/Ez9enyvgDEZlMRl5+Ae7u7iiVFzcszROa8vOvMzmTdLbCEFYd7u5uvPHaKwT4+1W0bbPZN5pyuZztO3ahUipp2qQJYN8c9ezerWIrWlLquEbUVdsPkZKZy6fPjcfLzX5/F23YzS9/b6JVw3Dmr93J9kOn6NayIaUGI78u/Yf7B3dhSOeqby6Xbz3An2t30r9DAgBWm8gfq7dTWGIgLiyQxKRUPpuzgtjwAAK83Nm07xgL1+/i7UkjcNNd3KxYrFb+XLeTNTuqGi3KGdGzDd1aNrxqWGG7+EgaNQhEXem3tokiUqkEqURApZRjE8WK0GfKx4lUcs2NpEIuZdLdPXDTaViwvqohzGA0U1xmwNfDpcKo6O3ugrebnq0HjzuIIax6A0leThY/f/EhAD0G3gWAxWLmi/deo3nbTnj5+PPp2y/hGxBEZGxjEg/uZdVf83j42ddw97j47FjMZr775B36DB1VYQhLTznH1x++wZRpH6DR6Znzw5ccP3yA5u06YSgr5e+5M+g56G4GjRxXyctJpKy0jE/eeB6j4XIlXqVS89iLb+Lq7nHVq/X282fsw09RWlpS9S6IIunJ55EIAl4+vhXjL7ZJc6wWC/t3beXYoX1ExcWjuDCOpDIZDRNa8vMXH1KQl3vBEFb9/ZTKpPQcNBxXdw/m/fLtZcf73jUGqVRaocyXyySTyzEZjRzas4O7xj2EWmNX4P2DQrjn4Seveq1VqRuLyLmUDKZ/+hMhAT60bhIHQHZeIS9//D2PjhmMaIM3v/yV+OhwwoL8WLBqE8s27uDlSWOrtJOdV8Abn//C9CcnVhiTEs+c49WPf2D2p9MQEXn3q9/IKyqmdZM48guL+GXhCh4dM5h+ndtUWVsysnN59ZMfEKtZOAJ9vXj2gZG46K6co0UQBBpFhdE0NoKzqelXPA/AaDLzy4IVhAX60btjq6ueCyARBNo0bUjXNgnsOXLisuNymYwHRw7Ew1XPuu17r9meI2E1lXFs5W94RTUjYcRTFQnrD/z5JeayItxD49g/7zOsxjJ841pTlJ7EsVUzaX7PVLyjm1dp6+jSH5HKVRWGMGNxAYcWfU1gQhf0viGc+WcxSVv/xrdhGyQyGUlb/sI9JJbm90ytYlSzmk3sn/cphelJ1cqcMHIKrgERV9Udw9oNIKRVb6QXwqsEQUCmsG+mLYZSbBYzKr17RRs6nxBkKi0ZR3dc0xCm0LjQdPgTiNVoOUq9Oy3vfQmNh18lHcdmr2InleMb1wa3oGjkmoteiDKVFoeyjlbD4ZPn+Pz3v4kND6RBkB8A+4+d4dUvZvLt649x4FgSvy5ZT7umMejUKhZv2ElCTDhPjx1UpZ1DJ87x+pe/07JhRIUhbOv+RL6dv5LGESEUFJXw0mcz8HZ3oWFEMIdOnmX2sk1Mvf8umkSFVtEbdx0+yXfzV1Yrb6vG0Ywb2OWqeQgDfDyYPmk0wRdyC4qARqWs6KO41IBKIb8hI61MKmFotzZ4uOr4ccHqas/JKyzm+wWr6NyyESqFgq37j9WobUcvAJR64iBb5n2LT1gMnoFhAJw/uoe/v3yde6Z/z7kju9m9bBYNmrZHrlRzcP1fhDRqQefRk6u0k3L8AEu/mkZYfOsKQ9jpfZvZ8dcM/CMaUVqQy5LPX0Xv6YtvgzhSTxxiz4q59LpvKn4RDauMlbMHd7BtUdUXGOWENWlLi76jLwtDrIwgkRLXvjdqvRv71y6scsxsMpJy/AABkY0rwjklMjlBsc1ZP/NTygrzrmoI8w2LYcDkN3H3D6mQWaHWVpkTSwpy2LbgJ2La9kBA4Hxi/Vpn6gKnIcyBGdA6ii+W7GDL0fOE+rhiNFvZfjyFmCAvfN20zFhzgDbRgTzQpzkKmRQQ+H7FHh7qc2133IuIfLVkJ0azhRdHdESvUZCZX8JrM9Yxd9NhXhrZsYphq3GoDy+O6FhtS1qV/IIcV+hJFCkqNWKy2NiamMxni7aTkV9CqI8rTw5pQ0ygJ0PaxrBs1wm+/Hsnw9rFcuRcFvvPZPD00Dbo1FfPGeCiUeKiUVb0lVtUxp9bEmkW4UeItytymRStSkF6XvFV27l4Zxx7ESmnXZs2hAQHM3/hYlq2sCucO3ftRi6T0aJZAitWrcHT04MpTzyOu7sbkRENmDzlOSaMG4uihknIRUTmL1jEP1u28PeC+fh4e2EymzEYjPzw0y80a9qUAH+/ivO9PD2Z/upL1bYllyvQai6651bnESaVSomJjsJms5GTk8vxkyf56pvv6NShPc2aNuHsuXNkZmWRnZ2DTqvFarVy6PBRiktKyCsouOq1KBQKoqMisdlsZGZlceRoIv/33fcMGdifmKhIFixajF6v5/uff2Hl6jUUFhbRvl1bnpj0CP5+vjW6X7eNa8QeDO/emic+/JmT59PxdNWRW1jM1oMn6N0mHpPZyvZDJ7mnTwf6tm+CzSZyPj2HHxatZ3Cn5ldvuBJWm5UPZiyhcUQQz9zTD7VCQeuGDZjyyW8s27yfMX3aVZwrlUjo2TqeNo0iq23L3UWL5BrKo6ebHg9XHSaLlcysArYdPMnKbQeYMqYfnq467h/UhZe+nMOc1dvo2DSGJf/sxWiy0K1Fw2u2rVYqCPXzoqD4cuOmRq3E39ON4+fSKDOaUMhlZOQWkJVfhD4zrwZ3qjao/vpCI6KJjW/G6iXz6T5gGIIgcPLoIXIzM2jZvgtH9u/GUFrChMeexcvXn9RzSUx9cBRH9++hfbfeNe79wM6trPprHtM//YGImEbYbFZc3NyZ/+u3NGnZlrDI8hx69kT59z3xQrXu/4IgQae/en4TQRBwcbXntShNOl3lmCjayMlMQ6PTo6ikpKrVGpRqNedPn6S4sIDwqNgq39O7uFJaXITRUFYhZ3XI5Qp8A4KwVAo/qIx/UIg9f0dJCTlZGaz6ax4Febl07j0QiURCTmYGKWfP8O7UxzlzMhEvbz+Gj3+I5u06I73FHk+3kjZN4wgJ9GXByk20irffu92HjiGVSGjeKJp12/bg7qLjyQnDcXfVExUWxJNvfca9Q3pWbF6viSiyaPVmNu46wML/ewcfTzfMZgtGk4Uf5y0jITaSAN+LxlkPNxdefWxctU3JZbJr9isIAt4ebgBXNYSJosiBY6fYuGM/7099pEYFOyQSCb5eV869olIoCA3wpaS07IrnOCoKrSuBzbpx5p9FNBrwABIXBUUZZ8k+uZ8mwydTnHmevKSjdHriY1wDI7CYjKx4Ywxnty29zBB2NUpyUjmy9EcaDXqY8A6DEAQB18BItn33CkEteuAbd9EgKZHJiO0zDusVwhTV7tder3XeF3OjiqJI/vkTZJ3cT/Mxz6H28EGh0VOYnoTVbEKQSCnOPI+ptJCSrNRrtq3Q6FFo9BRnp1x2TCpX4BoYgWizUZafTd65RI7+/RNhbQfgGhiBRCZH7eZVIVdpThpnty8nrF1/VK6emIqvrufUFQM7t+STGYvZsOsw4YG+mMwWth44RmSIPwE+Hvy+bCMtG0bwyN19UCnkSKUSPp/1N5NG9q1xHyLw5ZylFJaU8ekLD+Ki05CVV8jLn81g1tKNRD86qopXZ8OIYF55aES1bWnVKhTXyKOsUSmJCbOPE1EUKSgu5c81W4kJCyQ6LICl/+zGbLHy9rdz2XX4FDbRRr+OLbinXydc9dqrGsjkMhlBvp5YrNZqj1ttNmYv20RhcRn39OvMko27qj2vOhx9/xLfZSAbZn7O6b3/4BEQisVsJOnANnzDYnHx8mXHX78SFt+G9sMfQipXIEgE/vnjGzrc/fB19CKycdYXmE0Gej/0EiqtC0U5mSz5/BV2L59Nn4deqWLY8o9sTO8Hq9+7KNRaZPKr70OlMhmu3gHV6jmm0mIMxQX4RzSs8rla54qxtBiz8ereWyqdCyqdXU8SRZGSghz2rZpHUGwzPAJCsVmt7Fo6C7OxjOa9R3Jg3cKrtufEjtMQ5sB46NV0bBTCtsRkBreJodhgYtPhs4zt2gQfNy3Tx3bhZFoum4+cx2S2kJxTSF5xGUXXcrevRInBzI7jqYT5urHpsN1122oTkQgCB85kYDZbKwxhgiCgVSluquqj2WrjVFouR89n8ea4bkglAl8v3cWkL//mlylDcdOp6NsiklV7T7HzRAplRguNQr2JCvCscR+iKHI2s4BPFm7DarMx9e4ON+QF5uiLSDk6nZYhgwYwc/ZcsrJz8PL0YPYf82ndsgVRkRFER0Vx7Phx9uzbR2mZgaSkJEpKSsnLy8PX5+qhHuWYjCb27NuPWqVmy7ZtSAQJInbF/9SZJLKys6sYwuRyOWGhoTdtTCwuKeHdDz7i2ImTqFVKune1bxx7duvGlq3beeHV1+nfpw9lhjJ27dmDWNkz6BoUFhbx6rQ3SUlLw0Wvp0unDgAYjEb27NtP/z69+fGbr8jPL+D5l1/lxdem8ckH793E1dwCrnIzBUGgQaA3gT4e7ElMomVcAxKT0jiVksmzYwcQHuDNp8+O51RyBqu3H8JstVJYWkZWXiFlxpqHfOYXlbL/xFmigv0qPL1MZovdY/TIqSqGMEEQ8HDR4uFy81V0Es+k8P6vSyguM9AuPoroUHsC6iAfD1o1asDM5Vv4a9NeSsoMtG0ciadbTULOroxUIvDixEF8NmcF/525lMggXxLPppJbWEyYv/dNX8/tRKFU0a5rL75491Uy01LwDQhixcI5BIVF0Lh5a1QqNdGNmnDmRCJHD+yhsCAfs9lEfm52Rc6ia2G1Wkk6kYjFbObE4QOkXDBOmc1mcrIySDmXVMkQZp8r/INCbsv1iqK9X6lUilA5nF8QkEqkGI0GrDYrMrm80iEBQSLBJtpqfM1Xw2q1sHH136xcNBeTwUC7rr3w9PbFZrOSmZ7C0f27efSF6fgHBvP3vJm898Jk3v36N2Ljm91037cLrUbN4O7tmbFoFVm5BXi5uzJn6TpaNI4mOiyI2AbBHDt9nn1HTlBmNHE2JYOyMiN5BUVoamgIM5kt7Dt6EpVCwba9hy+EqohIJAJnzqeRmZtfxRAml8kIDfS7coO3CJPZzIqNO4gJDyYuIvSGvD0uo74oFdUgSKT4xLTg2IoZ5KecwNelDSl714MgENq6DwqtK92e+5rC9DMUpJ7GZrUg2qyU5Wdjs1ye8+hKlGSlUJKTRklOKud2rgDsnlkWQyk5Zw5WMYQJggSNx60ZCzaLmczje9jx0xuEte1HUPMeyJQqmgx/gpPr/8BqMqJ29yE36QjmspJr5vOpKaayInb++jaluekoNHr849tVOW6zWck/d4zdv72He0g0cf0mIkgc13ju7qKna6t4Nu89yt292mMwmVi74yCj+nTA19ONNx+7hxPnUtmyLxGDycS5tCzyC0soKqm5cbi0zMi2g8fx83Rn4267DmK12ZBKJBw4kYTBZK4whAmCgFatqrlh/iqIokhmbgGfzvyLM6mZfPbCQyhkMqJCAujSshE92zbl6XsHk3gmmZc/+42UzBxeemD4TVWc3HnoBL8sXsdbk+8hLKB2io7UFhpXDyJbdOT0/q006T4UY1kJJ3dvotWAe9B7+DLg8TfIOneS0/s2YzYZyUs/T2lBHsaSmjkzAJjKSkg6uAOPgFBO7doE2J8pQZCQcvwAVrOpwhAmCAJKjRal5vZUfbTZrNhs1iphzXY9REC0WWs8p4iiSG7aWdb+8jE2q4XeD76IRCrjzP5t7F42m4GT38LdP4R6veDUItdlCJs+fTpvvPFGlc9iYmJITEwE7HmJnn32WWbPno3RaKRPnz589dVX+PpefCtz7tw5Jk2axLp169DpdEyYMIH33nsPmcxpk7sUiSAwsHU0H87bwvmsAjILSzFbbDQN98VktvLJom2cSsslPswXvUpBfnHZhRChmvdRZjJjtlopM5pJz7sYbtIqOhAfNw0K+a1ccAXkUilapYJ7uzUh0NOeT+jR/i1ZsDWRzUfOkVVYytr9Z/jkoT6E+bqRW2Tgoz+38Pni7bxxbzc89NdeUE6l5/H2rI1IpRLevLcb/u66W55Xou65aGISBIHBA/rz9Xc/sH3nTpo0bszho0cZO3okSqWSb77/kSVLl9O0STzeXl5kZmVjsVguhAPWDJPZTJmhDLPZTFp6RoWnjY+3F89PeRI/3+rfvN7sXXfR6/noP+9QVFzM+g2bePs/H6DT6hg8sD/TX32Z9Zv+ITc3F39fX+4bP44du3aj09ZsEXNzc+WbLz8jv6CAlavW8MY7/8HFxRWVUoWLXs/DD96HXqfDy9OTyY8+zJPPTuXkqdNENAi/yau6fbjqNHRuFsuGvYmM6t2OfcfPEuLjSaifJ+czcvnwtyWUGU3ENwhGoZBRVGpAFLmuOaOo1IDVKlJUWkZ6zsW30qN6tSMy6PZ4zAmCQNPoUGa8MYnMvEK+X7SON77/kw+eGMMHvy7BaDbzfy/ch7+XG8fOpvHWDwv59e9/eGZsvxvOMSQIAt1bNsTTVcfh0ymYLVZ6to7n1PlMvN2vnjS7rhEEgebtOqNzcWHLupV07TOI/Tu3MuDue9FodWxYvph5M74jIqYh3r4BmExGLGZzjY3IYFfqykpLsFqt5GZnUlpJOX3omVcJbVB7lcwEQUDn4mo3eFkuvlm32WwYjWW4e3mTnnKe0uKiimOiKGIxmZDJ5FUMZDeKTCanz5CRdO8/jHOnjvPjZ+8z6/vPGXX/42i0Ojr16k90wyZIJBIG3H0vKxf9wfplix3aECYIAgO6tePr2X+xff8REuIiOXwiielPTESlVPD9H3+zZO1WmsRG4O3uSnZePmartUrBkmthtlgwGE2YrVbSs3ORXAg98nRz4dkHRuLvffVw2atxMy9iikrK2LT7IPcO7oVee3urSNcH73NBEHALjsYtJIakrUvxCGtExtEdBDbthELnRtax3eyf/zkaD1/0fmFIpDKsJgP2q6vZeBBFMJUWIdpsGIvyKFVevO9NR07B5zo8y64Hq8XEuR0rObjgK4Jb9KDhgPtRaOwvUhp0GoreL5SC5JMIgoTw9gPJOLoDteuV0y9cD0qtK52e+ARTSQHJu9eye+b7KDQu+Md3sBteEnezb/ZH6HyDaTbqWVQuNXke6m5ECQIM6daa6V/N5kxKBkUlZZQZjDSPi8BitfLxjEUknkmhaXQYeq2avMLiCy8jaj5nlBlNmM1WDEYTadkXvbNbNIygX4fmNao4eSN3KC07jze/mUN2XiFvPjaGqFB/BEHgrh5tuavHxWrbLRpGMH5wN76avYyJg7sTFXpj80dqZi7//XURA7u0pFurG6jg7OAIgoTGXQex6ocPyE07S0l+DlazkcCYpljNJtb9+glZ504SEN0EpUZHaWG+faxchxHaZCzDajFjNhoozLnoARwa3xqdh0+tVpyUKVTIFEqMZRd1JVEUsZpNSGVypDW0g2SfP8Wyb95EIpEycPLbuHoHUJCVyroZHxPfbTARLTrdrku4I7lu61OjRo1YvfpiHHNlA9aUKVP4+++/+eOPP3B1dWXy5MncddddbN68GbC/QR4wYAB+fn5s2bKFtLQ0xo8fj1wu5913370Fl3PnERvkhUIu5VhKDv8cOUfDEG+iAj1IyS5i4dZEXh7ViQGtolHIJMzacIhlu09e1oZEEECsmqUgv8Sep0WnUqCWywjzdePBPvaEnaIoYrbYEASqeFLZRJG1+8/w0fwt1craq1kDHhvQqiIP2aUIArhoFPi4VQ2H0quViCLklRjYcTyFuGBvogM9EQQBX3ctHRsG8/HCbeSXGK5qCBNFkaTMfKb+sIoQHzeeH94Of49bn7y71qlWP6h6TYEB/jSNb8yWbds5k3QWF72ebl06U1hUxJdff8fIu4fx9OTH0WjU7Ny9h9l/zLusYUG4EKZ4watKEAQKi4qxWm2olEr0Oj2ubq5MeugBZDKZfSNpsWC12VAqqioeZ8+dZ+zEB6q9nIgG4fzvo/dxd3O74iUnp6Ty++y5DB08kKjICFz0enr26MYnn3/Jug0b6d+vD1qthuFDByORSBBFkV9++x0fb2+Cg4KufCtFkRMnT7Fk2XLuHjaE4KAg3N3cGNi/L+9++F/+2bKV4KBA1CpVlbxVrq6umEzmK4ZGOQpymZSWDRswd/U2klIzWb/7KN1axuGiU7N+TyK7j5zhs+fG0yQqBKlUQmpmHmdSsy5rR3rBU6YcURTJLypFIpHgrteiVMho2bAB9w3sbE/ELoqYTBZksqqel2aLle8WruPPdTurlffR4T0Y2qXlFT02TWYLq3ccIq+whFG92iKTSfHzdGVolxbMXrmNgyfPs+PIKR4a0o1Qf/vGJDYsgOhQPzbtS+SpMX250aKOoihitYnERwTTItZu/ExKyyansJhBnR3XeFGOm4cnrTp2Z9v6VWh1ekqKCunWfwhlpSXMm/Edvv6BPPD0y2i0WnKyMln+5+xq25EIEkSbrWJOMJSVYTaZkEpl6F3dUKk1DBw5Hg8vu5ec1WrFYjahuETBLCkuYuqDoyi7JL8XgFqj463Pf8LD+6KH6vVUIBMEAb/AYMpKiikrKa6QNTMtBavVRkzjBHIy00k+ezGkUrTZSE0+i7dvAFrdjRs2S0uKWTrvdwJDw2nbpSdyuZzwqFiatmrH33/8xvBxDxEUFgEIFWuRSq1BJpNhMDhuvsFy/H08aRobwda9h0lOz0KnUdGtbQKFxSV8/ftihvbqyFMThqNRqdh75ARzl66/rA1BsP+rvLYUFZditVlRKOTotWpcdVoeGjUQefnaYrVitdouC0lMTstk3PPV64thQf58/NJjuF+o7nijK78oiiSlpJObX0h0ePAtT6h8KfVFQ5GrdQQmdOHI0h8Ja9uP/PMnaPfwO9gsZs5sWYKppICOj3+EUm8PDz23Y0W17QgSKaJorRgLNosZs6EEQQCliwcyhYqQ1n3wjWtt10ltNqxmY0VesnIsJgNbv3mJvHOJ1fbT4bEP8QhrdFUdULTZSN69hv1zPyGmz3giu96N/EIyblEUQRDwiW2FXyO7p1bumUNYDKV4RSZc7+272KcoUpBykvO7VhHeYTBar0CUOjdC2vRh79yPST+yHb/G7ck5c+hCSGh3Gg16CJVLTSMj6nZExYQFotWoOHo6mZ2HTxIbHkRcgyBSs/KYu2Izrzw0gmHd26BQyJmz/B/+2nC5fiBI7AZx+4s6+zjJKypBFEGnUaFWKQj19+aRu/tU2rdYAKFK8R9RFFm/8xBvfze3Wlm7t27ClHGD0aiubBARRZGUzFxe+nQGNtHGB1MmEhrgbdeTbDbOpmVhs4k0CLLnpxQEAVedBqPZjPUmvI3PpGRwNjWLpNRMNuyyJ9FPy86nsLiUoU+/x2/vPn3DbTsKvmGxyBUKMpKOc3rvP/g1aIhPaAz5mSnsW/0nfR95lcZdBiKVK9i9dBaHNy29rA173raq0SBlhfkgglKjR65U4RkYRvvhD1WMFavFjIA9R1c5omjj+Pa1rPrxg2pljW3Xk85jJqO4wcqLKo0OV+8AcpLPXOzTZiM3/Twu3gEo1FePYhBFkZzUJBb89znc/UPodd9UXL0DEASBnOTT5KWdIz8jmePb1wJQkJ2GsbSY756+iwn/+e2GZP43cN2GMJlMhp/f5a7IBQUF/PDDD/z+++90794dgJ9++om4uDi2bdtG27ZtWblyJUeOHGH16tX4+vqSkJDAW2+9xQsvvMD06dNRKKq34huNRoyVYmcLCwurPe9OQxAEvF01dIgLZsWek+w6kcZrYzqjksuw2mwIgFYpRyYRSMrIZ+vR85QZLZQYTFU2Ea5aJRKJhKSMfDz1anKKytiaeB4AlUJOj2YNWLbzBMdScojwdyc9t5jP/9pBswg/RnRshOxC1TUB6N40nG5NwqqXF+HS4kCXEeztSvNIP5bsOE5kgAdKmZQVe06hVytoHR3I+awCDp/LIj2/BC+9mmKDiX2n0wnydKmobpmWV0xcsNeFRPgXSc8rYdpv6wnw1POfiT1QyqX13wgGNdJpZDIZI+++iy+//o7c3FxGDr8LFxc9+QUFWG1WtFotSqWCnNxcVqxeQ05uLiUlpVUWDqVSiaubK6eTkjAajZSWlrF123bKykqRy+V0bN+WpctXsH3nLlo2b4bBYOT/vvuewsIiXpr6LHrdxUk8JDiIDauWXVHea20s1CoVs+b+gcVq4bFHHkKjVrP/wEHy8vJpGBfLvn37ef7l1/jPW9NpltCUjMxMZs6eS/++fQgOCiS/oIBDh48QGxONl2dV5VEqlfLLjJmoVSruvWc0cpmcHbt2YzAYiImOolnTJvzg9SvzFizi7mFDsFis/PX3MmKjoyqKCDgqgiDQJDKYBoE+/LZsMxm5+bRpFIlUIsFqsyGTSdGolYjA/uPn2HPsDBaL9UJo5MWx4OfpSnGZkeTMXHw9XTmbls3eY2dpEReOXquiXXwUG3YfpXebeHw9XDl0KpmPZ/7Nk6P70DKuQUU7MqmER+/qziPDulcvr0S46vCWSSWkZufz7YK1NI0OJTrED5PZwqZ9x/BxdyHU34sATzcOn04mp6AIV62G5IwczqRkER3ijyiKHD+XjsFkolF4ENLrDJH+4Ncl5BYW8/qDw1Ap5KzbdQRBgI5NY6795TpGEAT63jWa6U89wMKZP9K8bSfcPb0xGsqwWiyoNFqUSiVlpaVsWbuCrIxUDIYybJVylQgSCV6+/nZvqpJiBASO7N9NXk4WEomEqIbxmIwG9mzdSKfeA7BZraxZsoCd/6zlmTc+xNX94rOn0er4bOZfV5T30jnhemZuQRAIDAnHxz+IPds2ERASjijaWLFgNoGh4TRv2wm5XMFnb7/EiSMHCY+OJS87i39WL6Ntlx64e3qTmZZKZnoKETENK5La1wSlSkXiwb2sX76IBtFxeHr7kpeTxbFD+wkKj0Dv6kaX3gPZs20Tbbv2wtvPn/07t1BUWECL9l2u4yrrBqlEwoh+XflixgLWbtvLsF4dcdFpKSgqwWazoVOrUMrl5BUUsmrzLnLyCykpM1RZWxQKOW56HUnJ6RhNZsoMRrbvO0JpmRG5TEa7hEYsWbuNHQcSadk4BqPJxHdz/yavoIgXHh6DXntx4xHo583qX/57BWmFW1bpevu+o3i46i/zSCsoKuHwiTNEhwfj5X7lxMZ3IoIgENKqN0eWfM/RZb+gcffBxb8BICLaLEgVaqQKFVaziYyjOyhMPY3azeey0EidTzBZx/diKMxBodaTe/YohWlJ9mNegag9fEjdtwGP0DikcgVpB7dw6K9v6TT5Y7ReARXtSOVKOj7+0RU9mgXJtYssZZ/az/af3qDp8CeI6j6qStih1WRg23evovH0I37Io4iijaRty9B6BeAd3Qyr2Uju2aMoNC64BjS4Si/VySbl+KpZyBRqIruNRCKVkXV8DzazCbegSApTT7P5y+cIbtWThBFTkMhuLBl7bSMIAp5uerq2bMSKLXvZfeQUrz86CrVSgc1qLwagVSuRyaQkpWayac8RSgxGSgyGqvsWnQaZVMLplAz8vNzIKShmy75EQESlkNOrbQLzVm3m6OlkokIDyMjJ43+/LaFxZAhjB3SpYgzr2qoxnVs0uoK8XPO+5heV8N4P8zGazXz7+mO4VioIZBNFflq4hu0HT/DDG5Px8XAlt6CIZf/soXlcBF5uLqRl5ZKcmUPDBsHXFaLZPiGWrTPer/LZl3OWsnHXYb55/TE8XHVk5jpmrriaIAgCeg8fGjTryNF/lnH28C76T5qGXKnCZrOCIKBQa5FIZeSknOH0vi2YDaWYy0qorK+q9a5IJFJyU86gc/eiJD+H0/u3IiIiV6iIaduTw5uWkpGUiHdwJIXZ6ayf+RlBsQm06DsKoSJUUSC6TXeiWnW7ksA39QwKEgmNOw/g7y+nkXbqML5hMRTlZpK4ZSUxrbujc/OkIDOVguw0/MLjUKirGtyKstP5+/PXcPUOYOiU95EpVBXyNGjWkWdmVHZSEdkw6wvOHtzJiJc/R+PiTl568g3Lfidz3YawEydOEBAQgEqlol27drz33nuEhISwe/duzGYzPXv2rDg3NjaWkJAQtm7dStu2bdm6dSvx8fFVQiX79OnDpEmTOHz4MM2aVf+W/b333rssJPPfglIuo2V0AAu2JaJSyOjY0F4tItDThQ4NQ5i98TD7TqcDAo3DfDmWksPXy3bj63ZRkY8O9KJP8wi++GsHcSFeSCUSgjxdyC4oQxRFxndvSlpuMf/9cyvB3i7kFxuQCAKtogKRVlIqBeHCpvUmJgJ3nYr7ezXju+V7+GDeZqSCwOmMfB7s25yEBn7o1Ao+W7Sd9+ZswtNFQ5nJTGZ+CQ/2aYaHXs3MdQf4bd1Bvpk8kMiAiwqqKIrsPJHCP4fP0bdlJP9dsLViI6VVKejXMpLCUiOr952msNTI+ewCVu09TU5hGYFeLozo2LB6gesJgiDQpHEjysrKOJ+cwtDBA+2hDK6ujB4xnOUrV5GdnYNcLkejUdO7Rw9+njGTQQP6VbTh4e7OiLuGsWz5SlJSUtFcyGugVCqx2qz07d2LEydP8+EnnxITHYXRaCQ7O4eH7p9YJfl9uTw3kwTa1dWFV158nrnz/uT1N95Gp9Nx7nwyHTu0Y9iQQchlcnr37M5/P/2CyIhwMrOyaRLfmAcmjkcQBI4cPca4+x/iq88+oV/vXpXkgsDAAJ55cjJLli3n+MlTqJRKziSdZcjAAfTt3RO9TsfzzzzFzFlzOXjoMCazmfPJyUye9DCBAQHk5edXFdbB4lrKwyM/+u1vOjWLJeaC+35CdAhBvh58PmcFwb6eiCIM7tyCbxes5cfF68nKuxg21jEhhuYxYUz7Zj4NguxeOtGhfhVvZqfc04/PZi/nvZ8X4+WqIz23gIggX6JC/KvIItyk4iCRSBjYMYHz6Tl89NsSQvy8sNlETpxP59G7ehAXFsDU8QP5buE63vphIa5aDbmFxbhoVdw3qDMWi5VvF6zhXHoOP73+CFp11be+R5NS+fufvRfynp1DpZDxzk8L8XV3ZVjXlgzomMBns1fw9g8LUasUZOUV8sTI3ni7u9SLTUlQaAM8vHw4sn834x57BolEglqjpc/QUSyZ+ytff/AGSrUaqUxOn6Gj2LJ2BT6+AZQrmTKZjH53jWHBzB/5v/en4eLmgdFQht7VDZvNSmx8M8Y89ARL/viNw/t2YbNaSU89T9+ho9C7Vk0afrNzgiiKbFm7ggO7t1FYkE9BXg7LF8zm6IE9hEfF0WvQcEbeN4klc2eQev4sos1GVkYqDz79Ejq9Cy3bd6HfXWOY8X8f4xsYRElRIYGh4fQcdDdSmYzNa5fz54zvePPzny5Lqp+Vkca6pQvJzkjj0L5dpCef5ZcvP8LD24dOvQZw76NP89Nn7/N/H0zHy9ef0uIiSkuKGHnfJFzdPOh712h+//Yzfv3qv2i1OlKTz9Kl9yBadeh6w/ejtiivsmg0mTifmsHgHh3sHg96LSP7dWXl5l3kFBShkMtQK5X07tiS3xatYnD39hVtuLvoGd63C8vWbyMtKwetWoVNFFEpFdhsVnp2aMmJsyl88tMfxIQHYzSZyc7N5/67+6NVqy+T52bGkdliYeGqfzhyMomM7DxyCwr5+c/lrNm6h7YJDenTyZ6D6nxaJlqNGp226tp27PQ5Jr7wHz57/Un6dmpd5ViZwcj8FRs5dS6Fs6kZZOTk8e2cJQT4eNKldVMCfLxYvGYzufmF7NifiNli4Z3/m4GPhztDe3W8qVxCtYXGwxfvmBac2byYhBFTUOpcEaQygpr3IOf0IXb/9h8UWlcQILbPeM5s+YtTG/6sktA+vMNgsk/uZ9cvb6P18sdqMaP1CsBms6F296HJXU9wYvUsds98H4lMTklWMsEtul+W/F4QBBCkN+75Z7Ny5O8fMJUUknfuGHt+/7DimM4niAadhhLatj/HV81k98z3EUURU2khzUY+g1ShpDQ3k+3fv4ZPbCtaT3z9svbTDm0hZd8GzKVFlOZkkLT1bwrTz6L3CyG8w2Dih07i3K5V5KeeQipTUpRxlrB2Awls1o2jS38i//xxvKObs3f2RcOvytWT8A6DkMpuPFfv7UYpl9OyURRzVmxGJpPStaXdKy/A24NuLeOZtewf9h8/i0SwJ7JvfCaEL2cvI9jvYrhpVIg/Azq25MtZf7N+5yFkUgn+3u6cT8/GJoqMH9yVlMxs3v/pT0L9vckvLgER2jaJruJhXr5OS6U3NkpEUeT42VSWbNhJh2axfDpzScUWSCGX0bd9MyYM7k5eYQlvfzsXH0838ouKMVssPDKiD+6uOn7/ewNfz1vB99MmE9egasRCenYei9bvIC0rjz1HT5GUmsnHMxbj4+FKv47NaRQRUkUWyQX3Wonk5nSr2qd6RVmmUBLSuBX7Vv+JXKEkollH+97FJ5CI5h3ZtfR3ko/uBUHAP7IxGWcS2Tjn/3DxuuiQ4xsWQ8MOfVn/++f4RzRCIpXg5htEcV4Womij7ZCJFGans+anj3D3C6a0KB9BEAht3LqK4dt+PwWEm8gIVFKQy8F1i8jPSCbt1GFyU8+ycfaX6D18iG3Xi4gWnWnWZwTrZ36Gm08ghuICPAPDadJ9CIJUxpHNK9jx16+MmfYtPqEX00uIokjSoZ2c3LOJRp36sabSyyClWkejTv3xCYuucr4g2CunS2rwQuDfzHUZwtq0acPPP/9MTEwMaWlpvPHGG3Tq1IlDhw6Rnp6OQqHA7ZJwJ19fX9LT7XG56enpVYxg5cfLj12Jl156iWeeeabi78LCQoKDg69H9HrIxUmjbUwQ3z0xCJlUgrvOrihpVXJeG9OZlJwirDYbnnoNvu5aejQNp8RgwlWroluTMLQqBVKJwJShbUnOKcRsseGuU+GiUZKRX4K3qxalXMrrYzqTnF1EmcmMSi4jwFOPh15dg4fn+qwAgiDQtIEfr9/ThbTcIqw2EReNkjAfN2RSCbFBXrxxb1fScosxmC3IpRK8XbX4ueuQSgRaRAZwLDkHuexyz462MUHMemH4ZZ/LpVK8XTW4aJR0bxKOiMiQthc9OnRqRbXt1TeCg4L47qvPKSkpITLC/nZSEASefuJxBg3oj9FoxEWvJzQ0hOzsHNLT0/H29qZZ0yY0CA9DpVIx4d576Nq5EyUlJej1Orw9vRg9YjgRDRqg02p55snHOZN0luLiYiRSKQH+fvj7+d3y0BGZTMbgAf1p0SyBrOwcu+eBVktgYABurq4IgsDkSY+QlHSWktJSVCoVYaEhuLrYK6rEREfSu2ePywx0IKBSKhk14m46dmhHdk4uADqtluDgIPQ6ez65gf360rhhQ7JzchAAHx8fgoICq9+A2SOPb8Y+fMsZ0bMNzWPD8XbTo1UrLyTS9+WDJ8aQnlOARBDw83TF3UVL28aRSKUSlHI5EwbYcwsE+Xjw3uTRpGfnIyLi7e6CVCLBYDSj16hoHBHEO4+NJD27AKPFgk6tJNjXE71GdcsXXD9PN569tz/n0nMoNRiRSSW46bUE+XigkMvo0DSa8AAfsvILMZktqJQK/D3d8HLTIYrQKSGW3YlnqvUU8XF3oWvzOCxWKwM7JlR8rlYp0GlUJESF8vakEWTmFSKK9vsQ4OVe5W2zI6NSa5j67qcU5uUSEWt/Iy4IAn2HjaJRQkvKSktQqTUEhIRhKC0lLfksbh6eRMR+jYeXD4IgoWPP/jSIaUhxYQFKlRpPbx/6DBuFX0Awao2WQSPH0bJ9Fwrz8+wKrKcX/kEhtyWcLCwqBt2FZ7zv0JEVn7u4eSKRSmnZvgshDaLIycpAADy8fPANtOsKcoWCkfc9Rsq505QWF6NQKvELCsHVzQNRFGmU0JITRw8ir8YzXavT07RVOwxlpXTocbG6mUwmx9PbF1d3D5567T0y01MxmYwoFCo8vLzx9PFFIpXiHxTKQ8+8QnrKeUxGI2qtloCgMJQqxzd8AAT6evHVG1MoKTUQFWrfyAmCwOPjhtGvSxuMJjN6rYbQQF9y8gtJy8rB292NJrERhAX5oVTIGTu4J51axlNcakCvVePl7sqIfl2JCAlEp1Hz5Pi7OJOcTnFpGVKJBD9vD/x9PG+Zh1c5UomEJrERBPnZQ3nHDb1YJdXf+6IH4yOjB2E0m3HRVV1DosKC6NWhZbWeHTKZlBaNookIsXstPTRy4IV7BUF+Pug0Krq0borJbGFAt4tJ0VVKBa56HdYrVI5zNJqPfo7onvfg4m/PBYYg4B/fAb1vCMaiPCRyBTrvICRSGYHNuiLX6PCNa43kQsU1z4h4Ojz2IcaiPASJFI2HH1E9RiNXapHKlQS37IlneCPKCrLBZkOhc0XvE4Jwq+cUQUKTYZOJ6X15FVKFRo9UoSIgoROuQZEYCnIQJAIad1/U7r4IggSViwfBLXshvUKeIRe/MCTNpYhAeMchF9vWuiBXaYjoMhy/xu0wFNr1ELlKi9Y7CLlaS4NOQ/Ft2OayNmVKNQqNHqup5kWx6oI28VH8+MYTSCUCHhdCldUqBdMmjSY5PRuL1Yqnmwv+Xm70ad+MopIy3PRaurVqjMsFb7Ap4wdzPj0bs9mCm4sOV52G9Ow8/DzdUCrkTHt0NOczsikzmFDK5QT6euLpeuvTocSEBTL7g+cu+1wqlRDg44mPhyvTJ40mOTMHo8mEXCYjwNuj4oVZ84YRtI2PrrY6pV6rpl2TGErKjPRpf9EZRC6T4ufpdtn5w3u2o2fbpujrgdG8Klf+TcKbtGXsG98jkcnQuNodHBRqLf0nTSM/Ixmb1YrWzQu9py+xbXtiLCtBrXclunU3lBotgkRK9/HPkJeRjNViRuPiVlEdUu/pg0yurGjLZChDrlDi6hOI1tXjlo8VhUpNSONW+DaII6bdxZfwEokUV58AZHIFHe5+hNzUJIylxcgUStz9gtG4uCOKIiGNWpBx5ijSavKWhjdty/0fzbnsc6lMjs798pyFzXrfTVyHvhX5Dp1Uz3UZwvr1u+g90qRJE9q0aUNoaChz585Frb59D6VSqUSprL2Edo7BxYdTp1bQJPzyN2Herlq8XauGcEQHVp9DwNNFg6dLVYWu8nfddeoKI9uNyllTJIKAn7sOP/fqH87qrgvsFm6bKBIZ4IHvJRXhBEHAx02Lj9vVQ1qu1OedgEKhoGFc7GWfu+j1NGvapMpn2hANoSGXG5Nd9HriG1X1jvPxuVghT6vV0rhR7XjPKRQKwsLCCA8Lq/a4XqcjvvGV3N0F3FxdaHKF4yqVkogGDYhoUH04g1QqJaJBeM0T4zuQEQzAw0WHR8OqY10mlRDk40GQT9VQn6bRoZd9XxAEAr3dCfR2v+xYOX6ebtUqarcDF62axhHV536TSCQE+XoQ5Ht5EmGrzYbVaqN9fFS1Sqinqw5P16vPCcG+ngT71rxqrSMhkUgICY+ES4axUqUmMq5xlc+0Oj2ePpcXO1CqVJd5SHn6XHwbq1CqCI2IvvRrt5zy8MfAkCs/k1KZDP+gkCtWp1Sp1UTEVD8niKKN0PBIvHz9Lzum0eqIaZxwVfk8vH3x8L5C0RBBwNXds0qoaH1CIZcTF3H5PKHXamgaF1nlM41aRbD/5dWI9VoNjaKq/nY+nhfnF41aRaOosFsj8FWQSCTEhF/9RaogCIQHXz4Oyo+56DTER1++dshlMuIiL79PlWnR+Mph1XkFRVc85khovQKqhCgCSOUKXAMjLjvXO/rySA+JRHrVUEKpTI7eNwS97+2pMluOIAi4h16uM12Ki18oLn7V/K6CPdF+SJt+lx+j+vtUGalCiot/OC7+l89p17p+RzeEadUqmsaEVflMEAS83V3wdnep8nl0aPX3yNNVj6dr1fyNPh4Xw5HdXXS4u9xenV4QBNz0WtpdIx2Cp5seT7fLc02W50WMCPIjoBp9SqtW0SQ6rMay+Ht73FQBEUdEqdESGNO0ymeCIKBz90bnXrVCd2Wvp8po3TzRulVdX/UeF9chjYs7Gpcr67M149qOH3KlmoDIxlc9R6FS49cgrvoeRBveIZG4eF6+59d7+FS5pqvJKQgCrt4BuDp2gXOH4KZKNbq5uREdHc3Jkyfp1asXJpOJ/Pz8Kl5hGRkZFTnF/Pz82LFjR5U2MjIyKo45uTMRRZENB5Iwma2M694ErerGXLoFQSChgR8JDW79WJm/+SjbjyVTWOqAysX1ZI2+3mYdypNJ5MjRo3z0v88YdfddBAUGXkiCyXXL6eHuzvvvvFXTbmtsyFq3YRObt2wlIzOzyucCjng/6y82m8jslVs5djaNoV1bolLcWFU/qUTCXd1b3WLpwGgy89vyzWzam4jRZL72F/7V3FzscE5WJjP+72PadO5JVFzjW+8Vgn1tiWnc9JrGrltNfm42qxbPY9/OLfacKI6CI4R710SG65Az8fQ5PvnpD4b37UKwn/cNewK4ueh477mHb7mcG3fuZ8uew2RUqoJ351K3A8xmMXNo4f/hFZWAf3wHu1dbtVxdTqlMQfPRl3sK3W5S928i/ch2yvLL9RBHeGDvLEQRNuw+hCjamDC4+w1XjhUEgcaRoTS+hoH8Rpi/eivbDhyjoOjyAjT1i/oydquXU0TkxM51WM0mWg8ah/IGPbAEQSAoJoGgmISbkBGqk3PvqvkkHdiGofjfkWP9ergpQ1hxcTGnTp1i3LhxtGjRArlczpo1axg+3B6eduzYMc6dO0e7dnYX8Hbt2vHOO++QmZmJj4/dqrlq1SpcXFxo2LB+52hyDBxvMdSo5Lw+pgv5JQakEsmF2H3HkzPExwUXTQP6togk0LP8rY6DyHmbRBBuY9vXiyAIPPn4JJKTUwDQVAppvO1yXkfbfr4+tGjRjJYtml/mGedI97M+ExbgzcdT7qW4zICrVlOleqejIJFIiAzyJcjHg4kDuyCV1I9Qybrhxh+KXoPvJrZxAqIo4uLmdputzLX/8CoUSkIjohkdHFYR8ukQOMI8VhMZaijnpHuGkJxur457Pcmqa8QtktPX051mDaNo3iiKhpFhNyuVg1N3A8y/cTu6TPkCq8Vkzzl21TnFER6Ey1G7++AdlYB3dDM8whriqHLWV1RKBdMfG01eQTESiXBZKgQH2RkQ4u+NTqOiT/tmhFbjhesoct7JyJUa+k+aTmlhHhKpFInspswqtw0P/xBUWj0NO/bFzcexi37VNtf1iz333HMMGjSI0NBQUlNTmTZtGlKplDFjxuDq6soDDzzAM888g4eHBy4uLjzxxBO0a9eOtm3bAtC7d28aNmzIuHHj+OCDD0hPT+fVV1/l8ccf/xeGPt4OHG/Kk0ultIp2/IeuVVR1Mjre/byTadK40RVDGR2FuNgY4mIdv2JgfcZFq6ZD09sfanczyGVSujSv3rXd4ajH2nBwWATBYZeHW90paHR6WneqvqKqk1tH4+hwGkfXMMy9johpEEJMg9sbCugENB5+aDzqdwSKe0gM7iFOPeR2IZNKad046orHHWU5bdUo8qrHHUXOOxmpTEZo41sfdXCrqQ8y1hXXZQhLTk5mzJgx5OTk4O3tTceOHdm2bRve3vYg1E8++QSJRMLw4cMxGo306dOHr776quL7UqmUJUuWMGnSJNq1a4dWq2XChAm8+eabt/aqnDhx4sRJjagvdhKnnDeIQwnjxIkTJ06cOHHixEndc12GsNmzZ1/1uEql4ssvv+TLL7+84jmhoaEsXbr0erq9oxHF25QAyskdhXOcOAFAvD1job6MLqecl/TjnBec3AKc48hJOc6x4KQmOMeJk5rgHCdOHB3HDGb9NyCRsnj7aY6mFNz2rswWCwaTCZ1afctLxVaHiIjFbEYikSC9YhLS+s3h5DyGS29/XiCJREJBYRGTnpxy2/uqjAgYDGWAgEqlqhWnElEUMZlMyORyh8wLdSOkpKUBN38tgiBQZrTw7eIN/LV5/80LdgsQRZGS0jI0ahWSWvq9LFYLVqsNhUJR7xydig3mW3KfJBIJcpmUj155Gom0/j0nZrMZq8WKUqWqlcISoggmoxGJVIq8msqh9QmbTSQl6STSW7T2mK02Pv5pHh7uDpSfrDpEMJpM9nw91ZSVvy1d2kTKDAZUSqVDPmfFJWWkZuXfEp1OIpFgKcpm/8x3kas01/6Cg2MxmxFFEbnixgozXS+iKGIsK0OuUCB1sBxBZkMJ2tLsWzJOBEEgNbuAt76fj05zi3Pt1RFWixWrzYZCLq8V72lRhLKyMmQyWa31WU5ufjFmW+0YpiQCHN2wmOyko7XSX60i2vUYiUSCVFY7+WFtVitlpSVotLrbUjDoUrJOHUYqHXbb+3EEHGvG/hcx/O4RJDaOv+39GAwG/v77byQSPa17DkBRC4qByWRi8eLFhIWF0bxly9veX13QtB80b978tvcTFhbGs88+i8lkuu19VSYnJ4f58+fTsmVL4hrF14oBtbi4mNmzZ9O7d29CQu6MXClxjZsQEBCASnVzSqNKpWL8ffeTlpZ2iyS7eY4fP84/q1czduxYXF1dr/2FW8DBgwc5tG8fI0cOrHd5JVv0VhAWFnbT7fj5+fH000+Tl1f/qstZrVY2btxIcWEhnfv3rxWjhsViYdWqVSgUCjp17XrLjEh1Re9OrUhISLglbT373POUlpbekrZuJ2VlZfz55580bNiQxs2a1UqfxcXFzJo1i44dOxIX55j5ANv2GIBer7/2idcgODiYyQ/fT35+/s0LVcdYLBZWr16NQqmga9eutfKSxmAwsGjRIvxc/ejYsaPDzTHu7u4EBwffdDt6vZ4pz794CyRyHHbv3s3p06cZMqRvreyPzGYza9asoTC7kCFD+tS6HtNPUzuG7hF3Dye+cWKt9FXbVN7jtmxZO+tRfn4+8+bNo0FsLO3atbv9c0ynJrWyx3UEnIawOkAQBPr160e/fv1uaz+iKDJr1iy0Wi2vvPIKHTt2rBWloKioiDNnztC+fXvGjx9/2/u7kwkMDOTxxx+v1T5FUeStt94iPj6ed99995YoUDUhOzubvXv3MmTIELp27VorfdYXVCoVo0ePrmsxKiguLubNN99k2LBhvPjiizdt6Ksp27dv58UXX2TixIn4+dXvhMc3ipeXFxMnTqxrMW6IzMxMdu7cyciRIxkzZkytbBhtNhv+/v4sX76cBx98EDc3t9veZ31AEAQeeeSRuhbjmoiiyOnTp1m3bh2TJ0+mdevWtdJvWVkZpaWlyOVyHn30UdRqda30Wxf4+flx33331bUYt4T8/HwSExPp0aMHo0ePrhWd12KxEBgYyLx58xg7dix+fn618vKwttHpdEyZUrvRCbcTURT57rvv8PDw4Mknn6yVZ9xms9GlSxdefvllGjVqxMCBA++4sVJbe9y6ori4mKSkJNq2bcuECRNqpU+TyURwcDDz58+nV69eNGnS5I4bN3WF4/l7O7kl2Gw2duzYwaefflpRnKC2wpec1F9sNht//vknS5cu5ZVXXiEoKKjW+pZKpajVaoqLi2utTyfXjyiKJCYmsn//fkaOHFmrbzRjY2NRq9Xs2bOn1vp0cmsQRZE9e/ZQWlpaq14TEomEFi1akJqayvnz5505S+ohq1atwt/fn0aNaq+qsEqlok+fPmzdupXU1FTnuKkHiKJISUkJOTk5hIaG1prOK5PJGDRoEG5ubvz888/OsVJPsFqt5OXl4e7uXmtjpXw9uu+++3jvvfc4fvy4c7w4uSYKhYJ77rmHdu3a8fzzz5Oenu4cN7cIp2XkDsRms7F//35eeukl7rvvPoYMGVJreTWc1F9sNht79uzhiy++4MUXX6z1Nw4ymQy1Wk1RUVGt9enk+jEYDPzvf/+jS5cutT5GXFxcaNmyJStXrqy1Pp3cGoxGI9988w19+vQhNDS0VvuOiooiPj6euXPn1mq/Tm4ek8nEggUL6NevH5paCusBu1dDy5YtCQsL448//qi1fp3cHBkZGZhMplp9iQfg5ubG5MmTmT9/Pjt37qzVvp3cGGazmZycHHx8fGo1nFUmk3HPPffQtWtXpk2bRnp6eq317aT+olaref7554mKinIaw24hTkPYHYYoiqSkpPDBBx/Qpk0bJkyY4HSfdHJNRFEkJyeHL774go4dO9K3b99aHzdSqRStVktRUZFzcndgVq9eTVJSEqNHj66VnBqVEQSBTp06sXPnTkpKSmq1byc3x+bNm8nIyGDo0KG1PrfIZDL69+/P2rVr74g8SP8mdu/eTW5uLt27d6/1caPT6Rg+fDiLFy8mMzOzVvt2cmPs2rULf39/fH19a7XfcsPp8OHD+eyzz8jJyanV/p1cP2azmfz8fDw8PGo9r5tEIuGpp55CIpHw008/1YtcjU7qFkEQUKvVvPLKK1itVr744gun48AtwGkIu8MwmUy89957qFQqnnjiiVrL3eOkfmOz2fjuu+8oKyvjoYceqpNE5FKpFA8PD/Ly8rBYLLXev5Nrk5mZyVdffcX9999/SxK/3wht2rTBYDBw8ODBOunfyfVTVlbGjz/+yNChQwkMDKwTGTp16oRcLmf9+vVOQ3s9wWazsWDBArp06YKPj0+dyNClSxd8fX2ZO3euc9zUA3bv3k3Dhg3rRIeRSCRMmDCBnJwcli9fjtVqrXUZnNQck8mEwWBAr9fXicOAt7c3kyZNYvXq1WzevNk5vzipEX5+fjz77LPs2rWLOXPmOOeZm8RpCLuDKCkp4cMPP+TcuXNMnz4df39/pzeYk2titVpZtmwZixcvZurUqQQHB9fJuJHJZHh7e5OdnY3ZbK71/p1cHbPZzOzZs1Gr1YwZM6bOcg7q9XqaN2/Ohg0bnIpjPUAURTZu3Mj58+fr1ENZrVYzbNgwFi5ciNForBMZnFwfp06dYufOndxzzz11Om4ef/xx/vzzT86ePVsnMjipGSaTiQMHDtC8efM6Gy9+fn488sgjzJo1izNnzjjXKAfGbDZjNpvRarV10r9EIqFDhw488MADTJs2jZMnT9aJHE7qF+V55qZOncr333/P8uXLnc4DN4HTEHaHYDQa+eOPP1i7di1vvfUWoaGhTiOYk2siiiKHDh3io48+4sknn6xTBVIikeDu7k5BQYFzUncwRFHkzJkzrFq1ivvvv79O3rZXpmvXruzdu9cZHlkPKC4uZvny5fTu3RsPD486k6O8ktX58+c5evRoncnhpGaIosiuXbvw8vIiMjKyTmVp27YtXl5erF692vn23YE5fvw4BoOhVosqXIpEIqFz5874+fkxc+ZMpyHMgSk3hNVm7sFLkUgkDB8+nM6dO/Pmm2+SkZFRZ7I4qT8IgkD37t155pln+OCDD9i2bRs2m62uxaqXOA1hdwA2m42tW7fyyy+/MGXKFJo2bVrXIjmpB4iiSFZWFp9++int2rVj2LBhdWo8FQQBnU6H0Wh0eoQ5GFarlQULFuDn50f79u3rvAJt69atyc3NdXpoODiiKJKUlERiYiJ9+vRBJpPVqTz+/v6Ehoayc+dOp0HDwSkqKmLz5s107ty5TjeqcNGbcM2aNWRnZzuNGw7Kzp07CQsLw8vLq07l8PDw4OGHH2bp0qXs3bvXOV4cFEcwhIG9Qu1TTz1FYWEhM2bMwGAwOMeMk2siCAJDhw5lyJAhfPDBB04P1BvEaQir54iiyIkTJ5g2bRpjx46lT58+Tk8wJzXCYrEwY8YMiouLmTRpkkPkk9NqtU5DmAOSlJTEokWLGDt2LO7u7nUqiyAIeHp64uXl5Sw97uDYbDbmzJlDXFwcjRo1qvO1SavV0rt3bzZt2kReXl6dyuLkyoiiSGpqKmfOnKFdu3a1nsj6UiQSCe3bt6ekpIRdu3bVqSxOqsdms7F9+3aHeFFTOXH+O++845xrHBBRFDGZTJhMpjoLjayMn58fL730EkuWLGHt2rV1LY6TeoJCoeD+++8nJiaGN954g9zc3LoWqd7hNITVc5KSknjhhRfo3r07Y8aMQaFQ1Plmw4njI4oia9asYcGCBTz11FN1lhfsUrRaLSaTyWkIcyCMRiMff/wx7dq1o3379g4zTmJjYzl48CAmk6muxXFyBVJTU1m7di1Dhgyp87fuYDdoNGnShJycHM6dO+c0ojowW7ZswcvLi6ioqDqfcwRBIDg4mB49evDrr7865xwHJC8vjxMnTtCuXbu6FgWwzzUPPvggJpOJefPmOXUaB6SwsBCZTOYQa5MgCLRo0YIJEybw8ccfc/r06boWyUk9QBAE3NzceOqppzAajfz3v/+lsLCwrsWqVzgNYfUUURTJycnho48+wtvbmyeffNIh3mo4cXxEUeTo0aP85z//4dFHH6VNmzZ1vtEoR6PRYDKZnDnCHARRFNm0aRO7d+/m8ccfR6FQ1LVIgP0tWHx8PMeOHaO4uLiuxXFSDaIoMnPmTMLDw2ndunVdi1NBgwYNCA8PZ9WqVXUtipMrYLPZ+Ouvv+jYsSOurq51LQ5gr2o8ZMgQzp07x86dO51GVAfj9OnTWCwWoqOj61qUCtzc3Lj//vtZtGgRZ8+edY4ZByMjIwOdTucQhjAAuVzO3XffTcOGDXn33XcpKChwjhknNSIoKIi33nqL7du3M2PGDIxGo3Ps1BCnIayeYjAY+O6778jIyOC1117Dzc2trkVyUg8ozwv28ccf07p1a0aMGFHneXsqU+4RZjKZnJO4A5CTk8Ovv/7KPffcQ1hYWF2LU4EgCERFRZGZmUleXp5zrDggZ86cYdGiRTz22GOo1eq6FqcClUpF7969+euvvygrK6trcZxUw/79+0lOTna4VA8hISEMHjyYr776yukV5kCIosjJkycJDg52qBfC5Qmtw8LC+OWXX5xeYQ5GWloaer3eYQxhYK+KPX36dNLS0vj222+dFY6d1JioqCjefvtt/vjjD/7++29n8vwa4jSE1UOsVit//PEHK1eu5IUXXnCYsDYnjo/FYuHXX38lNzeXJ554wmE8fMrRarUolUpycnLqWpR/PVarlTVr1lBYWMjw4cMdbo4JCwvD29ub7du317UoTi7BYrGwcOFCGjRo4FDeYGDfnHbp0gWJRML69evrWhwnl2Cz2Zg9ezbt2rUjJCSkrsWpgkQiYeLEiZw9e5Z//vnHaYB3ECwWC8ePHycmJga5XF7X4lRQHrY0ceJEVq9eze7du+taJCcXEEWRzMxMPDw8HOplMIC7uzvTpk1jzZo1rF692mnQcFIjBEGgVatWPPbYY/zvf/9jx44ddS1SvcBpCKtniKLIypUr+fLLL5k6dSrNmzd3uA2qE8dl48aNLF68mMmTJxMYGOhwY0er1aLT6ZwlpB2AoqIiZs2axcCBA/H19XXIsZKQkMCGDRvqWhQnl5CSksKmTZsYNWqUw20ywB6y1Lt3b/78809nGLaDkZqaypYtWxg9enRdi1It3t7e9O7dm6VLl1JSUlLX4jjBnuvp9OnTxMfHO5QhrJxmzZoxbNgwPvroI2fifAciNze3zov/VIcgCCQkJDBkyBA+//xzkpOT61okJ/UEmUzGwIEDGTZsGNOnT+fYsWN1LZLD4zSE1SNsNhs7duzg/fffZ/LkyfTs2bPOqyk5qR+IosiZM2d46623mDBhAp06darzykrVodFo0Ov1pKen17Uo/2pEUWTOnDnYbDYGDx7skJsLQRBo3749e/bscW5IHYjydUqhUNCqVau6FueKjB49msOHD5OYmFjXoji5gCiKbN68GXd3d5o0aVLX4lSLVCpl0KBBHDlyhBMnTji9wuoYURTJz8+nqKjIYaMjZDIZjzzyCKWlpcyePRur1VrXIjnBbgjz8PCoazGqRalUcu+999KgQQNee+01p47jpMZoNBoeeeQR4uLiePPNN0lOTnauU1fB8XbCTqql3JDx4Ycf0rNnT+6++26HfNPuxDHJzs7m7bffJiEhgYkTJzqkYQPsxg0PDw+ysrLqWpR/NWfOnOHHH3/kiSeewNvbu67FuSItWrRAqVSydevWuhbFyQVKSkqYOXMmffv2dUhPwnICAwOJjo5m48aNzo2pg1BcXMymTZvo3bu3Q+WVq4wgCERHRxMbG8uiRYucHoUOQHp6OqIo4uvrW9eiXBEXFxeeeeYZFi9ezOHDh50bUwcgOzsbT0/Puhbjiuh0Ot566y2ysrL4+uuvnTktndQYtVrNa6+9hiAIfPLJJxQWFjrnnCvgNITVE4qLi3n//ffx8fHh4Ycfdlgl0YnjYTQa+e233ygqKmLKlCkO6QlWTrkhzJkjrO4wGo38+OOPNGnShK5duzqsIQPsi33Lli3ZuHFjXYvi5AJbtmyhsLCQnj17OvRco1Qq6dmzJzt27HCGKzkIycnJJCUl0a5dO4ceOzqdjv79+7N27VoyMzPrWpx/NaIosm/fPgICAvDy8qprca6IIAi0bt2a6OhoZs2a5Sy2UMeIokhOTo5DhkaWIwgCnp6evPjii6xYsYJNmzY584U5qRHle6kXX3yR48eP88MPPzgNYVfAcTUNJ4B9sjYYDHz00Uekpqby6quvOrSHhhPHQhRFdu/ezYIFC3j44YcdNnSgMp6enuTk5Dgn7TpAFEX27NnD5s2befzxx+uF12mPHj3Ys2cPhYWFdS3Kvx6TycQ333zD4MGDCQwMrGtxroogCDRr1ozMzEzOnz/vnG/qGJvNxq5du/Dy8iI8PNzh16kOHToQEBDA7NmznWOnDrHZbOzbt4/Y2FhUKlVdi3NVXFxcGDt2LJs2bWLv3r3OcVOHGI1GSkpKHNojDOzrVNu2bRkyZAgff/yxM3+ukxojCAINGzbktddeY+7cuSxYsMBpSK0GpyHMwTEajfzwww/8888/fPbZZ/j7+zu8gujEcTh79iwvvvgiY8aMoVu3bg79lr0cT09PsrOz61qMfx2iKFJSUsLs2bPp0qULMTExdS1SjWjbti3FxcXOXE91jCiKrFixgvT0dMaPH+/wc40gCDRo0ICoqChnZS4HwGQysXjxYjp27OiweXsqo1arefTRR5k7dy7nz5+va3H+tZjNZo4ePUrjxo0dXjcur+o2cuRI3nzzTfLz8+tapH8tmZmZSCSSejHXyOVyxo8fT3R0NNOnT6eoqKiuRXJST5BIJLRq1Yrp06fzv//9jzVr1jhTQVyCY2uq/3JEUWTVqlUsWrSIqVOnEhoa6vALvRPHITs7m/fee48mTZowYcKEelNYoTw00vm2tPbZtWsXR44c4a677kKtVteL+Uaj0RAaGsrRo0edY6YOKSwsZOHChQwfPtyhw00qo9Fo6NixI6tXr8ZoNNa1OP9qTp06xfnz5+nUqVO9mHfKi3WEhISwYMEC5+aijjh16hQGg4HY2Ni6FqVGCILA+PHjkUqlzJw505ljro7IzMxEJpPVC0OYIAjo9Xqee+45zpw5wy+//OJcr5zUGEEQ6N69O8OHD+fLL7/k2LFjTl25Ek5DmIMiiiLHjh3jww8/ZMyYMXTt2rXeGDKc1C2iKGIymZg/fz6pqak8++yzaDSauharxnh4eGAwGJxVcmoZi8XCF198Qc+ePYmLi6trcWqMSqWiefPmHDp0yJlMto4QRZFDhw6RmprKgAED6lqc66JTp04UFxeza9euuhblX4soisyfP58mTZoQERFR1+LUGLlczoQJE1i3bh0pKSnOzUUdsH37dsLCwvDx8alrUWqMq6srTz75JAsXLnS+wKkjMjMz0ev19SrfcnBwMK+88gqzZ89m8+bNznHjpMbI5XImTpxIZGQk06ZNo7i42Dl+LuA0hDkgoihy+vRppkyZQr9+/Rg3bhxKpbKuxXJSj9i+fTu///47U6ZMITQ0tK7FuS68vLyQSCTOJMS1iM1mY9asWeTk5PDggw86bFXR6pBKpTRt2pQzZ86Qm5tb1+L8KzEYDCxcuJBWrVrVO89lX19fevXqxcyZM51ePXVETk4Oy5cvZ8yYMfUiL2FlWrVqhVKpdCayrgNEUWTLli20b9++3r0obteuHQkJCcyYMYPS0tK6FudfR2ZmJj4+PvVqrQL7uBk7diyffvopSUlJTmOGkxohCAKurq68+uqrKJVKXnrpJQoKCupaLIfAaQhzMERRJCMjg//85z9ERETw1FNP1TvF0EndkpyczNtvv82IESPo0KGDw+fquRR3d3fkcjlZWVl1Lcq/hnPnzvH777/zxBNPOHzy2EsRBIHg4GCMRiPp6elOxbAOOH/+PLt376Zv37716g072MfPiBEj2Lt3L6dOnaprcf6VrF+/Hq1WS9u2betalOtCEAS8vLzo3bs3ixcvdnox1zL5+fkkJibWy3Gj0+kYN24cu3fvZvv27c51q5bJzMzE19e3rsW4LgRBQKFQMGLECPz9/fn0008xGAx1LZaTeoIgCLi5ufHOO+9w/vx5vvnmG+eahdMQVqeIoljxrxyLxcL/t3ff4VFU6x/Av7MlvSekdxJIgAQIoYQgSBdpYkcucq8oinQQEK9eLFgAUYpesItXvFxAQQmK9F6TECEkQAgppPds2mbLnN8feXZ+LDVbki15P8/D8yRbJmeG98zMe+aU9evXo76+HosWLbKIpOLW/bj9Yn6/94hhGGNQq9XCcWWMob6+HqtXr0ZwcLDF9STUxIiNjQ1cXFxQVlZG8dMGeJ4XniQyxqBUKpGUlARPT08MGzbM1MXTS0BAAPz9/ZGcnCzUi+vXryM3N9fURbM6KpUKly5dQnNzsxBDW7duRXh4OHr16mXq4uklMjISQUFBOHbsmBA/WVlZyM/Pp/OOkSmVSqSnpwvn98bGRhw7dgyjRo2yqOuVhlgsxrBhw1BRUSGcfxhjQiMNMZ76+npkZWWhsbERjDFkZWVBpVKhW7dupi6aXrp164Zx48bhk08+QX19PYCW+6CmpibIZDI69xjR7feS5eXl6NSpk0XeX3p5eeG1115DWloafvzxR6EnqmY/eJ63qP0xd7fHzq3H1hJzlKCgICxatAgHDhxAUlKSVk9mS9sXY6CuRibCGENKSgpycnLwyCOPwMnJCUqlEt9++y1OnTqF9evXIzQ01GK67WZmZuKbb74REuvTp08jLy8PaWlpAFp6+bz66qsW19vEnDU0NGDRokV47rnnkJCQAAD44YcfkJmZiR9++AGurq4mLmHr1dfX49q1aygqKkJJSQkqKyuxbt06/PDDDygoKICbmxs+//xzREREmLqoFq+hoQEjR47EY489hhdffBEqlQq//fYbXnvtNYuKGQ21Wg2lUonQ0FD8+uuvyMvLw/79+5Gbm4vPPvsMoaGhpi6iVamtrcWSJUtQVVWFhQsXokuXLvj111+xYcMGi3hwczcSiQSPPvoo9u3bBwcHB2zfvh1Hjx7Fxx9/bFELjViC5uZmrF+/Hr///jsmTpyIhIQEZGZm4u9//7vF3O/cLiQkBGPHjsWGDRsQEBCApKQkbNq0CePGjcOnn35q6uJZjdLSUsyZMweXLl1C//79IZFI4OzsjKqqKjDG4ODgABsbG4uJI6lUipdeegmHDh3C119/jZdeeglZWVlYvnw5BgwYgMWLF1vUNAXmLCkpCStWrICdnR0CAgJw4cIFdO/eHVu2bIGPjw8CAwMRGRlpMSNwOnfujA8++ABLlixBeHg4Hn74YTQ2NmLXrl0oKyvD3LlzKXaM6G45bk5ODv766y8ALTnuzJkz4eXlZeKSPphIJEJiYiJeeeUVrFy5EkFBQRgwYAA4jkNRUREOHz6MQYMGdZh7Z8uo8VZIoVBg9+7d+PjjjzFnzhzMnj0bZ8+exQ8//IBVq1YhNjbW1EXUiVgsxs6dO5Gfny/chGRkZAjL0k+aNMnEJbQ+165dw7fffot9+/Zh3rx5iIiIwC+//IIlS5ZYXJfvy5cvY+zYsaisrAQAIfHUzNkzbNgwBAYGmqx81kTTU2rNmjXYvXs3YmNjERQUhH79+llMAgG09Ey6ePEizp07h7Nnz+LkyZPIzs7Gvn37wBiDSCSCk5OTqYtpdWpqalBZWYnz589j6tSp8PHxgZOTE1xdXaFSqSzq5pvneZSVlSEtLQ2pqanYu3cvduzYIbwnl8s71JPR9sDzPBobG1FcXIxNmzbhiy++QGBgIHbv3o26ujrExMTA3d3dos5FTU1NCAsLw/vvv4+RI0cKE+cXFRWB53mLm57AXNnb20MikaCoqAi7du0C0PJQecSIEejTpw969uyJV1991SJWAtRwcnLC4sWL8frrryM7Oxs7duxAeXk5nJycIJPJ6OGxkYSGhqK6uhpZWVngOA4ikQjXrl3Dzz//DACIi4vDwYMH4ebmZtqCthLHcejbty+efPJJbNy4ERKJBL/88gu+//57eHt7Y8aMGRZ1LTZ3d8txL1++jIMHD1pkjisWi/HYY4+hvLwcy5Ytw6effgqpVIrly5fj8OHD+PrrrxEcHNwhrl3UEGYitbW12L17N5qamvDpp5/i4sWLUCqVmDVrFgYOHGjq4umE4zh4e3tj8ODB2Lx58x3vS6VSJCYmWmRvE3OWlJQExhhyc3OxfPlyREREYNy4cRg0aJDFnbzi4uIwZMgQ7Nq1CzzPa01aLZVKER8fDzs7OxOW0HpkZGRAJBJBpVLh2rVryM7ORq9evbB161ZMnToVjo6Opi5iq3Ach1OnTuGNN95AXV3dXT9jKTe1lkQmk0GhUABoGeZWUFAAGxsbvPjiixg+fDief/55REZGmn1DBs/zOHbsGFauXIlLly6hsLDwjs8olUoTlMz6qVQqABCGZOTl5eHdd9/Ff/7zHyQkJODtt99GeHi4RcTQ8ePHsWXLFpw4cQI1NTWorq4WGk/r6+vR1NRkMedUc+fo6CjcR97aQJ2Tk4O8vDxUVFTg5ZdfNlXx9NLc3Izr16/j6tWrOH/+vFA3srOzUVtbSw1hRhIREQFvb29kZWUJw99vNX36dIu7X5BKpZg8eTLS0tIwZ84cZGZmQqVSobGxEenp6cJIEWIYTY47ZMgQfP/993e8r8lxLS1+xGIxpk2bhoKCAixduhRNTU04ffo0GGM4cuQIxowZAwcHB1MXs81ZVrZsJTTDIi9evAjGGBQKBfbu3YvCwkKEh4db5BNoV1dXDBo06K43fJGRkejfvz8NLzEiuVyOPXv2CBdzmUyGtLQ07NmzB2fPnhUSVUshkUgwf/78u3ZLF4lEGDp0qAlKZZ0uXryoNaeESqVCSkoKFi9ejIkTJwpdvc2dWCzGlClT0Ldv33s2/FpSzwBLUVtbe8cqZwqFAmfOnMEnn3yClStXWsTqeRzHITAwEDzPo7i4+K6fUalUFnk9Nmeac87teJ5HQUEBPDw8LGJ4CdAy4faSJUvw3XffITMz8465eRoaGiCTyUxYQuvi6OgId3f3u77n7e2NJUuWWEzDEc/zuHTpEqZMmYLXXnsNVVVVWvXiypUrWo2qxDB2dnYYMGDAHfeYHMchMjLS4nr0AC0N7Xv27MGhQ4eQnp4uxA9jDDt37qTYMSJNjnu3UQaWnOOKRCJERUUhJSUFp0+fFq5hO3bsQGVlZYeIIWoIMwHGGL799ts7Jty7cuUK/va3v+GPP/6wuJVARCIR+vfvjy5dumi9znEcoqKiEBMTY/ZPdy1JcnLyHT0YeJ5HamoqnnzySXz77bcWFUMcxyE2NhZjx469I07s7e3Rt29fE5XMuvA8j7/++uuORJQxhoaGBmHIgKVwc3PD2rVr7zpsluO4eyZNRH/V1dV3Te7t7OwwYsQIvP322xYRQxzHoXPnznj33XfRq1evu16f7tZgQwxzr4YwkUiE8ePHY+nSpXBxcbGI+wUfHx+sW7cO3bt3v2sS1NTUREvUG5FYLIa7u/sdjRl2dnaYNm0aHnroIYuIG6AlNnbv3o3Dhw+jurr6jvdlMpnQe4kYjuM4DB069I5rk1gsxvTp0y2mAVWjtLQUb7/9Nl5++WUUFBRoxYlarcaBAwfo3GNE98txu3btapE5bmVlJb744gvMnDkTNTU1Wg8wS0tL8ccff5iwdO3H/O9WrdCNGzdw/PjxO56aM8aQl5eHZcuWWUyvjFtFRkYiOjpa60Lj4OCAoUOHwtnZ2YQlsy6MMZw8efKuN09AS/JWUVFhEb0ybuXk5IQnnngCLi4uwmscxyEuLk7rNaK/2tpalJSU3PG6VCrFpEmTsGHDBsTExJigZPrRNLTfbaJ/miOsbdTU1AgrnGlIpVKMGDECK1euRGBgoMXcEGrmWXnnnXfg6el5R7mpR1jbuH3IKcdx6NWrF1asWAF/f3+Lip/4+HisXr0a0dHRd5RbLpffc9g20R3HcfDy8oKNjY3Wa926dcP06dPh5ORkMbHj6OiIV155Be+99x68vb3vKLdIJEJqaiqdf4woPj5eK3YAoEuXLhg2bJjFzaelUCiElXfvpry8HKmpqe1cKusWERFxR45rb2+PYcOGWVyOq1kt/r333kN9ff1d4+jHH3/sEA8DqSGsnTHGsGvXrrveHEmlUkREROCdd96xyOWg7ezsMHbsWK0xxU5OThg/frwJS2V9qqqqkJqaesfwJKlUil69emHz5s1YsGCBxY3tFovFSExMRHx8vNbrDz/8sEX0MLEE+fn5aGho0HrN0dERU6dOxaeffoquXbuaqGT6k0gkmDx5MiZMmKDVK8PBwcFiVoCyFIwx1NXVafU2lUgk6Nu3L9avX4+oqCiLSUQ1RCIRRo8ejffee++OVS+VSiUlokZ2e48wjuMQEhKCjz/++I6n7ZZAIpFg6NCh+PzzzxEQEKAV//X19TQ00sh8fHy0puCwsbHB0qVL0blzZxOWSj8eHh6YPn06vv32WwQHB2tdv3iex5kzZyzugaY5c3d3R+/evYU6KhaLMXToUPTo0cPirluBgYFYs2YN1q5de9dJzcvLy3HixAmKHyO6W47r6OiIcePGmbBU+hGLxXjkkUfw5ptvwtvb+46GYMYYMjMzkZycbKISth/KLttZRUUF9u/fr9WIoRmju2jRIhw9ehSTJk2yuNZljTFjxmjNyzNkyBAEBwebsETWJzs7G5cuXdJ6zdvbGy+//DJ+++03TJw40eIawTRCQkIwYcIEoSePpnGMGsKM48aNG1rnHjc3N8ycORNr165FUFCQxd0MAi2JtKenJxYvXqzVPd3SJi61BCqVCjU1NcLchFKpFIMGDcJPP/2E0NBQi4wfoKUxY8qUKVi0aJFWkt0Rnoa2N83y85oGRj8/P6xYsQIPPfSQiUumP4lEgoceeghbtmxB586dhXpQW1t7z57bRD/e3t7CwjlisRjPPfccHnvsMYu9R7C1tcWYMWOwY8cOjBw5UishTUtLu+OBJ9GfWCzG8OHDhd8DAgLw3HPPWeRCTJreka+++ip+/vlnrftmoGURhtTUVJSVlZmwlNZnzJgxWsNohwwZgpCQEBOWSD8ikQje3t6YM2cOjh07hn/84x93PMiRyWTYvn271d8HWeaVw4KlpKQgMzNT+N3V1RV///vf8c033+Ddd9+Fj4+PxSYTQEvyOWbMGHAcB47jMHnyZFMXyaqo1WpkZmYiOzsbQMsNeL9+/bBq1Sp8/PHHwrAkS40hjuMwadIkofG0c+fOd5ycif5ycnJQU1MDoCUBXbJkCd555x04Oztb9DHmOA49evTA66+/LjQCu7u7W/Q+mSOFQoGqqioALeeeQYMG4ZNPPrHYRlQNjuPg7OyMV155BY8//rjQk5CGRhrfrQ1htra2mDdvHiZNmgSJRGLxMZSQkIDVq1ejS5cu4DgODQ0NNE+PkXl5eQmNXtHR0Zg9e7bFDWu7nUgkQp8+fbB+/Xo8//zzQs+w5uZmZGRkmLh01kMkEqFfv34Qi8UQiURISEhAfHy8xZ53NHO69unTB1999RX++c9/IjIyUqgfly5dQm5urmkLaWVcXV2tJsfVxE/Xrl2xZs0a/Pvf/8b48eOF86lCocD58+eRl5dn4pK2LWoIa0dyuRynTp1CUVERbG1t0bdvX3zzzTdYvXo1EhISLP5irvH0009DJBIhPDz8jmFuxDByuRzHjx+HUqmEra0tXn75ZWzevBlTpkyBra2tqYtnFIGBgXjmmWcgFosRExNDE54biUqlQmFhIZqamhAQEID3338fc+fOvWM4mKXiOA4TJkzAtGnTwHEcPDw8LPYG11wpFApUV1dDJBIhNjYW69atQ8+ePS22N8bt/P398d577yE2NhYikYiGRrYRlUoFkUiEadOmYebMmRbbg/l2UqkUjz76KFauXAlvb280Nzffc/4Voh/NHGEuLi544YUXLHJY291oVi/84IMP8Nprrwm9e1JSUkxcMusSHByMkJAQiMVizJo16445wyyVp6cn5s+fj2+//RbDhg2DjY0N8vLykJ6eLvTgJsZhjTmuZhqjzz//HKtWrUJISAgkEgkuX76M5ORkq76GWfwEKowx1NTUoLy83NRFeaCSkhLs2bMHdnZ2eOaZZ/DKK6/AxcUFFRUVqKiouOf33N3d0alTJ4P+dlNTE4qKitrlhGhjY4PIyEj06tULlZWV7dK1WyqVIiwszKBtKJVKlJWV3TGHkjmpqqrC3r174enpiYULF2LixIkQiUS4ceNGq74fGhpq0IWfMYaqqipUVlbqvY3WGDp0KNasWQMfHx+Ul5cLvZjag5eXl9bwXn00NjaisLDQrC4etbW1uHbtGlxcXPDmm28iISHhjpVHW8vW1tbg7uAKhQKlpaVoamoyaDu3GzduHI4dOwaJRILr16+b9AFDeHi4QfOU8TyPyspKsxleVVFRgZs3b8LHxwfvvvsubG1tcf36dYO26ePjc8dCB7qqr69HUVGRQdu41RtvvIFXX30VFRUVuH79uskfMjg4ONx1ZVRdNDc3o6SkBM3NzUYqlX6qq6vR0NCA+Ph4TJ06FcXFxSguLjZ4u5pVQA1plFWr1aioqDC4F1dUVBTeeOMNvP7668jOzkZGRobZPOj09/c3eBERmUx210VX2oNSqRQmyE9ISGiTHi/Ozs7w8/MzaBtyuRzFxcV3LAzRGpMnT4ZarcY333yDAwcOYNSoUQaVpS2IRCKtYcD6UKlUKC8vb9cFJWpqahAcHAxvb2+4uLjg2rVrbfr3goKCDHrYyBhDbW1tq4c4durUCatXr8batWuxbds27N69G/369TPr4Z+WnONWVVVpzZnaVtozx33kkUcQHR2NDz74AGfPnsWePXsQFRVlEQ/N9clxOWZOmVoryWQyuLq6ora2Fs7Ozvjpp5/w+eefm33PkerqauTn5yMoKKhVw3Y0ExOPHz8eS5YsMehv//XXX5g7d267rKKmVquRm5sLBwcH+Pr6tvnTuubmZkilUoOXei0pKcHbb7+NGzdumM1N6+2qqqpw8+ZNhIaG6rTEvEqlQlVVFbZv347Q0FC9/75KpcJXX32FLVu2GJy83g/P87hx4wYcHBzg7+/fZn/nVowxyGQyTJs2DS+99JJB2zp37hzmzZtncIOaMTU2NiI3Nxfe3t53XSGvteRyOby8vPC///3PoPLcvHkTb7zxBsrLy7UmCTYUYwwlJSWQyWRawwTak1KpRFVVFf7880+DlmVvbm7GunXrkJSUZBbzRjY1NeHGjRvw8/MzeOip5iHWwoUL8eSTTxpUriNHjmDp0qXw8vIyaDsaPM+jpKQEjY2NCAsLM2p86qqxsRFdu3bFpk2bDNpOdnY2Fi9ejKamJpP24FMoFLhy5QqCg4ONNo+fUqlETU0Njh07ZlDCV19fj9WrV+PYsWMG91LjeR6FhYVQKBTC03VT4nke1dXVeP/997XmSdLH7t27sWLFCqPVN11duHABISEhbXJ9ra+vR0JCAj766CODtpOZmYkFCxZAJBLpdZ7UXMfKy8vRrVs3k8fPrRQKBeRyOY4ePWrQuaSqqgrvv/8+0tLS2q2hhud55OTkwNHRsU2nolGr1aiursbGjRsRFxen93YYY/jvf/+LDRs26BTvPM+jvLwcJSUliIqKMvnDnHuRyWRGyXEvXryIOXPmWG2OK5FIsHfvXoO2U1paiuXLl7c6x1Wr1SgpKUF1dTUiIiLMujFVk+Nu27ZNaDC8ta3IxcXlnt81nzOrASoqKmBvb4/HH3/c1EW5L82TrNZe0Bhj2Ldvn1GevDU2NqKgoABvvPGGwdtqjaamJnAc1y4V5/r169i1a5fB21EqlcjNzcWgQYMQEBBgeMHagEKhAMdxOjfUVVZW4vvvvzdKb4DS0lJ4enpiwoQJBm/rfuRyOXieb7dhM2q1Grt37zZK79L6+npUVFTgxRdfNELJjEOlUkGlUsHW1tagC3dGRgaOHz9ucHmam5uRnZ2NJ554wugT2/M8j4aGBjg5OZlk2ExpaSm+/vprgycZ5XkexcXFCA4OxtChQ41UOv2p1Wo0NzfD3t7e4OOqUCiwY8cOYc4xQ8hkMtTX12PGjBkGb0uD53k0NTXB3t7epA1HKSkpre7xez9yuRzZ2dmYMWOGSW9oeZ5HY2MjHB0djVY3CwsL8fXXXxu8QpparUZBQQG6du2Kvn37GlwunufR3NwMW1tbkw8fbmxsxNatW42yimV1dTV4njfZPfewYcPg6uraJuf2EydO4ObNmwZvR/PQYPHixXr/3zPGhCTYnBrC8vLy8J///Mfg7ajVauTn5yMuLg5RUVFGKFnrNDQ0QCqVtumwSJlMhh9//NEoI0z0zXEZY1AoFJBIJCZ9mHMvmhzXGD2CGxoarDrH3blzp8Hb0eS4iYmJre5hrpnTUyKRmPwadj9VVVX47rvv9MpxzefMaiBXV1dERESYuhhGxfO8UZ+4SSQSg7syt5amo2F7/C1jP+EODg42uAtqW9H3uDo7Oxu1W6uHh0eb17f2jCGgpaHImL1KbWxszOqcZKzjWVNTY9T/k9DQ0DbpWdDe8XMrW1tboz6B7dSpk1nEkjGPqVwuN2oDqL29vdGPkSljSKOoqMgoDWEanTt3NukQh7Y4piKRyKhJra+vr9FiyRxiCGh5OHO/p+K6cnJyMtk5qa2OKWMM165dQ0FBgVG2pxk+aEgjhLnEz63UarVRG1YCAgLaNZba45hWVVVprUBsKH1zXHOMHw3GGFJTU422PWvNceVyuVHrW3BwMMLDw422PXNQWlqqd6cJq2kII+bFHE+61qAjHdeOtK/toaMdz462v+2hox3Tjra/7aGjHdOOtr/toSMd0460r+2lIx3TjrSv7YmOq/Uw335uhBBCCCGEEEIIIYQYETWEEUIIIYQQQgghhJAOgRrCCCGEEEIIIYQQQkiHQA1hhBBCCCGEEEIIIaRDoIYwQgghhBBCCCGEENIhUEMYIYQQcg+aZbLNHZXTuCylnOaAjpVxWcrxpHIal6WU01LQ8SSEPAg1hBFCCCH3YCnLZFM5jctSymkO6FgZl6UcTyqncVlKOS0FHU9CyINQQ9htGGPgeR4KhQI8z7f6iYI+37FkjDEoFAqoVKpW7y9jDEqlUqfvWDLN/iqVSp32V61WQ6FQdJhjpM/+3lrfOgJNfVOr1VTf7kHf+qZSqai+PQDP82hubu4Q9Y0xpnd90/U7lkzf84tKpdK5jloqxphe5xe1Wo3m5uYOc4z0uX/uiPVN33tuqm/319HuuSnHfTDKcR/MWnJcagi7Dc/zOHjwIN566y2Ulpa2+nvFxcV45513sHfvXrP5z21LhYWFWLJkCU6cONHq/VWpVPj++++xYcMGyGQyqz9OdXV1WLNmDb7++mudEsgzZ87gtddeQ05OjtUfI5VKhaSkJLz99tuoqalp9f7m5eVh2bJlOHHiRIdIzq9fv44lS5YgOTm51d+Ry+XYtGkTvv76azQ2Nlp9LNXW1mLFihX473//q1NMHD58GG+88QZu3rxp9cdIoVBg27ZtWLFiBZqamlr9vaysLCxevBgpKSlWf4wA4OLFi3j99deRkZHR6u/U1dVh3bp1+M9//gOFQtGGpTMP1dXVePPNN7Fr1y6dEoU9e/bgnXfeQUlJidXHklwux/fff49Vq1ZBpVK1+nsZGRlYuHAh0tPTrf4YMcZw5swZ/POf/0ROTk6rv1dZWYmVK1fil19+gVqtbsMSmoeKigq8/vrr+PPPP3Wqb9u2bcOqVatQWVlp9bHU2NiIf//739iwYYNO9wBpaWlYsGABrl27ZvXHSN8ct6SkpEPmuMePH2/1/qrVamzevBnr169HbW2t1R8nfXPcs2fPmlWOSw1htykuLkZSUhJGjRoFb2/vVnet9ff3x4QJE7Br1y5cv369jUtpWo2Njdi8eTMiIiIwYMAAiEStCyOJRIKxY8eirKwMR48eNYsK0FaUSiUOHjyIiooKPP300xCLxa3+7oABA9CtWzds27YNtbW1bVhK02KMIScnB4cPH8a4cePg6ura6voWGhqKiRMn4qeffkJeXl4bl9S06uvrsXnzZsTGxqJXr16tPkZ2dnYYN24crl27hrNnz7ZxKU1LoVAgKSkJCoUCkyZN0qm+DR48GAEBAdi5cycaGhrasJSmxRhDZmYmzp07hyeeeAL29vat/m6XLl3w6KOPYvPmzSgoKGjDUppeXV0dfvzxR/Tr1w9RUVGtrm/Ozs4YP348kpOTkZaW1raFNLHm5mbs2LEDDg4OePTRR1t9DwAAw4cPh6OjI/bs2YPm5uY2LKVp8TyPlJQUXL58Gc888wwkEkmrv9ujRw8MHz4cmzdv1ilZtURVVVXYvn07HnroIYSEhLS6vnl6emL8+PE4cOCATg3WlqipqQlbtmyBj48Phg0b1ur6xnEcHnnkESiVSuzbt0+nxlhLo1arcfLkSeTm5uLZZ5/V6ZzUu3dvDBgwAD/++CMqKyvbsJSmV1JSgqSkJIwcOVKnHNfPz69D5bg//PADOnfujISEhFbHklgsxqOPPory8nLKce+jf//+6N69u9nkuNQQdgvGGH7//Xc4Ojqib9++Ov3HchyHuLg4BAUF4ddff4VSqWzDkpoOYwwpKSm4cuUKJk2aBDs7u1Z/l+M4+Pj4oH///tizZ4/VJp2MMZSXl+PIkSMYMWIE3N3ddfq+SCTCyJEjkZubiytXrlj1yTQpKQne3t7o2bOnTjcuHMdhwIABcHNzw969e632Bo8xhlOnTqGgoADjxo2Dra1tq7/LcRyCg4PRp08f7Ny502qTTsYYCgoKcPLkSYwbNw5OTk46fd/GxgbDhw9HRkYG8vLyrLa+aXpfhoWFoUuXLjrNn8JxHIYMGQKpVIojR45YbQ8MxhgOHz6M2tpajBw5ElKptNXf5TgOERERiI2NxY4dO6y6vl2/fh1nz57FpEmTdGpQ5TgOjo6OGDJkCM6dO2fVvcLkcjn27t2L2NhYnRp4gJbjNHz4cDQ1NeHMmTNWXd/27dsHnufx0EMP6dRYyHEcunfvjq5du+Lnn3+22l6YjDFcvnwZFy5cwJNPPqlzfXN3d8egQYNw+PBh1NTUtF1BTYgxBplMhgMHDiAhIQE+Pj4617eRI0eioqICFy5csNpRBpoeuY6OjujXrx/luHehyXEzMzPx+OOP653j/v7775Tj3oO55bjUEHaLqqoqnDhxAoMGDYKzs7PO35dKpRg3bhwuX75stS3mcrkcp06dQo8ePeDr66vz98ViMfr37w+1Wo0TJ060QQnNw9WrV6FUKtG9e3edJ+zkOA5+fn6Ijo7G0aNHrfYGr7y8HMnJyUhISICDg4PO35dKpRg7dizS0tKQn5/fBiU0vYaGBhw/fhx9+/ZFp06ddP6+WCzGkCFDUFNTY7W9wniex6VLl2BnZ4cuXbro/H2O4xAWFoaQkBAcPnzYam+CS0pKcPnyZfTr10+nmzsNOzs7jBw5EsnJySgpKWmDEppeXV0dDh8+jMTERHh4eOj8fYlEglGjRqGwsNBqe4WpVCpcuHABXl5eCAsL0+v6Fh0dDS8vLxw+fLiNSml6N2/eRF5eHuLi4nRqUNVwcnLC4MGDcebMGVRXV7dBCU2vtrYWR44cweDBg+Hm5qbz9zX3ANevX7faXmEKhQLnz59HSEgIAgMDdf6+SCRCz5494eDggKNHj7ZBCc3DjRs3UFlZidjYWJ0aeICWc5KHhwfi4+Nx8uRJq23AMEaOO378eKvPcU+fPo3u3bsblOPyPN8hctxu3bpZfI5LDWG3uHLlCpRKJWJiYvRebaRz585QqVRWO1yroqIC+fn5iIuL06kHz618fHzg5+eHCxcuGLl05oHneVy4cAHBwcFwd3fXK5bs7e0RHh4unGys0aVLlyAWi3UafnS7yMhINDY2ori42MilMw/FxcUoKipCnz599N6Gn58fPD09cfHiRSOWzHwolUpcunQJnTt3hrOzs16x5OTkhNDQUFy6dMlqG8IuXLgAJycnhIeHG1TfqqurrXb4SH5+PioqKtCnTx+9j1FQUBCcnZ2RmZlp5NKZh6amJly5cgXR0dF6NagCgKurK4KDg622sRAAUlNT4enpicDAQL1iSSQSITIyEsXFxZDJZG1QQtPLzs5GXV2dTkP+bxcaGgqpVGq1iblMJkN2djZiY2N16jF3K00cpqamGrl05iMlJQW+vr7w9fXVK5akUikiIiKQm5ur0/yZloRy3AczVo7r6+vbIXJcDw8PvWLJzs7ObHJcagi7RVFRkdBSqS+pVAo3NzdUVVWZvLtfW6irq0NNTQ2CgoLu+n5r9lkkEiEgIABFRUVW2eWf53ncvHkTnp6eevV0Av7/CVVdXZ3JW8tbQ59Yv3nzJmxsbODt7a3X3+Q4Dra2tnBwcGj1RPuWUic15aytrUV9fT2Cg4P13pZYLEZAQACKi4utspFHrVajqKgI3t7e9xw6+qD/d47j4OXlhaqqKqsdZpufnw8HBwd4enrq9X2O4+Dg4ACJRIK6ujqLqUu6qKysRFNT0z2vb60hEong6+uLkpISq6xvCoUCpaWl8PPz0zsxF4lE8PHxQVlZmVXeAwBAbm4unJ2d9erpBLTUNycnJzDG0NDQYJX1raysDEqlEgEBAXpvQyKRoFOnTigvL7fK+tbU1ISKigoEBATonZiLRCL4+/ujuLjYautbXl4e3N3d9erpBLTUN1dXVzQ3N0Mul1tMfdOlnJoHxobkuBKJRK8c11KOZ319Paqrqw2+BwgMDERhYaFV1jdry3GpIewW9fX1cHBw0Llb7a04joOLiwsaGhqsMqHSBKyNjc1dW4Fb2zLs6uoKhUJhtU9eGhoa4ODgoPeNC9DSK0wsFqOurs6IJWsb+jwRqKurg6Ojo0H1TSQSwdHREQ0NDa26Cdb3KVh705RTLpdDJBJBKpUaVHY3NzfI5XLI5XJjFdFs8DyPpqYmODg43PMYtebYOTo6guM41NfXG7uIZkEmk8HJycmg+iaRSODg4GC1DWFNTU2wsbHRu4FHw83NDU1NTSa/wWsLPM9DoVDAzs7OoHOSs7MzeJ6n+nYfNjY2sLW1tYh7AH00NDTAzs7O4Prm6uqKpqYmk/csaAsqlQpqtdrg+ubi4gKVSoXGxkYjls58aO4nDbnntrW1hY2NjUX1wNQlJoyR44pEIr1yXEu599Zcs21tbQ0qs6urK5RKJeW492Fvbw+JRGLy+kYNYbcQi8VGab1VqVQQi8UWU/F1YUjQ30qlUoHjOINOyOZMJBIZ/HSS53kwxqz2GInFYqM8wVWr1UaLS3MjEomM0uCgUqkgEoms8jhxHGeU+qZWq62+vhl6fWOMQa1WW+0xMkYcAf9f36zxHgBoqXOGnpc0sWitsWSs+sbzvFUfI2PWN2u9vgGG96jRNFpY4zECjFPfeJ4Hz/MGN8yaK2Nc3xhjVp3jGru+Weu521g5rjnUN+s8I+rJ2dkZcrncoKe4jDHU1dUZ3OpurmxsbCASidDY2GjQiaK2thZ2dnY6rYJnSZydndHQ0GDQhVlzjHVdBc9SuLi4oLGx0aD6plar0dDQACcnJ6u8wdPMwdPU1GRQfaupqYG9vT1sbGyMVTSzoRmy19pegffS0NAgbMsaubq6oqGhwaBeEyqVCnK5HE5OTlZ5E+zg4AC1Wm1wz8mamho4ODhYZX0Ti8WwtbU1uL7V1dVBLBZbbX1zc3MzuL4pFAooFAqrvQdwdHSEQqEweIXV2tpaYdi2tZFIJJBKpQbfc8tkMtjY2Oi06qQlMcZInObmZqhUKqutb5TjPpitra1RctyamhrKcR9Ac4wdHR2NWDLdWV/maADNCkjZ2dkAWpLs3377DcuXL0d5eTkaGxvx5Zdf4pNPPoFCoUBVVRXeffddbNmyRagwTU1NqKmpgZ+fn1UmCm5ubvD29sbVq1eFfb5+/TpmzZqF5ORkMMZw8uRJLF68GDdu3IBSqcT27duxYsUKYelmpVKJnJwcREREWGXjhUgkQteuXbUmua2oqMDbb7+NrVu3AgAKCgowd+5cHDlyBACQkZGBOXPmCBOa8zyP0tJSdOrUSa8VpyxBly5doFAohBUflUoltm7divfffx8ymQx1dXVYu3YtNm7cCLVajbKyMixbtgy7du0C0HJBrq+vh1wuh5eXl1XWt06dOsHDwwNXrlwRXktPT8fcuXORnp4Onuexb98+/POf/0RRURHkcjk2b96MVatWCUMglEol8vLy0LlzZ6usb5pJbm/evCnsc2lpKZYuXYrdu3cDaJmvZ/bs2Th9+jQAIDk5GQsWLMDVq1cB/P88Y4GBgVaZTAFAVFQU6uvrUVhYCKBl2O23336Ljz/+GHK5HNXV1fjggw+wefNmMMZQVFSEhQsXYt++fQBa6lttbS14noebm5tV1jc/Pz84OzsL9Y0xhnPnzmHhwoXIysqCSqXCL7/8gnfeeQeVlZVoaGjAxo0bsW7dOqHBQ6lUoqCgAKGhoVZ5jOzs7BAaGoqcnBxhnwsLCzF//nwcPHgQQMuKUrNnz8aFCxfAGMPRo0exdOlSYYJltVqNmzdvIiwszCrPSQAQHR2N6upqlJWVAWgZlvTZZ5/hs88+g0qlQnl5Od58803s2LEDQMucmXPmzMHx48cBtMReVVUVbGxs9F4ExNwFBQXBzs4O165dA9Cyz4cPH8ayZctw8+ZNKBQK/Pjjj/joo49QX1+P2tparFmzBl999ZXQCNvc3IzS0lK9FyUwd05OTggMDERWVpaQdObn52P27Nk4efIkACAtLQ3z5s1DRkYGeJ7H77//jrfeektY3VelUiE3N9dq77mBlvpWXl6OqqoqAC0NEatWrcI333wDxhhKSkrw2muv4ffffwfQssrkrFmzcO7cOQAtsVdeXg4XFxfY29tbZSxpFsq5NcfdvXs3li9fjrKyMjQ2NuKrr77CJ598gubmZlRVVeG9997rcDmuj4/PfXPcU6dOCTmuSqUSclzN6r5KpRK5ubmIjIy0yvp2txy3srLyvjluZmYm5syZg7/++guAdo5r6geG1vc/ZICuXbvCzc0NKSkp4HlemMwtKCgIEolEmODV398fHMdBIpEgMDAQnTp1ErZx7tw5uLm5oXPnzibck7bj6emJLl264Ny5c8JFWbP6g+YpirOzM0JCQoQ5DTQr1mieHmRnZ6OyshIDBw402X60JZFIhLi4OBQVFaGsrAyMMUilUgQFBcHLywtAS8+6sLAwuLi4AGgZKx0WFiY8Ha+rq0NmZibi4uJMfpJoK927d4etrS0uXrwo1DcvLy8hVkQiEfz8/IRVgKRSKUJCQuDh4SFs49y5c/Dx8TFoYktz5uPjg/DwcJw+fVq48XdwcBBiheM4uLm5ITg4GFKpFCKRCJ06dYK/v79wAc7MzERDQwP69u1ryl1pMxKJBL169UJOTo6waIImVtzd3QG0POULCwsTJtLVrBKpeTpeVVWF69evo3///lZ54wIAPXv2BM/zuHLlChhj4DgO3t7eQqzcfj2zsbFBaGioMNk3Ywznz59HcHAwfHx8TLgnbScwMBAhISE4ffq0cH3TxMqt17Pb7wluTQo057OePXuaclfajL29PXr06CGcVxhjwvXM1dVV+ExYWJjwpNfFxQUhISHC0/Hi4mLk5uZa7T0AAPTu3RuNjY24ceOGMOT61lXtpFIpgoODhcUrNMdQc45SqVRITU1FZGSkcB6zNmFhYfD19cXZs2eF65uLiwuCg4OFeWg7deqEgIAAiMViiMVi+Pv7w9vbW6hvKSkpsLW1RXR0tCl3pc04OzsjOjoaf/31l9BzzsbGBuHh4UKsODo6at0/au4JNPeO+fn5KCoqQmJioml2oh306dMHVVVVKCgoAGMMEokEAQEBwmJMUqkUoaGhQl26PW9pamrCxYsX0b17d6vtpdqlSxe4u7tr5bju7u4ICgoS7h81Oe6t9wSavAUAzp8/b9U5roeHB7p06YLz588LvQvvleNq5hHT5Liah6jZ2dmoqKhAQkKCyfajLd0tx5VIJAgKCrrjenZ7jqu5JzCnHNc6H33ryd7eHqNHj8ahQ4cwcuRI+Pr6YtCgQRg0aJDwmYkTJwo/S6VSvPDCC8LvDQ0NOHDgAPr162fQqhzmTCqVYuDAgTh16hSuXLmCmJgYBAYGYtGiRcJnYmNjERsbK/w+bNgw4WelUomzZ8/Cx8cH3bp1a9eytxeO4xASEgJfX18kJycjIiICrq6umD59uvAZb29vLFiwQPg9LCwMCxcuBNCScObl5aG4uBiPP/641fZQcXBwwLBhw5CcnIzBgwfDy8sLI0aM0PrMM888I/zs7u6OV155Rfi9vr4eR44cweDBg7Uao62JjY0Nhg4dinXr1iE7OxtdunRBeHi4Vuz069cP/fr1E35/9NFHhZ+bm5tx/PhxhIeHo0uXLu1a9vYiEonQpUsXODo6IiUlBQEBAfDw8MCrr74qfMbPz0/rHBUVFYWoqCgALfUtKysLdXV16Nu3r1U+5QRaEsyBAwciOTkZCQkJcHV1xbhx44T3bWxs8Pzzzwu/e3l5Ye7cucLvtbW1OH36NMaPH6/3SnjmztbWFqNGjcKXX36JvLw8hIeHo1u3blrXqiFDhmDIkCHC748//rjws1wux6FDh9CjRw+Eh4e3a9nbi0gkQmxsLPbu3Yu0tDQMHToUnTp1wrx584TPBAcHa9W33r17o3fv3gBangRfvnwZjDH06dOn3cvfXjw9PREbG4vk5GTExcXB0dERTz75pPC+m5sbZsyYIfzu4+Mj3AMALU/Y09LS8Nxzz5l86EhbsbOzwyOPPIJt27ahsLAQQUFB6NOnj1ZcjB49Wus7kydPFn5ubGzE/v37ERcXZ9DKyuZMIpGgT58+OHjwINLT09G/f3/4+vpqxUpkZCTmz58v/D5w4EChkVmlUiEtLQ0ODg5W2zjPcRz8/PwQERGB8+fPo3v37nBycsKUKVOEz3h6emL27NnC7/7+/sI5StNjLCsrC9OnTxempLA29vb2GDVqFA4dOoQRI0bAz8/vjhx3woQJws9SqRT/+Mc/hN8bGhqwf//+DpHjnjx5ElevXr1rjhsTE4OYmBjh99tz3HPnzsHb2xvdu3dv17K3l9tz3M6dOz8wxw0NDdXKcfPz81FcXIxJkyaZPMe1zkffBhgyZAicnJxw7NgxKBSKVo8RVqvVOHDgABQKBSZOnGiVY6c1oqOjMXjwYGzfvh21tbWtPkaMMdy4cQMXLlzAE088YbUXG6Cl0WbUqFE4ceKE8ISqtRQKBX7++WfEx8cjIiLCahNzoOUColarcebMGZ3mdlCr1UhKSoKdnR1Gjx5ttb14gJaG5fj4eOzcuVOn1foYY8jIyMCVK1fwzDPPmPxi05a8vb0xatQo/PnnnygtLdWpvtXX12P37t1ITEy02uE1QEsDxqhRo1BdXY0LFy7oNL+TZkigt7c3hgwZYtX1LT4+HtHR0dizZ49O84TwPI+UlBTk5eVZfX0LDAzEqFGjsGvXLlRWVup0TqqqqsKBAwcwcuRIqx3SDrQ0LI8ePRq5ubnIzMzU6ZykUqmwbds2hIeHo2/fvlZd3wYOHAh/f3/s378fcrlcp/p28uRJVFZW4qmnnrLqe+7w8HCMGDECO3bsQHV1tU71rbi4GCdOnMC4ceOEHmTWyMHBAaNGjcKlS5eEXpitpalv3bt3R0xMjNWekwDKcVsjKioKgwcPxrZt2/TKcVNTUztUjltYWKhzjrtjxw7Ex8cjMjLS5PXNeq+uenJ1dcXzzz+PoqIiYbxva5SWliIvLw+vvvqq1XZj15BIJJgyZQo6deqE9PR0nU6kqampGDZsGHr16tW2hTQxkUiExMREjBw5EkeOHNEp6bxw4QI8PDzw1FNPWe1Ei0DLUwVfX18899xzuH79ujDMpjUKCgpQVFSEOXPmCF1vrZVUKsXf//532NnZISsrq9Xfa25uxsWLFzFhwgSr7Q2mIRaLMXz4cAwaNAjHjh3Tqb6lpKQgODgY48ePt9r5+ICW+hYaGoqnnnpKa5hNa+Tk5KCyshKzZs2y2omENTRPwXmeF+a0ao2GhgZkZmZi8uTJVjtUW0MsFmPcuHHo1asXTp8+rdNNsKbHxvDhw606meI4DtHR0Zg0aZLOD3quXr2KpqYmzJgxw2p7g2nY29vjhRdegEwmQ3Fxcau/V11djevXr2P69OlWO1RbQyKR4Mknn0R4eLgwT1FrMMaQnJyM/v37IzEx0eQJZ1vSDNcaO3Ysjh8/rtM9QHp6OiQSCaZNm2a1iwloaHLc4uJiYT611igrK0NeXh5mzpzZYXJcb29vXLp0Sa8cV9MD2lppctxRo0bpleO6u7ubTY5rvY8s9cRxHLp27YquXbvq9D1/f3+tYSTWzs7ODnPmzNHpOxKJRKtbu7UTiURaw2Zaa8CAARgwYEAblMj8cByHnj176txlPyQkRKursrVzcXHRGnrUGnZ2dpg2bVoblcj8iMViPPfcczp/7+GHH8bDDz9s/AKZIY7j9Dq/REZGYsmSJW1UKvOimTtN1/rm7OyMF198sY1KZX7EYrHW1BCtwXEcxowZ00YlMj8ikUiv80v37t2tdljN7TiOQ3BwsNbQvtbw9PTEzJkz26ZQZkgikei8vyKRCJMmTWqjEpkfkUik1/nl1qHb1k7fHNfPz49y3AfoiDmuPucXc8txqUcYIYQQQgghhBBCCOkQdG4IKywsxN/+9jd4enrC3t4eMTExSE5OFt5njOFf//oX/Pz8YG9vjxEjRtwxnKeqqgpTpkyBi4sL3NzcMH36dNTX1xu+N4QQQgghhBBCCCGE3INODWHV1dVITEyEVCrFH3/8gYyMDKxZs0ZrvPCqVauwfv16bNq0CWfPnoWjoyNGjx4NuVwufGbKlCm4fPky9u/fj6SkJBw7dkxr9RxCCCGEEEIIIYQQQoxNpznCVq5ciaCgIHz33XfCa2FhYcLPjDGsXbsWb775JiZOnAgA+OGHH+Dj44Ndu3bh2WefRWZmJvbu3Yvz588jPj4eALBhwwY8+uij+Pjjj+Hv72+M/SKEEEIIIYQQQgghRItOPcJ+++03xMfH46mnnoK3tzd69+6Nr776Sng/JycHJSUlGDFihPCaq6sr+vfvj9OnTwMATp8+DTc3N6ERDABGjBgBkUiEs2fP3vXvNjc3QyaTaf3Tly6rG5kSlbNjouNpXHQ8CSGEEEKIvizlXpLKaVyWUk5LYY7HU6eGsBs3bmDjxo2IjIzEn3/+iZkzZ2Lu3LnYvHkzAKCkpAQA7ljK2MfHR3ivpKQE3t7eWu9LJBJ4eHgIn7ndhx9+CFdXV+GfIUuTW8rywVTOjomOp3HR8SSEEEIIIfqylHtJKqdxWUo5LYU5Hk+dGsJ4nkdcXBw++OAD9O7dGzNmzMBLL72ETZs2tVX5AADLli1DbW2t8O/mzZtt+vcIIYQQQgghhBBCiPXRqSHMz88P3bp103otOjoa+fn5AABfX18AQGlpqdZnSktLhfd8fX1RVlam9b5KpUJVVZXwmdvZ2trCxcVF6x8hhBBCCCGEEEIIIbrQqSEsMTERV69e1Xrt2rVrCAkJAdAycb6vry8OHjwovC+TyXD27FkkJCQAABISElBTU4OUlBThM4cOHQLP8+jfv7/eO0IIsQ7mOIbcklnK8aRyGpellNNS0PEkxDJYSl2lchqXpZSTEGI+dFo1csGCBRg4cCA++OADPP300zh37hy+/PJLfPnllwBaxn7Onz8fK1asQGRkJMLCwvDWW2/B398fjz32GICWHmSPPPKIMKRSqVRi9uzZePbZZw1aMTInJwe7d+/W+/vmiDGGjIwMxMXFGWV7TU1NSEpKMsq2zElRURFUKpXRtnfkyBGkp6cbbXvmQCaToaKiwmjbu3r1qtXVN57nkZWVhaioKKNsTyaTWd0xAoC8vDzwPG+07e3fvx9OTk5G2545qK6uRk1NjdG2d+nSJYjFYqNtzxyoVCrk5OQYbXsVFRVWWd+ysrKMti3GGP744w9IpVKjbdMcVFRUoL6+3mjbS0lJMer2zEFzc7NRpxUpKiqyyvqWnp4OT09Po2xLpVIhKSkJIpFOfQ7MXmlpKeRyudG2d/r0aRQUFBhte+agsbHxnvNe6yM3N9fq6psmx+3du7dRtieXy602x1UqlUbb3tGjR3H58mWjbc8c1NXVoby8XK/v6tQQ1rdvX+zcuRPLli3Du+++i7CwMKxduxZTpkwRPrNkyRI0NDRgxowZqKmpwaBBg7B3717Y2dkJn9myZQtmz56N4cOHQyQS4YknnsD69ev12gEAiIiIQGRkpFFPOubCx8cHMTExBm/Hw8MDQ4cOtcpjxBjDww8/bPB27O3tkZiYiMzMTKs7TjzPo2/fvgY3OHAch+joaKs8RowxBAUFoWvXrgZvq1OnThg0aJDVHSOgZXGTIUOGGLwdJycnDBkyBPn5+VaXdPI8j8TERNja2hq0HbFYjJiYGBQVFVldLDHGEBERgdDQUIO35efnh379+lndMQJarkt9+vQxeDsuLi4YNmwYysvLzXLCWkPwPI8hQ4YY3FgslUoRFxeH48ePW10sMcYQHR1t0ANnjeDgYMTGxlrdMQIANzc39O3b1yjbGT58OEpLS62yvg0dOtTg7djY2KB///5ISUmxulhijKFnz57w8vIyeFudO3emHPcBPD098fDDD1vlMWKMGaW+dYQc19nZWefvcswC+5LKZDK4urqitrZW2GkL3I1W4zjO4AspY4yO0QNojg8dp3ujY9Q6VN8ejGLpwegYtQ7VtwejWHowOkatQ/XtwSiWHoyO0YPRMWodOic9WEeLpVvbiu43t7xOPcLMkWaHre2Ji7EZoxJZO4qlB6Nj1DpU3x6MYunB6Bi1DtW3B6NYejA6Rq1D9e3BKJYejI7Rg9Exah06Jz0YxdLdWWRDmKY1UyaTmbgkhBBCCCGEEEIIIcTUNG1ED+oBZ5ENYZWVlQCAoKAgE5eEEEIIIYQQQgghhJiLuro6uLq63vN9i2wI8/DwAADk5+ffd+cI0ZdMJkNQUBBu3rx537HFhOiLYoy0JYov0tYoxkhboxgjbYnii7Q1ijHTYIyhrq7ugQvEWGRDmGYpYldXVwoq0qZcXFwoxkibohgjbYnii7Q1ijHS1ijGSFui+CJtjWKs/bWms5SoHcpBCCGEEEIIIYQQQojJUUMYIYQQQgghhBBCCOkQLLIhzNbWFsuXL4etra2pi0KsFMUYaWsUY6QtUXyRtkYxRtoaxRhpSxRfpK1RjJk3jj1oXUlCCCGEEEIIIYQQQqyARfYII4QQQgghhBBCCCFEV9QQRgghhBBCCCGEEEI6BGoII4QQQgghhBBCCCEdAjWEEUIIIYQQQgghhJAOgRrCCCGEEEIIIYQQQkiHYJENYZ9//jlCQ0NhZ2eH/v3749y5c6YuErEAH374Ifr27QtnZ2d4e3vjsccew9WrV7U+I5fLMWvWLHh6esLJyQlPPPEESktLtT6Tn5+PsWPHwsHBAd7e3li8eDFUKlV77gqxAB999BE4jsP8+fOF1yi+iKEKCwvxt7/9DZ6enrC3t0dMTAySk5OF9xlj+Ne//gU/Pz/Y29tjxIgRyMrK0tpGVVUVpkyZAhcXF7i5uWH69Omor69v710hZkitVuOtt95CWFgY7O3t0blzZ7z33nu4dYFxijGii2PHjmH8+PHw9/cHx3HYtWuX1vvGiqeLFy/ioYcegp2dHYKCgrBq1aq23jViBu4XX0qlEkuXLkVMTAwcHR3h7++P559/HkVFRVrboPgi9/Ogc9itXnnlFXAch7Vr12q9TjFmniyuIex///sfFi5ciOXLlyM1NRU9e/bE6NGjUVZWZuqiETN39OhRzJo1C2fOnMH+/fuhVCoxatQoNDQ0CJ9ZsGABdu/eje3bt+Po0aMoKirC448/LryvVqsxduxYKBQKnDp1Cps3b8b333+Pf/3rX6bYJWKmzp8/jy+++AKxsbFar1N8EUNUV1cjMTERUqkUf/zxBzIyMrBmzRq4u7sLn1m1ahXWr1+PTZs24ezZs3B0dMTo0aMhl8uFz0yZMgWXL1/G/v37kZSUhGPHjmHGjBmm2CViZlauXImNGzfis88+Q2ZmJlauXIlVq1Zhw4YNwmcoxoguGhoa0LNnT3z++ed3fd8Y8SSTyTBq1CiEhIQgJSUFq1evxttvv40vv/yyzfePmNb94quxsRGpqal46623kJqail9++QVXr17FhAkTtD5H8UXu50HnMI2dO3fizJkz8Pf3v+M9ijEzxSxMv3792KxZs4Tf1Wo18/f3Zx9++KEJS0UsUVlZGQPAjh49yhhjrKamhkmlUrZ9+3bhM5mZmQwAO336NGOMsd9//52JRCJWUlIifGbjxo3MxcWFNTc3t+8OELNUV1fHIiMj2f79+9mQIUPYvHnzGGMUX8RwS5cuZYMGDbrn+zzPM19fX7Z69WrhtZqaGmZra8v++9//MsYYy8jIYADY+fPnhc/88ccfjOM4VlhY2HaFJxZh7Nix7IUXXtB67fHHH2dTpkxhjFGMEcMAYDt37hR+N1Y8/fvf/2bu7u5a18mlS5eyrl27tvEeEXNye3zdzblz5xgAlpeXxxij+CK6uVeMFRQUsICAAJaens5CQkLYp59+KrxHMWa+LKpHmEKhQEpKCkaMGCG8JhKJMGLECJw+fdqEJSOWqLa2FgDg4eEBAEhJSYFSqdSKr6ioKAQHBwvxdfr0acTExMDHx0f4zOjRoyGTyXD58uV2LD0xV7NmzcLYsWO14gig+CKG++233xAfH4+nnnoK3t7e6N27N7766ivh/ZycHJSUlGjFmKurK/r3768VY25uboiPjxc+M2LECIhEIpw9e7b9doaYpYEDB+LgwYO4du0aAOCvv/7CiRMnMGbMGAAUY8S4jBVPp0+fxuDBg2FjYyN8ZvTo0bh69Sqqq6vbaW+IJaitrQXHcXBzcwNA8UUMx/M8pk6disWLF6N79+53vE8xZr4sqiGsoqICarVaK0kEAB8fH5SUlJioVMQS8TyP+fPnIzExET169AAAlJSUwMbGRrg4atwaXyUlJXeNP817pGPbunUrUlNT8eGHH97xHsUXMdSNGzewceNGREZG4s8//8TMmTMxd+5cbN68GcD/x8j9rpElJSXw9vbWel8ikcDDw4NijOD111/Hs88+i6ioKEilUvTu3Rvz58/HlClTAFCMEeMyVjzRtZO0hlwux9KlSzF58mS4uLgAoPgihlu5ciUkEgnmzp171/cpxsyXxNQFIMQUZs2ahfT0dJw4ccLURSFW4ubNm5g3bx72798POzs7UxeHWCGe5xEfH48PPvgAANC7d2+kp6dj06ZNmDZtmolLR6zBtm3bsGXLFvz000/o3r070tLSMH/+fPj7+1OMEUIsllKpxNNPPw3GGDZu3Gjq4hArkZKSgnXr1iE1NRUcx5m6OERHFtUjzMvLC2Kx+I5V1kpLS+Hr62uiUhFLM3v2bCQlJeHw4cMIDAwUXvf19YVCoUBNTY3W52+NL19f37vGn+Y90nGlpKSgrKwMcXFxkEgkkEgkOHr0KNavXw+JRAIfHx+KL2IQPz8/dOvWTeu16Oho5OfnA/j/GLnfNdLX1/eOxWVUKhWqqqooxggWL14s9AqLiYnB1KlTsWDBAqGXK8UYMSZjxRNdO8n9aBrB8vLysH//fqE3GEDxRQxz/PhxlJWVITg4WLj3z8vLw6JFixAaGgqAYsycWVRDmI2NDfr06YODBw8Kr/E8j4MHDyIhIcGEJSOWgDGG2bNnY+fOnTh06BDCwsK03u/Tpw+kUqlWfF29ehX5+flCfCUkJODSpUtaJzTNRfX2BJV0LMOHD8elS5eQlpYm/IuPj8eUKVOEnym+iCESExNx9epVrdeuXbuGkJAQAEBYWBh8fX21Ykwmk+Hs2bNaMVZTU4OUlBThM4cOHQLP8+jfv3877AUxZ42NjRCJtG8NxWIxeJ4HQDFGjMtY8ZSQkIBjx45BqVQKn9m/fz+6du2qtaou6Xg0jWBZWVk4cOAAPD09td6n+CKGmDp1Ki5evKh17+/v74/Fixfjzz//BEAxZtZMPVu/rrZu3cpsbW3Z999/zzIyMtiMGTOYm5ub1iprhNzNzJkzmaurKzty5AgrLi4W/jU2NgqfeeWVV1hwcDA7dOgQS05OZgkJCSwhIUF4X6VSsR49erBRo0axtLQ0tnfvXtapUye2bNkyU+wSMXO3rhrJGMUXMcy5c+eYRCJh77//PsvKymJbtmxhDg4O7McffxQ+89FHHzE3Nzf266+/sosXL7KJEyeysLAw1tTUJHzmkUceYb1792Znz55lJ06cYJGRkWzy5Mmm2CViZqZNm8YCAgJYUlISy8nJYb/88gvz8vJiS5YsET5DMUZ0UVdXxy5cuMAuXLjAALBPPvmEXbhwQVi1zxjxVFNTw3x8fNjUqVNZeno627p1K3NwcGBffPFFu+8vaV/3iy+FQsEmTJjAAgMDWVpamta9/62r81F8kft50DnsdrevGskYxZi5sriGMMYY27BhAwsODmY2NjasX79+7MyZM6YuErEAAO7677vvvhM+09TUxF599VXm7u7OHBwc2KRJk1hxcbHWdnJzc9mYMWOYvb098/LyYosWLWJKpbKd94ZYgtsbwii+iKF2797NevTowWxtbVlUVBT78ssvtd7neZ699dZbzMfHh9na2rLhw4ezq1evan2msrKSTZ48mTk5OTEXFxf2j3/8g9XV1bXnbhAzJZPJ2Lx581hwcDCzs7Nj4eHh7J///KdW0kgxRnRx+PDhu957TZs2jTFmvHj666+/2KBBg5itrS0LCAhgH330UXvtIjGh+8VXTk7OPe/9Dx8+LGyD4ovcz4POYbe7W0MYxZh54hhjrD16nhFCCCGEEEIIIYQQYkoWNUcYIYQQQgghhBBCCCH6ooYwQgghhBBCCCGEENIhUEMYIYQQQgghhBBCCOkQqCGMEEIIIYQQQgghhHQI1BBGCCGEEEIIIYQQQjoEaggjhBBCCCGEEEIIIR0CNYQRQgghhBBCCCGEkA6BGsIIIYQQQgghhBBCSIdADWGEEEIIIYQQQgghpEOghjBCCCGEEEIIIYQQ0iFQQxghhBBCCCGEEEII6RD+D9dk9720ykbJAAAAAElFTkSuQmCC"/>
          <p:cNvSpPr>
            <a:spLocks noChangeAspect="1" noChangeArrowheads="1"/>
          </p:cNvSpPr>
          <p:nvPr/>
        </p:nvSpPr>
        <p:spPr bwMode="auto">
          <a:xfrm>
            <a:off x="155575" y="-144463"/>
            <a:ext cx="304800" cy="304801"/>
          </a:xfrm>
          <a:prstGeom prst="rect">
            <a:avLst/>
          </a:prstGeom>
          <a:noFill/>
          <a:extLst>
            <a:ext uri="{909E8E84-426E-40DD-AFC4-6F175D3DCCD1}">
              <a14:hiddenFill xmlns=""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8" name="Picture 4" descr="Decision Tree Classification Algorithm"/>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098925" y="2343151"/>
            <a:ext cx="9197578" cy="7358062"/>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718879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800" dirty="0"/>
              <a:t>11</a:t>
            </a:r>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a:t>
              </a:r>
              <a:r>
                <a:rPr lang="en-US" sz="5400" dirty="0">
                  <a:solidFill>
                    <a:schemeClr val="bg1"/>
                  </a:solidFill>
                  <a:latin typeface="Calibri" panose="020F0502020204030204" pitchFamily="34" charset="0"/>
                  <a:cs typeface="Calibri" panose="020F0502020204030204" pitchFamily="34" charset="0"/>
                </a:rPr>
                <a:t>Algorithm</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101279" y="2584778"/>
            <a:ext cx="16487775" cy="5909310"/>
          </a:xfrm>
          <a:prstGeom prst="rect">
            <a:avLst/>
          </a:prstGeom>
        </p:spPr>
        <p:txBody>
          <a:bodyPr wrap="square">
            <a:spAutoFit/>
          </a:bodyPr>
          <a:lstStyle/>
          <a:p>
            <a:pPr algn="just"/>
            <a:r>
              <a:rPr lang="en-US" sz="5400" dirty="0"/>
              <a:t>Random Forest algorithm is a method that operates by constructing decision trees during training. The decision of the majority of the trees is chosen by the random forest as the final decision</a:t>
            </a:r>
            <a:r>
              <a:rPr lang="en-US" sz="5400" dirty="0" smtClean="0"/>
              <a:t>.</a:t>
            </a:r>
          </a:p>
          <a:p>
            <a:pPr algn="just"/>
            <a:endParaRPr lang="en-US" sz="5400" dirty="0"/>
          </a:p>
          <a:p>
            <a:pPr algn="just"/>
            <a:r>
              <a:rPr lang="en-US" sz="5400" dirty="0"/>
              <a:t>By combining predictions from multiple decision trees, overfitting to the training data is mitigated.</a:t>
            </a:r>
          </a:p>
        </p:txBody>
      </p:sp>
    </p:spTree>
    <p:extLst>
      <p:ext uri="{BB962C8B-B14F-4D97-AF65-F5344CB8AC3E}">
        <p14:creationId xmlns="" xmlns:p14="http://schemas.microsoft.com/office/powerpoint/2010/main" val="4888388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5D46E110-037D-A644-6176-EA3F50D5C24E}"/>
              </a:ext>
            </a:extLst>
          </p:cNvPr>
          <p:cNvSpPr>
            <a:spLocks noGrp="1"/>
          </p:cNvSpPr>
          <p:nvPr>
            <p:ph type="sldNum" idx="12"/>
          </p:nvPr>
        </p:nvSpPr>
        <p:spPr/>
        <p:txBody>
          <a:bodyPr/>
          <a:lstStyle/>
          <a:p>
            <a:pPr marL="0" lvl="0" indent="0" algn="r" rtl="0">
              <a:spcBef>
                <a:spcPts val="0"/>
              </a:spcBef>
              <a:spcAft>
                <a:spcPts val="0"/>
              </a:spcAft>
              <a:buNone/>
            </a:pPr>
            <a:r>
              <a:rPr lang="en-US" dirty="0" smtClean="0"/>
              <a:t>12</a:t>
            </a:r>
            <a:endParaRPr lang="en-US" dirty="0"/>
          </a:p>
        </p:txBody>
      </p:sp>
      <p:pic>
        <p:nvPicPr>
          <p:cNvPr id="5" name="Picture 4" descr="A diagram of fruit and fruit&#10;&#10;Description automatically generated">
            <a:extLst>
              <a:ext uri="{FF2B5EF4-FFF2-40B4-BE49-F238E27FC236}">
                <a16:creationId xmlns="" xmlns:a16="http://schemas.microsoft.com/office/drawing/2014/main" id="{0FAEFEF4-6560-ECE9-4A07-9D87AA52984A}"/>
              </a:ext>
            </a:extLst>
          </p:cNvPr>
          <p:cNvPicPr>
            <a:picLocks noChangeAspect="1"/>
          </p:cNvPicPr>
          <p:nvPr/>
        </p:nvPicPr>
        <p:blipFill>
          <a:blip r:embed="rId2"/>
          <a:stretch>
            <a:fillRect/>
          </a:stretch>
        </p:blipFill>
        <p:spPr>
          <a:xfrm>
            <a:off x="3055434" y="1306323"/>
            <a:ext cx="12221737" cy="8900635"/>
          </a:xfrm>
          <a:prstGeom prst="rect">
            <a:avLst/>
          </a:prstGeom>
        </p:spPr>
      </p:pic>
      <p:sp>
        <p:nvSpPr>
          <p:cNvPr id="6" name="Rectangle 5">
            <a:extLst>
              <a:ext uri="{FF2B5EF4-FFF2-40B4-BE49-F238E27FC236}">
                <a16:creationId xmlns="" xmlns:a16="http://schemas.microsoft.com/office/drawing/2014/main" id="{D3D00983-576F-C68C-6E88-FF9AD549D339}"/>
              </a:ext>
            </a:extLst>
          </p:cNvPr>
          <p:cNvSpPr/>
          <p:nvPr/>
        </p:nvSpPr>
        <p:spPr>
          <a:xfrm>
            <a:off x="1159727" y="468351"/>
            <a:ext cx="5687122" cy="83797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00" dirty="0"/>
              <a:t>Example of RF tree</a:t>
            </a:r>
          </a:p>
        </p:txBody>
      </p:sp>
    </p:spTree>
    <p:extLst>
      <p:ext uri="{BB962C8B-B14F-4D97-AF65-F5344CB8AC3E}">
        <p14:creationId xmlns="" xmlns:p14="http://schemas.microsoft.com/office/powerpoint/2010/main" val="7973267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r>
              <a:rPr lang="en-US" sz="2400" dirty="0" smtClean="0"/>
              <a:t>13</a:t>
            </a:r>
            <a:endParaRPr lang="en-US" sz="24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ea typeface="Times New Roman" panose="02020603050405020304" pitchFamily="18" charset="0"/>
                  <a:cs typeface="Calibri" panose="020F0502020204030204" pitchFamily="34" charset="0"/>
                </a:rPr>
                <a:t>Random Forest </a:t>
              </a:r>
              <a:r>
                <a:rPr lang="en-US" sz="5400" dirty="0">
                  <a:solidFill>
                    <a:schemeClr val="bg1"/>
                  </a:solidFill>
                  <a:latin typeface="Calibri" panose="020F0502020204030204" pitchFamily="34" charset="0"/>
                  <a:cs typeface="Calibri" panose="020F0502020204030204" pitchFamily="34" charset="0"/>
                </a:rPr>
                <a:t>Algorithm ..</a:t>
              </a:r>
              <a:r>
                <a:rPr lang="en-US" sz="5400" dirty="0">
                  <a:solidFill>
                    <a:schemeClr val="bg1"/>
                  </a:solidFill>
                  <a:latin typeface="Calibri" panose="020F0502020204030204" pitchFamily="34" charset="0"/>
                  <a:cs typeface="Calibri" panose="020F0502020204030204" pitchFamily="34" charset="0"/>
                  <a:sym typeface="Calibri"/>
                </a:rPr>
                <a:t>…</a:t>
              </a:r>
              <a:endParaRPr lang="en-US" sz="5400" dirty="0">
                <a:solidFill>
                  <a:schemeClr val="bg1"/>
                </a:solidFill>
                <a:latin typeface="Calibri" panose="020F0502020204030204" pitchFamily="34" charset="0"/>
                <a:cs typeface="Calibri" panose="020F0502020204030204" pitchFamily="34" charset="0"/>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8" name="Rectangle 7"/>
          <p:cNvSpPr/>
          <p:nvPr/>
        </p:nvSpPr>
        <p:spPr>
          <a:xfrm>
            <a:off x="1552575" y="2032118"/>
            <a:ext cx="15578137" cy="7879080"/>
          </a:xfrm>
          <a:prstGeom prst="rect">
            <a:avLst/>
          </a:prstGeom>
        </p:spPr>
        <p:txBody>
          <a:bodyPr wrap="square">
            <a:spAutoFit/>
          </a:bodyPr>
          <a:lstStyle/>
          <a:p>
            <a:pPr algn="just">
              <a:lnSpc>
                <a:spcPct val="115000"/>
              </a:lnSpc>
            </a:pPr>
            <a:r>
              <a:rPr lang="en-US" sz="4400" dirty="0">
                <a:ea typeface="Arial" panose="020B0604020202020204" pitchFamily="34" charset="0"/>
                <a:cs typeface="Times New Roman" panose="02020603050405020304" pitchFamily="18" charset="0"/>
              </a:rPr>
              <a:t>Step-1: Select random K data points from the training set</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Step-2: Build the decision trees associated with the selected data points (Subsets</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Step-3: Choose the number N for decision trees that we want to build</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Step-4: Repeat Step 1 &amp; 2 as long as N number of decision trees will be generated</a:t>
            </a:r>
            <a:r>
              <a:rPr lang="en-US" sz="4400" dirty="0" smtClean="0">
                <a:ea typeface="Arial" panose="020B0604020202020204" pitchFamily="34" charset="0"/>
                <a:cs typeface="Times New Roman" panose="02020603050405020304" pitchFamily="18" charset="0"/>
              </a:rPr>
              <a:t>.</a:t>
            </a:r>
            <a:endParaRPr lang="en-US" sz="4400" dirty="0">
              <a:ea typeface="Arial" panose="020B0604020202020204" pitchFamily="34" charset="0"/>
              <a:cs typeface="Times New Roman" panose="02020603050405020304" pitchFamily="18" charset="0"/>
            </a:endParaRPr>
          </a:p>
          <a:p>
            <a:pPr algn="just">
              <a:lnSpc>
                <a:spcPct val="115000"/>
              </a:lnSpc>
            </a:pPr>
            <a:r>
              <a:rPr lang="en-US" sz="4400" dirty="0">
                <a:ea typeface="Arial" panose="020B0604020202020204" pitchFamily="34" charset="0"/>
                <a:cs typeface="Times New Roman" panose="02020603050405020304" pitchFamily="18" charset="0"/>
              </a:rPr>
              <a:t>Step-5: For new data points, find the predictions of each decision tree, and assign the new data</a:t>
            </a:r>
            <a:r>
              <a:rPr lang="en-US" sz="4400" b="1" dirty="0">
                <a:ea typeface="Arial" panose="020B0604020202020204" pitchFamily="34" charset="0"/>
                <a:cs typeface="Times New Roman" panose="02020603050405020304" pitchFamily="18" charset="0"/>
              </a:rPr>
              <a:t> </a:t>
            </a:r>
            <a:r>
              <a:rPr lang="en-US" sz="4400" dirty="0">
                <a:ea typeface="Arial" panose="020B0604020202020204" pitchFamily="34" charset="0"/>
                <a:cs typeface="Times New Roman" panose="02020603050405020304" pitchFamily="18" charset="0"/>
              </a:rPr>
              <a:t>points to the category that wins the majority votes.</a:t>
            </a:r>
          </a:p>
        </p:txBody>
      </p:sp>
    </p:spTree>
    <p:extLst>
      <p:ext uri="{BB962C8B-B14F-4D97-AF65-F5344CB8AC3E}">
        <p14:creationId xmlns="" xmlns:p14="http://schemas.microsoft.com/office/powerpoint/2010/main" val="41212040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9"/>
          <p:cNvSpPr txBox="1"/>
          <p:nvPr/>
        </p:nvSpPr>
        <p:spPr>
          <a:xfrm>
            <a:off x="8010303" y="9724449"/>
            <a:ext cx="961453" cy="388501"/>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000000"/>
              </a:buClr>
              <a:buSzPts val="3200"/>
              <a:buFont typeface="Arial"/>
              <a:buNone/>
            </a:pPr>
            <a:fld id="{00000000-1234-1234-1234-123412341234}" type="slidenum">
              <a:rPr lang="en-US" sz="3200" b="0" i="0" u="none" strike="noStrike" cap="none">
                <a:solidFill>
                  <a:schemeClr val="lt1"/>
                </a:solidFill>
                <a:latin typeface="Calibri"/>
                <a:ea typeface="Calibri"/>
                <a:cs typeface="Calibri"/>
                <a:sym typeface="Calibri"/>
              </a:rPr>
              <a:pPr marL="0" marR="0" lvl="0" indent="0" algn="r" rtl="0">
                <a:lnSpc>
                  <a:spcPct val="100000"/>
                </a:lnSpc>
                <a:spcBef>
                  <a:spcPts val="0"/>
                </a:spcBef>
                <a:spcAft>
                  <a:spcPts val="0"/>
                </a:spcAft>
                <a:buClr>
                  <a:srgbClr val="000000"/>
                </a:buClr>
                <a:buSzPts val="3200"/>
                <a:buFont typeface="Arial"/>
                <a:buNone/>
              </a:pPr>
              <a:t>16</a:t>
            </a:fld>
            <a:endParaRPr sz="1870" b="0" i="0" u="none" strike="noStrike" cap="none">
              <a:solidFill>
                <a:schemeClr val="lt1"/>
              </a:solidFill>
              <a:latin typeface="Calibri"/>
              <a:ea typeface="Calibri"/>
              <a:cs typeface="Calibri"/>
              <a:sym typeface="Calibri"/>
            </a:endParaRPr>
          </a:p>
        </p:txBody>
      </p:sp>
      <p:grpSp>
        <p:nvGrpSpPr>
          <p:cNvPr id="180" name="Google Shape;180;p9"/>
          <p:cNvGrpSpPr/>
          <p:nvPr/>
        </p:nvGrpSpPr>
        <p:grpSpPr>
          <a:xfrm>
            <a:off x="-26281" y="774700"/>
            <a:ext cx="15071695" cy="827992"/>
            <a:chOff x="-16184" y="8640158"/>
            <a:chExt cx="4045716" cy="439420"/>
          </a:xfrm>
        </p:grpSpPr>
        <p:sp>
          <p:nvSpPr>
            <p:cNvPr id="181" name="Google Shape;181;p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Limitations</a:t>
              </a:r>
              <a:endParaRPr sz="1400" b="0" i="0" u="none" strike="noStrike" cap="none">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5400"/>
                <a:buFont typeface="Arial"/>
                <a:buNone/>
              </a:pP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82" name="Google Shape;182;p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83" name="Google Shape;183;p9"/>
          <p:cNvSpPr txBox="1"/>
          <p:nvPr/>
        </p:nvSpPr>
        <p:spPr>
          <a:xfrm>
            <a:off x="1199356" y="2070100"/>
            <a:ext cx="15544800" cy="5078273"/>
          </a:xfrm>
          <a:prstGeom prst="rect">
            <a:avLst/>
          </a:prstGeom>
          <a:noFill/>
          <a:ln>
            <a:noFill/>
          </a:ln>
        </p:spPr>
        <p:txBody>
          <a:bodyPr spcFirstLastPara="1" wrap="square" lIns="91425" tIns="45700" rIns="91425" bIns="45700" anchor="t" anchorCtr="0">
            <a:spAutoFit/>
          </a:bodyPr>
          <a:lstStyle/>
          <a:p>
            <a:pPr marL="571500" lvl="0" indent="-571500">
              <a:buClr>
                <a:schemeClr val="dk1"/>
              </a:buClr>
              <a:buSzPts val="3600"/>
              <a:buFont typeface="Noto Sans Symbols"/>
              <a:buChar char="✔"/>
            </a:pPr>
            <a:r>
              <a:rPr lang="en-US" sz="5400" dirty="0">
                <a:latin typeface="+mn-lt"/>
              </a:rPr>
              <a:t>Knowledge of Internet and smart device needed.</a:t>
            </a:r>
          </a:p>
          <a:p>
            <a:pPr marL="571500" lvl="0" indent="-571500">
              <a:buClr>
                <a:schemeClr val="dk1"/>
              </a:buClr>
              <a:buSzPts val="3600"/>
              <a:buFont typeface="Noto Sans Symbols"/>
              <a:buChar char="✔"/>
            </a:pPr>
            <a:r>
              <a:rPr lang="en-US" sz="5400" b="0" i="0" u="none" strike="noStrike" cap="none" dirty="0">
                <a:solidFill>
                  <a:schemeClr val="dk1"/>
                </a:solidFill>
                <a:latin typeface="+mn-lt"/>
                <a:ea typeface="Calibri"/>
                <a:cs typeface="Calibri"/>
                <a:sym typeface="Calibri"/>
              </a:rPr>
              <a:t>Data may vary for people of different ages</a:t>
            </a:r>
            <a:endParaRPr sz="5400" dirty="0">
              <a:latin typeface="+mn-lt"/>
            </a:endParaRPr>
          </a:p>
          <a:p>
            <a:pPr marL="571500" marR="0" lvl="0" indent="-571500" algn="l" rtl="0">
              <a:lnSpc>
                <a:spcPct val="100000"/>
              </a:lnSpc>
              <a:spcBef>
                <a:spcPts val="0"/>
              </a:spcBef>
              <a:spcAft>
                <a:spcPts val="0"/>
              </a:spcAft>
              <a:buClr>
                <a:schemeClr val="dk1"/>
              </a:buClr>
              <a:buSzPts val="3600"/>
              <a:buFont typeface="Noto Sans Symbols"/>
              <a:buChar char="✔"/>
            </a:pPr>
            <a:r>
              <a:rPr lang="en-US" sz="5400" b="0" i="0" u="none" strike="noStrike" cap="none" dirty="0">
                <a:solidFill>
                  <a:schemeClr val="dk1"/>
                </a:solidFill>
                <a:latin typeface="+mn-lt"/>
                <a:ea typeface="Calibri"/>
                <a:cs typeface="Calibri"/>
                <a:sym typeface="Calibri"/>
              </a:rPr>
              <a:t>Blood sample may vary from person to person</a:t>
            </a:r>
          </a:p>
          <a:p>
            <a:pPr marL="571500" lvl="0" indent="-571500">
              <a:buClr>
                <a:schemeClr val="dk1"/>
              </a:buClr>
              <a:buSzPts val="3600"/>
              <a:buFont typeface="Noto Sans Symbols"/>
              <a:buChar char="✔"/>
            </a:pPr>
            <a:r>
              <a:rPr lang="en-US" sz="5400" dirty="0">
                <a:latin typeface="+mn-lt"/>
              </a:rPr>
              <a:t>The process of payment method is not defined.</a:t>
            </a:r>
          </a:p>
          <a:p>
            <a:pPr marL="571500" lvl="0" indent="-571500">
              <a:buClr>
                <a:schemeClr val="dk1"/>
              </a:buClr>
              <a:buSzPts val="3600"/>
              <a:buFont typeface="Noto Sans Symbols"/>
              <a:buChar char="✔"/>
            </a:pPr>
            <a:r>
              <a:rPr lang="en-US" sz="5400" dirty="0">
                <a:latin typeface="+mn-lt"/>
              </a:rPr>
              <a:t>Suffer from regional focus, limited functionalities, and lack of scalability.</a:t>
            </a:r>
            <a:endParaRPr sz="5400" b="0" i="0" u="none" strike="noStrike" cap="none" dirty="0">
              <a:solidFill>
                <a:srgbClr val="000000"/>
              </a:solidFill>
              <a:latin typeface="+mn-lt"/>
              <a:sym typeface="Arial"/>
            </a:endParaRPr>
          </a:p>
        </p:txBody>
      </p:sp>
      <p:sp>
        <p:nvSpPr>
          <p:cNvPr id="7"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smtClean="0"/>
              <a:t>14</a:t>
            </a:r>
            <a:endParaRPr sz="287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156d9809191_0_2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00" dirty="0" smtClean="0"/>
              <a:t>15</a:t>
            </a:r>
            <a:endParaRPr sz="2800" dirty="0"/>
          </a:p>
        </p:txBody>
      </p:sp>
      <p:sp>
        <p:nvSpPr>
          <p:cNvPr id="2" name="Rectangle 1"/>
          <p:cNvSpPr/>
          <p:nvPr/>
        </p:nvSpPr>
        <p:spPr>
          <a:xfrm>
            <a:off x="1685924" y="2703891"/>
            <a:ext cx="16017509" cy="5484578"/>
          </a:xfrm>
          <a:prstGeom prst="rect">
            <a:avLst/>
          </a:prstGeom>
        </p:spPr>
        <p:txBody>
          <a:bodyPr wrap="square">
            <a:spAutoFit/>
          </a:bodyPr>
          <a:lstStyle/>
          <a:p>
            <a:pPr lvl="0" algn="just">
              <a:lnSpc>
                <a:spcPct val="90000"/>
              </a:lnSpc>
              <a:spcBef>
                <a:spcPts val="1000"/>
              </a:spcBef>
              <a:buClr>
                <a:schemeClr val="dk1"/>
              </a:buClr>
              <a:buSzPts val="1100"/>
            </a:pPr>
            <a:r>
              <a:rPr lang="en-US" sz="4800" dirty="0">
                <a:solidFill>
                  <a:schemeClr val="dk1"/>
                </a:solidFill>
                <a:latin typeface="+mn-lt"/>
                <a:ea typeface="Calibri"/>
                <a:cs typeface="Times New Roman" panose="02020603050405020304" pitchFamily="18" charset="0"/>
                <a:sym typeface="Calibri"/>
              </a:rPr>
              <a:t>Finally, an online application might be established. A people from anywhere the world can get the service. A shortest time would be necessary to detect various diseases. It can be used easily by the user and they get early awaked and go to the specialized. For this reason, it may prevent to create a acute disease for taking action early.</a:t>
            </a:r>
          </a:p>
          <a:p>
            <a:pPr lvl="0"/>
            <a:endParaRPr lang="en-US" sz="4800" dirty="0">
              <a:latin typeface="+mn-lt"/>
              <a:cs typeface="Times New Roman" panose="02020603050405020304" pitchFamily="18" charset="0"/>
            </a:endParaRPr>
          </a:p>
        </p:txBody>
      </p:sp>
      <p:grpSp>
        <p:nvGrpSpPr>
          <p:cNvPr id="6" name="Google Shape;180;p9"/>
          <p:cNvGrpSpPr/>
          <p:nvPr/>
        </p:nvGrpSpPr>
        <p:grpSpPr>
          <a:xfrm>
            <a:off x="0" y="833712"/>
            <a:ext cx="15071695" cy="827992"/>
            <a:chOff x="-16184" y="8640158"/>
            <a:chExt cx="4045716" cy="439420"/>
          </a:xfrm>
        </p:grpSpPr>
        <p:sp>
          <p:nvSpPr>
            <p:cNvPr id="7" name="Google Shape;181;p9"/>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lvl="0" algn="ctr"/>
              <a:r>
                <a:rPr lang="en-US" sz="5400" dirty="0">
                  <a:solidFill>
                    <a:schemeClr val="bg1"/>
                  </a:solidFill>
                  <a:latin typeface="Calibri"/>
                  <a:ea typeface="Calibri"/>
                  <a:cs typeface="Calibri"/>
                  <a:sym typeface="Calibri"/>
                </a:rPr>
                <a:t>Conclusion:</a:t>
              </a:r>
            </a:p>
          </p:txBody>
        </p:sp>
        <p:sp>
          <p:nvSpPr>
            <p:cNvPr id="8" name="Google Shape;182;p9"/>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pic>
        <p:nvPicPr>
          <p:cNvPr id="196" name="Google Shape;196;p10" descr="Text, letter&#10;&#10;Description automatically generated"/>
          <p:cNvPicPr preferRelativeResize="0"/>
          <p:nvPr/>
        </p:nvPicPr>
        <p:blipFill rotWithShape="1">
          <a:blip r:embed="rId3">
            <a:alphaModFix/>
          </a:blip>
          <a:srcRect/>
          <a:stretch/>
        </p:blipFill>
        <p:spPr>
          <a:xfrm>
            <a:off x="0" y="6453"/>
            <a:ext cx="19182556" cy="1070917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grpSp>
        <p:nvGrpSpPr>
          <p:cNvPr id="96" name="Google Shape;96;p2"/>
          <p:cNvGrpSpPr/>
          <p:nvPr/>
        </p:nvGrpSpPr>
        <p:grpSpPr>
          <a:xfrm>
            <a:off x="1535393" y="6807176"/>
            <a:ext cx="4625749" cy="667656"/>
            <a:chOff x="601553" y="8642686"/>
            <a:chExt cx="4178258" cy="354326"/>
          </a:xfrm>
        </p:grpSpPr>
        <p:sp>
          <p:nvSpPr>
            <p:cNvPr id="97" name="Google Shape;97;p2"/>
            <p:cNvSpPr/>
            <p:nvPr/>
          </p:nvSpPr>
          <p:spPr>
            <a:xfrm>
              <a:off x="601553" y="8642693"/>
              <a:ext cx="3804497" cy="354319"/>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chemeClr val="lt1"/>
                  </a:solidFill>
                  <a:latin typeface="Calibri"/>
                  <a:ea typeface="Calibri"/>
                  <a:cs typeface="Calibri"/>
                  <a:sym typeface="Calibri"/>
                </a:rPr>
                <a:t>	</a:t>
              </a:r>
              <a:r>
                <a:rPr lang="en-US" sz="3600" b="1" i="0" u="none" strike="noStrike" cap="none">
                  <a:solidFill>
                    <a:schemeClr val="lt1"/>
                  </a:solidFill>
                  <a:latin typeface="Calibri"/>
                  <a:ea typeface="Calibri"/>
                  <a:cs typeface="Calibri"/>
                  <a:sym typeface="Calibri"/>
                </a:rPr>
                <a:t>Presented by</a:t>
              </a:r>
              <a:endParaRPr sz="1800" b="1" i="0" u="none" strike="noStrike" cap="none">
                <a:solidFill>
                  <a:schemeClr val="lt1"/>
                </a:solidFill>
                <a:latin typeface="Calibri"/>
                <a:ea typeface="Calibri"/>
                <a:cs typeface="Calibri"/>
                <a:sym typeface="Calibri"/>
              </a:endParaRPr>
            </a:p>
          </p:txBody>
        </p:sp>
        <p:sp>
          <p:nvSpPr>
            <p:cNvPr id="98" name="Google Shape;98;p2"/>
            <p:cNvSpPr/>
            <p:nvPr/>
          </p:nvSpPr>
          <p:spPr>
            <a:xfrm>
              <a:off x="4065068" y="8642686"/>
              <a:ext cx="714743" cy="354319"/>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99" name="Google Shape;99;p2"/>
          <p:cNvSpPr/>
          <p:nvPr/>
        </p:nvSpPr>
        <p:spPr>
          <a:xfrm>
            <a:off x="1160043" y="6806901"/>
            <a:ext cx="790956" cy="667918"/>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nvGrpSpPr>
          <p:cNvPr id="100" name="Google Shape;100;p2"/>
          <p:cNvGrpSpPr/>
          <p:nvPr/>
        </p:nvGrpSpPr>
        <p:grpSpPr>
          <a:xfrm>
            <a:off x="1913719" y="1960575"/>
            <a:ext cx="15323793" cy="845190"/>
            <a:chOff x="-16184" y="8631032"/>
            <a:chExt cx="4228184" cy="448547"/>
          </a:xfrm>
        </p:grpSpPr>
        <p:sp>
          <p:nvSpPr>
            <p:cNvPr id="101" name="Google Shape;101;p2"/>
            <p:cNvSpPr/>
            <p:nvPr/>
          </p:nvSpPr>
          <p:spPr>
            <a:xfrm>
              <a:off x="-16184" y="8640159"/>
              <a:ext cx="4123155"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None/>
              </a:pPr>
              <a:r>
                <a:rPr lang="en-US" sz="4000" b="0" i="0" u="none" strike="noStrike" cap="none" dirty="0">
                  <a:solidFill>
                    <a:schemeClr val="lt1"/>
                  </a:solidFill>
                  <a:latin typeface="Calibri"/>
                  <a:ea typeface="Calibri"/>
                  <a:cs typeface="Calibri"/>
                  <a:sym typeface="Calibri"/>
                </a:rPr>
                <a:t>Detection </a:t>
              </a:r>
              <a:r>
                <a:rPr lang="en-US" sz="4000" b="0" i="0" u="none" strike="noStrike" cap="none">
                  <a:solidFill>
                    <a:schemeClr val="lt1"/>
                  </a:solidFill>
                  <a:latin typeface="Calibri"/>
                  <a:ea typeface="Calibri"/>
                  <a:cs typeface="Calibri"/>
                  <a:sym typeface="Calibri"/>
                </a:rPr>
                <a:t>Of </a:t>
              </a:r>
              <a:r>
                <a:rPr lang="en-US" sz="4000" b="0" i="0" u="none" strike="noStrike" cap="none" smtClean="0">
                  <a:solidFill>
                    <a:schemeClr val="lt1"/>
                  </a:solidFill>
                  <a:latin typeface="Calibri"/>
                  <a:ea typeface="Calibri"/>
                  <a:cs typeface="Calibri"/>
                  <a:sym typeface="Calibri"/>
                </a:rPr>
                <a:t>Diseases </a:t>
              </a:r>
              <a:r>
                <a:rPr lang="en-US" sz="4000" b="0" i="0" u="none" strike="noStrike" cap="none" dirty="0">
                  <a:solidFill>
                    <a:schemeClr val="lt1"/>
                  </a:solidFill>
                  <a:latin typeface="Calibri"/>
                  <a:ea typeface="Calibri"/>
                  <a:cs typeface="Calibri"/>
                  <a:sym typeface="Calibri"/>
                </a:rPr>
                <a:t>via Blood Analysis Using Machine Learning</a:t>
              </a:r>
              <a:endParaRPr/>
            </a:p>
            <a:p>
              <a:pPr marL="457200" marR="0" lvl="1" indent="0" algn="ctr" rtl="0">
                <a:lnSpc>
                  <a:spcPct val="100000"/>
                </a:lnSpc>
                <a:spcBef>
                  <a:spcPts val="0"/>
                </a:spcBef>
                <a:spcAft>
                  <a:spcPts val="0"/>
                </a:spcAft>
                <a:buNone/>
              </a:pPr>
              <a:endParaRPr sz="4000" b="0" i="0" u="none" strike="noStrike" cap="none">
                <a:solidFill>
                  <a:schemeClr val="lt1"/>
                </a:solidFill>
                <a:latin typeface="Calibri"/>
                <a:ea typeface="Calibri"/>
                <a:cs typeface="Calibri"/>
                <a:sym typeface="Calibri"/>
              </a:endParaRPr>
            </a:p>
          </p:txBody>
        </p:sp>
        <p:sp>
          <p:nvSpPr>
            <p:cNvPr id="102" name="Google Shape;102;p2"/>
            <p:cNvSpPr/>
            <p:nvPr/>
          </p:nvSpPr>
          <p:spPr>
            <a:xfrm>
              <a:off x="3982641" y="8631032"/>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grpSp>
        <p:nvGrpSpPr>
          <p:cNvPr id="103" name="Google Shape;103;p2"/>
          <p:cNvGrpSpPr/>
          <p:nvPr/>
        </p:nvGrpSpPr>
        <p:grpSpPr>
          <a:xfrm>
            <a:off x="9857465" y="6986616"/>
            <a:ext cx="4967856" cy="668610"/>
            <a:chOff x="-1480612" y="9481291"/>
            <a:chExt cx="5548816" cy="354832"/>
          </a:xfrm>
        </p:grpSpPr>
        <p:sp>
          <p:nvSpPr>
            <p:cNvPr id="104" name="Google Shape;104;p2"/>
            <p:cNvSpPr/>
            <p:nvPr/>
          </p:nvSpPr>
          <p:spPr>
            <a:xfrm>
              <a:off x="-1122445" y="9481291"/>
              <a:ext cx="5190649" cy="354832"/>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3600"/>
                <a:buFont typeface="Arial"/>
                <a:buNone/>
              </a:pPr>
              <a:r>
                <a:rPr lang="en-US" sz="3600" b="0" i="0" u="none" strike="noStrike" cap="none" dirty="0">
                  <a:solidFill>
                    <a:schemeClr val="lt1"/>
                  </a:solidFill>
                  <a:latin typeface="Calibri"/>
                  <a:ea typeface="Calibri"/>
                  <a:cs typeface="Calibri"/>
                  <a:sym typeface="Calibri"/>
                </a:rPr>
                <a:t>	</a:t>
              </a:r>
              <a:r>
                <a:rPr lang="en-US" sz="3600" b="1" i="0" u="none" strike="noStrike" cap="none" dirty="0">
                  <a:solidFill>
                    <a:schemeClr val="lt1"/>
                  </a:solidFill>
                  <a:latin typeface="Calibri"/>
                  <a:ea typeface="Calibri"/>
                  <a:cs typeface="Calibri"/>
                  <a:sym typeface="Calibri"/>
                </a:rPr>
                <a:t>Supervised by</a:t>
              </a:r>
              <a:endParaRPr sz="1800" b="1" i="0" u="none" strike="noStrike" cap="none" dirty="0">
                <a:solidFill>
                  <a:schemeClr val="lt1"/>
                </a:solidFill>
                <a:latin typeface="Calibri"/>
                <a:ea typeface="Calibri"/>
                <a:cs typeface="Calibri"/>
                <a:sym typeface="Calibri"/>
              </a:endParaRPr>
            </a:p>
          </p:txBody>
        </p:sp>
        <p:sp>
          <p:nvSpPr>
            <p:cNvPr id="105" name="Google Shape;105;p2"/>
            <p:cNvSpPr/>
            <p:nvPr/>
          </p:nvSpPr>
          <p:spPr>
            <a:xfrm>
              <a:off x="-1480612" y="9481291"/>
              <a:ext cx="715156" cy="35483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06" name="Google Shape;106;p2"/>
          <p:cNvSpPr txBox="1"/>
          <p:nvPr/>
        </p:nvSpPr>
        <p:spPr>
          <a:xfrm>
            <a:off x="1303478" y="7884308"/>
            <a:ext cx="6511200" cy="258528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err="1" smtClean="0">
                <a:solidFill>
                  <a:schemeClr val="dk1"/>
                </a:solidFill>
                <a:latin typeface="Calibri"/>
                <a:ea typeface="Calibri"/>
                <a:cs typeface="Calibri"/>
                <a:sym typeface="Calibri"/>
              </a:rPr>
              <a:t>Devit</a:t>
            </a:r>
            <a:r>
              <a:rPr lang="en-US" sz="3600" b="1" i="0" u="none" strike="noStrike" cap="none" dirty="0" smtClean="0">
                <a:solidFill>
                  <a:schemeClr val="dk1"/>
                </a:solidFill>
                <a:latin typeface="Calibri"/>
                <a:ea typeface="Calibri"/>
                <a:cs typeface="Calibri"/>
                <a:sym typeface="Calibri"/>
              </a:rPr>
              <a:t> </a:t>
            </a:r>
            <a:r>
              <a:rPr lang="en-US" sz="3600" b="1" i="0" u="none" strike="noStrike" cap="none" dirty="0">
                <a:solidFill>
                  <a:schemeClr val="dk1"/>
                </a:solidFill>
                <a:latin typeface="Calibri"/>
                <a:ea typeface="Calibri"/>
                <a:cs typeface="Calibri"/>
                <a:sym typeface="Calibri"/>
              </a:rPr>
              <a:t>Chandra Roy (1710776108</a:t>
            </a:r>
            <a:r>
              <a:rPr lang="en-US" sz="3600" b="1" i="0" u="none" strike="noStrike" cap="none" dirty="0" smtClean="0">
                <a:solidFill>
                  <a:schemeClr val="dk1"/>
                </a:solidFill>
                <a:latin typeface="Calibri"/>
                <a:ea typeface="Calibri"/>
                <a:cs typeface="Calibri"/>
                <a:sym typeface="Calibri"/>
              </a:rPr>
              <a:t>)</a:t>
            </a:r>
          </a:p>
          <a:p>
            <a:pPr>
              <a:buSzPts val="3600"/>
            </a:pPr>
            <a:r>
              <a:rPr lang="en-US" sz="3600" b="1" dirty="0" err="1">
                <a:latin typeface="Calibri" panose="020F0502020204030204" pitchFamily="34" charset="0"/>
                <a:cs typeface="Calibri" panose="020F0502020204030204" pitchFamily="34" charset="0"/>
              </a:rPr>
              <a:t>Mayisa</a:t>
            </a:r>
            <a:r>
              <a:rPr lang="en-US" sz="3600" b="1" dirty="0">
                <a:latin typeface="Calibri" panose="020F0502020204030204" pitchFamily="34" charset="0"/>
                <a:cs typeface="Calibri" panose="020F0502020204030204" pitchFamily="34" charset="0"/>
              </a:rPr>
              <a:t> </a:t>
            </a:r>
            <a:r>
              <a:rPr lang="en-US" sz="3600" b="1" dirty="0" err="1" smtClean="0">
                <a:latin typeface="Calibri" panose="020F0502020204030204" pitchFamily="34" charset="0"/>
                <a:cs typeface="Calibri" panose="020F0502020204030204" pitchFamily="34" charset="0"/>
              </a:rPr>
              <a:t>Sanchita</a:t>
            </a:r>
            <a:r>
              <a:rPr lang="en-US" sz="3600" b="1" dirty="0">
                <a:latin typeface="Calibri" panose="020F0502020204030204" pitchFamily="34" charset="0"/>
                <a:cs typeface="Calibri" panose="020F0502020204030204" pitchFamily="34" charset="0"/>
              </a:rPr>
              <a:t> </a:t>
            </a:r>
            <a:r>
              <a:rPr lang="en-US" sz="3600" b="1" dirty="0" smtClean="0">
                <a:solidFill>
                  <a:schemeClr val="dk1"/>
                </a:solidFill>
                <a:latin typeface="Calibri"/>
                <a:cs typeface="Calibri"/>
                <a:sym typeface="Calibri"/>
              </a:rPr>
              <a:t>(1612076130)</a:t>
            </a:r>
          </a:p>
          <a:p>
            <a:pPr lvl="0">
              <a:buSzPts val="3600"/>
            </a:pPr>
            <a:r>
              <a:rPr lang="en-US" sz="3600" b="1" dirty="0" smtClean="0">
                <a:solidFill>
                  <a:schemeClr val="dk1"/>
                </a:solidFill>
                <a:latin typeface="Calibri"/>
                <a:ea typeface="Calibri"/>
                <a:cs typeface="Calibri"/>
                <a:sym typeface="Calibri"/>
              </a:rPr>
              <a:t>Md. </a:t>
            </a:r>
            <a:r>
              <a:rPr lang="en-US" sz="3600" b="1" dirty="0" err="1" smtClean="0">
                <a:solidFill>
                  <a:schemeClr val="dk1"/>
                </a:solidFill>
                <a:latin typeface="Calibri"/>
                <a:ea typeface="Calibri"/>
                <a:cs typeface="Calibri"/>
                <a:sym typeface="Calibri"/>
              </a:rPr>
              <a:t>Julfiker</a:t>
            </a:r>
            <a:r>
              <a:rPr lang="en-US" sz="3600" b="1" dirty="0" smtClean="0">
                <a:solidFill>
                  <a:schemeClr val="dk1"/>
                </a:solidFill>
                <a:latin typeface="Calibri"/>
                <a:ea typeface="Calibri"/>
                <a:cs typeface="Calibri"/>
                <a:sym typeface="Calibri"/>
              </a:rPr>
              <a:t> Ali (1710476105)</a:t>
            </a:r>
            <a:endParaRPr lang="en-US" sz="3600" b="1" dirty="0" smtClean="0"/>
          </a:p>
          <a:p>
            <a:pPr>
              <a:buSzPts val="3600"/>
            </a:pPr>
            <a:endParaRPr sz="36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Calibri"/>
              <a:ea typeface="Calibri"/>
              <a:cs typeface="Calibri"/>
              <a:sym typeface="Calibri"/>
            </a:endParaRPr>
          </a:p>
        </p:txBody>
      </p:sp>
      <p:sp>
        <p:nvSpPr>
          <p:cNvPr id="107" name="Google Shape;107;p2"/>
          <p:cNvSpPr txBox="1"/>
          <p:nvPr/>
        </p:nvSpPr>
        <p:spPr>
          <a:xfrm>
            <a:off x="10178120" y="8318418"/>
            <a:ext cx="7686900" cy="28629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a:solidFill>
                  <a:schemeClr val="dk1"/>
                </a:solidFill>
                <a:latin typeface="Calibri"/>
                <a:ea typeface="Calibri"/>
                <a:cs typeface="Calibri"/>
                <a:sym typeface="Calibri"/>
              </a:rPr>
              <a:t>Dr. Bimal Kumar Pramanik</a:t>
            </a:r>
            <a:endParaRPr sz="3600" b="1"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Professor</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Computer Science and Engineering</a:t>
            </a:r>
            <a:endParaRPr/>
          </a:p>
          <a:p>
            <a:pPr marL="0" marR="0" lvl="0" indent="0" algn="l"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University Of Rajshahi</a:t>
            </a:r>
            <a:endParaRPr sz="36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3600"/>
              <a:buFont typeface="Arial"/>
              <a:buNone/>
            </a:pPr>
            <a:endParaRPr sz="3600" b="0" i="0" u="none" strike="noStrike" cap="none">
              <a:solidFill>
                <a:srgbClr val="000000"/>
              </a:solidFill>
              <a:latin typeface="Arial"/>
              <a:ea typeface="Arial"/>
              <a:cs typeface="Arial"/>
              <a:sym typeface="Arial"/>
            </a:endParaRPr>
          </a:p>
        </p:txBody>
      </p:sp>
      <p:sp>
        <p:nvSpPr>
          <p:cNvPr id="108" name="Google Shape;108;p2"/>
          <p:cNvSpPr/>
          <p:nvPr/>
        </p:nvSpPr>
        <p:spPr>
          <a:xfrm>
            <a:off x="1535378" y="1977772"/>
            <a:ext cx="831243" cy="827992"/>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2"/>
          <p:cNvSpPr/>
          <p:nvPr/>
        </p:nvSpPr>
        <p:spPr>
          <a:xfrm>
            <a:off x="14586154" y="6986962"/>
            <a:ext cx="640455" cy="667918"/>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C55A11"/>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2"/>
          <p:cNvSpPr txBox="1"/>
          <p:nvPr/>
        </p:nvSpPr>
        <p:spPr>
          <a:xfrm>
            <a:off x="5539950" y="3549975"/>
            <a:ext cx="88638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Calibri"/>
              <a:ea typeface="Calibri"/>
              <a:cs typeface="Calibri"/>
              <a:sym typeface="Calibri"/>
            </a:endParaRPr>
          </a:p>
        </p:txBody>
      </p:sp>
      <p:pic>
        <p:nvPicPr>
          <p:cNvPr id="111" name="Google Shape;111;p2"/>
          <p:cNvPicPr preferRelativeResize="0"/>
          <p:nvPr/>
        </p:nvPicPr>
        <p:blipFill>
          <a:blip r:embed="rId3">
            <a:alphaModFix/>
          </a:blip>
          <a:stretch>
            <a:fillRect/>
          </a:stretch>
        </p:blipFill>
        <p:spPr>
          <a:xfrm>
            <a:off x="7540389" y="3318950"/>
            <a:ext cx="2311962" cy="2326414"/>
          </a:xfrm>
          <a:prstGeom prst="rect">
            <a:avLst/>
          </a:prstGeom>
          <a:noFill/>
          <a:ln>
            <a:noFill/>
          </a:ln>
        </p:spPr>
      </p:pic>
      <p:sp>
        <p:nvSpPr>
          <p:cNvPr id="112" name="Google Shape;112;p2"/>
          <p:cNvSpPr txBox="1"/>
          <p:nvPr/>
        </p:nvSpPr>
        <p:spPr>
          <a:xfrm>
            <a:off x="6158375" y="5874925"/>
            <a:ext cx="5076000" cy="815700"/>
          </a:xfrm>
          <a:prstGeom prst="rect">
            <a:avLst/>
          </a:prstGeom>
          <a:noFill/>
          <a:ln w="9525" cap="flat" cmpd="sng">
            <a:solidFill>
              <a:srgbClr val="00FF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US" sz="4100">
                <a:latin typeface="Calibri"/>
                <a:ea typeface="Calibri"/>
                <a:cs typeface="Calibri"/>
                <a:sym typeface="Calibri"/>
              </a:rPr>
              <a:t>University of Rajshahi</a:t>
            </a:r>
            <a:endParaRPr sz="41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grpSp>
        <p:nvGrpSpPr>
          <p:cNvPr id="117" name="Google Shape;117;p3"/>
          <p:cNvGrpSpPr/>
          <p:nvPr/>
        </p:nvGrpSpPr>
        <p:grpSpPr>
          <a:xfrm>
            <a:off x="-26281" y="774700"/>
            <a:ext cx="15071695" cy="827992"/>
            <a:chOff x="-16184" y="8640158"/>
            <a:chExt cx="4045716" cy="439420"/>
          </a:xfrm>
        </p:grpSpPr>
        <p:sp>
          <p:nvSpPr>
            <p:cNvPr id="118" name="Google Shape;118;p3"/>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 Introduction</a:t>
              </a:r>
              <a:endParaRPr sz="2000" b="0" i="0" u="none" strike="noStrike" cap="none">
                <a:solidFill>
                  <a:schemeClr val="lt1"/>
                </a:solidFill>
                <a:latin typeface="Calibri"/>
                <a:ea typeface="Calibri"/>
                <a:cs typeface="Calibri"/>
                <a:sym typeface="Calibri"/>
              </a:endParaRPr>
            </a:p>
          </p:txBody>
        </p:sp>
        <p:sp>
          <p:nvSpPr>
            <p:cNvPr id="119" name="Google Shape;119;p3"/>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20" name="Google Shape;120;p3"/>
          <p:cNvSpPr txBox="1"/>
          <p:nvPr/>
        </p:nvSpPr>
        <p:spPr>
          <a:xfrm>
            <a:off x="1807028" y="2029641"/>
            <a:ext cx="11619005" cy="6709489"/>
          </a:xfrm>
          <a:prstGeom prst="rect">
            <a:avLst/>
          </a:prstGeom>
          <a:noFill/>
          <a:ln>
            <a:noFill/>
          </a:ln>
        </p:spPr>
        <p:txBody>
          <a:bodyPr spcFirstLastPara="1" wrap="square" lIns="91425" tIns="45700" rIns="91425" bIns="45700" anchor="t" anchorCtr="0">
            <a:spAutoFit/>
          </a:bodyPr>
          <a:lstStyle/>
          <a:p>
            <a:pPr marL="571500" marR="0" lvl="0" indent="-342900" algn="l" rtl="0">
              <a:lnSpc>
                <a:spcPct val="100000"/>
              </a:lnSpc>
              <a:spcBef>
                <a:spcPts val="0"/>
              </a:spcBef>
              <a:spcAft>
                <a:spcPts val="0"/>
              </a:spcAft>
              <a:buClr>
                <a:schemeClr val="dk1"/>
              </a:buClr>
              <a:buSzPts val="3600"/>
              <a:buFont typeface="Noto Sans Symbols"/>
              <a:buNone/>
            </a:pPr>
            <a:endParaRPr sz="3200" b="0" i="0" u="none" strike="noStrike" cap="none" dirty="0">
              <a:solidFill>
                <a:schemeClr val="dk1"/>
              </a:solidFill>
              <a:latin typeface="Calibri"/>
              <a:ea typeface="Calibri"/>
              <a:cs typeface="Calibri"/>
              <a:sym typeface="Calibri"/>
            </a:endParaRP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Blood has many secrets that affect human life. </a:t>
            </a: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It is the postman that circulates through body and visits all organs </a:t>
            </a:r>
          </a:p>
          <a:p>
            <a:pPr marL="571500" marR="0" lvl="0" indent="-571500" algn="just" rtl="0">
              <a:lnSpc>
                <a:spcPct val="100000"/>
              </a:lnSpc>
              <a:spcBef>
                <a:spcPts val="0"/>
              </a:spcBef>
              <a:spcAft>
                <a:spcPts val="0"/>
              </a:spcAft>
              <a:buClr>
                <a:schemeClr val="dk1"/>
              </a:buClr>
              <a:buSzPts val="3600"/>
              <a:buFont typeface="Noto Sans Symbols"/>
              <a:buChar char="✔"/>
            </a:pPr>
            <a:r>
              <a:rPr lang="en-US" sz="3200" dirty="0">
                <a:effectLst/>
                <a:latin typeface="+mn-lt"/>
                <a:ea typeface="Arial" panose="020B0604020202020204" pitchFamily="34" charset="0"/>
              </a:rPr>
              <a:t> The growth in WBC,RBC,PLT should be reflected in blood. This change could be detected by the values of parameters inside blood analysis tests . Depending on several attributes like age, gender, symptoms, and any health conditions, the physician can choose the specific blood tests for diagnosing the disease. Many blood tests are standard and essential for everyone to get. Blood tests are widespread because of that; most physicians may recommend blood tests to predict the health level of the patient’s body</a:t>
            </a:r>
            <a:endParaRPr sz="3200" b="0" i="0" u="none" strike="noStrike" cap="none" dirty="0">
              <a:solidFill>
                <a:srgbClr val="000000"/>
              </a:solidFill>
              <a:latin typeface="+mn-lt"/>
              <a:sym typeface="Arial"/>
            </a:endParaRPr>
          </a:p>
          <a:p>
            <a:pPr marL="571500" marR="0" lvl="0" indent="-571500" algn="l" rtl="0">
              <a:lnSpc>
                <a:spcPct val="100000"/>
              </a:lnSpc>
              <a:spcBef>
                <a:spcPts val="0"/>
              </a:spcBef>
              <a:spcAft>
                <a:spcPts val="0"/>
              </a:spcAft>
              <a:buClr>
                <a:schemeClr val="dk1"/>
              </a:buClr>
              <a:buSzPts val="3600"/>
              <a:buFont typeface="Noto Sans Symbols"/>
              <a:buChar char="✔"/>
            </a:pPr>
            <a:endParaRPr sz="1400" b="0" i="0" u="none" strike="noStrike" cap="none" dirty="0">
              <a:solidFill>
                <a:srgbClr val="000000"/>
              </a:solidFill>
              <a:latin typeface="Arial"/>
              <a:ea typeface="Arial"/>
              <a:cs typeface="Arial"/>
              <a:sym typeface="Arial"/>
            </a:endParaRPr>
          </a:p>
        </p:txBody>
      </p:sp>
      <p:pic>
        <p:nvPicPr>
          <p:cNvPr id="122" name="Google Shape;122;p3"/>
          <p:cNvPicPr preferRelativeResize="0"/>
          <p:nvPr/>
        </p:nvPicPr>
        <p:blipFill rotWithShape="1">
          <a:blip r:embed="rId3">
            <a:alphaModFix/>
          </a:blip>
          <a:srcRect/>
          <a:stretch/>
        </p:blipFill>
        <p:spPr>
          <a:xfrm>
            <a:off x="13700777" y="3053778"/>
            <a:ext cx="4952348" cy="4873111"/>
          </a:xfrm>
          <a:prstGeom prst="rect">
            <a:avLst/>
          </a:prstGeom>
          <a:noFill/>
          <a:ln>
            <a:noFill/>
          </a:ln>
        </p:spPr>
      </p:pic>
      <p:sp>
        <p:nvSpPr>
          <p:cNvPr id="123"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a:t>1</a:t>
            </a:r>
            <a:endParaRPr sz="287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grpSp>
        <p:nvGrpSpPr>
          <p:cNvPr id="128" name="Google Shape;128;p4"/>
          <p:cNvGrpSpPr/>
          <p:nvPr/>
        </p:nvGrpSpPr>
        <p:grpSpPr>
          <a:xfrm>
            <a:off x="-26281" y="774700"/>
            <a:ext cx="15071695" cy="827992"/>
            <a:chOff x="-16184" y="8640158"/>
            <a:chExt cx="4045716" cy="439420"/>
          </a:xfrm>
        </p:grpSpPr>
        <p:sp>
          <p:nvSpPr>
            <p:cNvPr id="129"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 Objectives</a:t>
              </a:r>
              <a:endParaRPr sz="1400" b="0" i="0" u="none" strike="noStrike" cap="none">
                <a:solidFill>
                  <a:srgbClr val="000000"/>
                </a:solidFill>
                <a:latin typeface="Arial"/>
                <a:ea typeface="Arial"/>
                <a:cs typeface="Arial"/>
                <a:sym typeface="Arial"/>
              </a:endParaRPr>
            </a:p>
            <a:p>
              <a:pPr marL="457200" marR="0" lvl="1"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Calibri"/>
                <a:ea typeface="Calibri"/>
                <a:cs typeface="Calibri"/>
                <a:sym typeface="Calibri"/>
              </a:endParaRPr>
            </a:p>
          </p:txBody>
        </p:sp>
        <p:sp>
          <p:nvSpPr>
            <p:cNvPr id="130"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31" name="Google Shape;131;p4"/>
          <p:cNvSpPr txBox="1"/>
          <p:nvPr/>
        </p:nvSpPr>
        <p:spPr>
          <a:xfrm>
            <a:off x="1199356" y="2070100"/>
            <a:ext cx="14615888" cy="4708941"/>
          </a:xfrm>
          <a:prstGeom prst="rect">
            <a:avLst/>
          </a:prstGeom>
          <a:noFill/>
          <a:ln>
            <a:noFill/>
          </a:ln>
        </p:spPr>
        <p:txBody>
          <a:bodyPr spcFirstLastPara="1" wrap="square" lIns="91425" tIns="45700" rIns="91425" bIns="45700" anchor="t" anchorCtr="0">
            <a:spAutoFit/>
          </a:bodyPr>
          <a:lstStyle/>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Quick diagnosis of diseases</a:t>
            </a:r>
            <a:endParaRPr dirty="0"/>
          </a:p>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Separate the affected and non-affected RBCs</a:t>
            </a:r>
            <a:endParaRPr dirty="0"/>
          </a:p>
          <a:p>
            <a:pPr marL="571500" marR="0" lvl="0" indent="-571500" algn="l" rtl="0">
              <a:lnSpc>
                <a:spcPct val="100000"/>
              </a:lnSpc>
              <a:spcBef>
                <a:spcPts val="0"/>
              </a:spcBef>
              <a:spcAft>
                <a:spcPts val="0"/>
              </a:spcAft>
              <a:buClr>
                <a:schemeClr val="dk1"/>
              </a:buClr>
              <a:buSzPts val="3600"/>
              <a:buFont typeface="Noto Sans Symbols"/>
              <a:buChar char="✔"/>
            </a:pPr>
            <a:r>
              <a:rPr lang="en-US" sz="6000" b="0" i="0" u="none" strike="noStrike" cap="none" dirty="0">
                <a:solidFill>
                  <a:srgbClr val="000000"/>
                </a:solidFill>
                <a:latin typeface="Arial"/>
                <a:ea typeface="Arial"/>
                <a:cs typeface="Arial"/>
                <a:sym typeface="Arial"/>
              </a:rPr>
              <a:t> Improve speed and accuracy in the results</a:t>
            </a:r>
            <a:endParaRPr dirty="0"/>
          </a:p>
        </p:txBody>
      </p:sp>
      <p:sp>
        <p:nvSpPr>
          <p:cNvPr id="132" name="Google Shape;132;p4"/>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770"/>
              <a:t>2</a:t>
            </a:r>
            <a:endParaRPr sz="367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grpSp>
        <p:nvGrpSpPr>
          <p:cNvPr id="144" name="Google Shape;144;p6"/>
          <p:cNvGrpSpPr/>
          <p:nvPr/>
        </p:nvGrpSpPr>
        <p:grpSpPr>
          <a:xfrm>
            <a:off x="-26281" y="774700"/>
            <a:ext cx="15071695" cy="827992"/>
            <a:chOff x="-16184" y="8640158"/>
            <a:chExt cx="4045716" cy="439420"/>
          </a:xfrm>
        </p:grpSpPr>
        <p:sp>
          <p:nvSpPr>
            <p:cNvPr id="145" name="Google Shape;145;p6"/>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marR="0" lvl="1" indent="0" algn="ctr" rtl="0">
                <a:lnSpc>
                  <a:spcPct val="100000"/>
                </a:lnSpc>
                <a:spcBef>
                  <a:spcPts val="0"/>
                </a:spcBef>
                <a:spcAft>
                  <a:spcPts val="0"/>
                </a:spcAft>
                <a:buClr>
                  <a:srgbClr val="000000"/>
                </a:buClr>
                <a:buSzPts val="5400"/>
                <a:buFont typeface="Arial"/>
                <a:buNone/>
              </a:pPr>
              <a:r>
                <a:rPr lang="en-US" sz="5400" b="0" i="0" u="none" strike="noStrike" cap="none">
                  <a:solidFill>
                    <a:schemeClr val="lt1"/>
                  </a:solidFill>
                  <a:latin typeface="Calibri"/>
                  <a:ea typeface="Calibri"/>
                  <a:cs typeface="Calibri"/>
                  <a:sym typeface="Calibri"/>
                </a:rPr>
                <a:t>Why this system is better than existing one?</a:t>
              </a:r>
              <a:endParaRPr sz="5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a:p>
              <a:pPr marL="457200" marR="0" lvl="1" indent="0" algn="ctr" rtl="0">
                <a:lnSpc>
                  <a:spcPct val="100000"/>
                </a:lnSpc>
                <a:spcBef>
                  <a:spcPts val="0"/>
                </a:spcBef>
                <a:spcAft>
                  <a:spcPts val="0"/>
                </a:spcAft>
                <a:buClr>
                  <a:srgbClr val="000000"/>
                </a:buClr>
                <a:buSzPts val="4400"/>
                <a:buFont typeface="Arial"/>
                <a:buNone/>
              </a:pPr>
              <a:endParaRPr sz="4400" b="0" i="0" u="none" strike="noStrike" cap="none">
                <a:solidFill>
                  <a:schemeClr val="lt1"/>
                </a:solidFill>
                <a:latin typeface="Calibri"/>
                <a:ea typeface="Calibri"/>
                <a:cs typeface="Calibri"/>
                <a:sym typeface="Calibri"/>
              </a:endParaRPr>
            </a:p>
          </p:txBody>
        </p:sp>
        <p:sp>
          <p:nvSpPr>
            <p:cNvPr id="146" name="Google Shape;146;p6"/>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147" name="Google Shape;147;p6"/>
          <p:cNvSpPr txBox="1"/>
          <p:nvPr/>
        </p:nvSpPr>
        <p:spPr>
          <a:xfrm>
            <a:off x="1199356" y="2070100"/>
            <a:ext cx="15544800" cy="6386323"/>
          </a:xfrm>
          <a:prstGeom prst="rect">
            <a:avLst/>
          </a:prstGeom>
          <a:noFill/>
          <a:ln>
            <a:noFill/>
          </a:ln>
        </p:spPr>
        <p:txBody>
          <a:bodyPr spcFirstLastPara="1" wrap="square" lIns="91425" tIns="45700" rIns="91425" bIns="45700" anchor="t" anchorCtr="0">
            <a:spAutoFit/>
          </a:bodyPr>
          <a:lstStyle/>
          <a:p>
            <a:pPr marL="571500" marR="0" lvl="0" indent="-654050" algn="just" rtl="0">
              <a:lnSpc>
                <a:spcPct val="100000"/>
              </a:lnSpc>
              <a:spcBef>
                <a:spcPts val="0"/>
              </a:spcBef>
              <a:spcAft>
                <a:spcPts val="0"/>
              </a:spcAft>
              <a:buClr>
                <a:schemeClr val="dk1"/>
              </a:buClr>
              <a:buSzPts val="4900"/>
              <a:buFont typeface="Noto Sans Symbols"/>
              <a:buChar char="✔"/>
            </a:pPr>
            <a:r>
              <a:rPr lang="en-US" sz="6000" b="0" i="0" u="none" strike="noStrike" cap="none" dirty="0">
                <a:solidFill>
                  <a:schemeClr val="dk1"/>
                </a:solidFill>
                <a:latin typeface="Calibri"/>
                <a:ea typeface="Calibri"/>
                <a:cs typeface="Calibri"/>
                <a:sym typeface="Calibri"/>
              </a:rPr>
              <a:t>No extra </a:t>
            </a:r>
            <a:r>
              <a:rPr lang="en-US" sz="6000" b="0" i="0" u="none" strike="noStrike" cap="none" dirty="0" err="1">
                <a:solidFill>
                  <a:schemeClr val="dk1"/>
                </a:solidFill>
                <a:latin typeface="Calibri"/>
                <a:ea typeface="Calibri"/>
                <a:cs typeface="Calibri"/>
                <a:sym typeface="Calibri"/>
              </a:rPr>
              <a:t>IoT</a:t>
            </a:r>
            <a:r>
              <a:rPr lang="en-US" sz="6000" b="0" i="0" u="none" strike="noStrike" cap="none" dirty="0">
                <a:solidFill>
                  <a:schemeClr val="dk1"/>
                </a:solidFill>
                <a:latin typeface="Calibri"/>
                <a:ea typeface="Calibri"/>
                <a:cs typeface="Calibri"/>
                <a:sym typeface="Calibri"/>
              </a:rPr>
              <a:t> device needed</a:t>
            </a:r>
            <a:endParaRPr sz="6000" b="0" i="0" u="none" strike="noStrike" cap="none" dirty="0">
              <a:solidFill>
                <a:srgbClr val="000000"/>
              </a:solidFill>
              <a:sym typeface="Arial"/>
            </a:endParaRPr>
          </a:p>
          <a:p>
            <a:pPr marL="571500" marR="0" lvl="0" indent="-654050" algn="just" rtl="0">
              <a:lnSpc>
                <a:spcPct val="100000"/>
              </a:lnSpc>
              <a:spcBef>
                <a:spcPts val="0"/>
              </a:spcBef>
              <a:spcAft>
                <a:spcPts val="0"/>
              </a:spcAft>
              <a:buClr>
                <a:schemeClr val="dk1"/>
              </a:buClr>
              <a:buSzPts val="4900"/>
              <a:buFont typeface="Noto Sans Symbols"/>
              <a:buChar char="✔"/>
            </a:pPr>
            <a:r>
              <a:rPr lang="en-US" sz="6000" b="0" i="0" u="none" strike="noStrike" cap="none" dirty="0">
                <a:solidFill>
                  <a:schemeClr val="dk1"/>
                </a:solidFill>
                <a:latin typeface="Calibri"/>
                <a:ea typeface="Calibri"/>
                <a:cs typeface="Calibri"/>
                <a:sym typeface="Calibri"/>
              </a:rPr>
              <a:t>No cloud system is needed</a:t>
            </a:r>
            <a:endParaRPr sz="6000" b="0" i="0" u="none" strike="noStrike" cap="none" dirty="0">
              <a:solidFill>
                <a:srgbClr val="000000"/>
              </a:solidFill>
              <a:sym typeface="Arial"/>
            </a:endParaRPr>
          </a:p>
          <a:p>
            <a:pPr marL="571500" marR="0" lvl="0" indent="-654050" algn="just" rtl="0">
              <a:lnSpc>
                <a:spcPct val="100000"/>
              </a:lnSpc>
              <a:spcBef>
                <a:spcPts val="0"/>
              </a:spcBef>
              <a:spcAft>
                <a:spcPts val="0"/>
              </a:spcAft>
              <a:buClr>
                <a:schemeClr val="dk1"/>
              </a:buClr>
              <a:buSzPts val="4900"/>
              <a:buFont typeface="Noto Sans Symbols"/>
              <a:buChar char="✔"/>
            </a:pPr>
            <a:r>
              <a:rPr lang="en-US" sz="6000" dirty="0">
                <a:solidFill>
                  <a:schemeClr val="dk1"/>
                </a:solidFill>
                <a:latin typeface="Calibri"/>
                <a:ea typeface="Calibri"/>
                <a:cs typeface="Calibri"/>
                <a:sym typeface="Calibri"/>
              </a:rPr>
              <a:t>Accuracy is higher than the others</a:t>
            </a:r>
            <a:endParaRPr sz="6000" dirty="0">
              <a:solidFill>
                <a:schemeClr val="dk1"/>
              </a:solidFill>
              <a:latin typeface="Calibri"/>
              <a:ea typeface="Calibri"/>
              <a:cs typeface="Calibri"/>
              <a:sym typeface="Calibri"/>
            </a:endParaRPr>
          </a:p>
          <a:p>
            <a:pPr marL="571500" marR="0" lvl="0" indent="-654050" algn="just" rtl="0">
              <a:lnSpc>
                <a:spcPct val="100000"/>
              </a:lnSpc>
              <a:spcBef>
                <a:spcPts val="0"/>
              </a:spcBef>
              <a:spcAft>
                <a:spcPts val="0"/>
              </a:spcAft>
              <a:buClr>
                <a:schemeClr val="dk1"/>
              </a:buClr>
              <a:buSzPts val="4900"/>
              <a:buFont typeface="Calibri"/>
              <a:buChar char="✔"/>
            </a:pPr>
            <a:r>
              <a:rPr lang="en-US" sz="6000" dirty="0">
                <a:solidFill>
                  <a:schemeClr val="dk1"/>
                </a:solidFill>
                <a:latin typeface="Calibri"/>
                <a:ea typeface="Calibri"/>
                <a:cs typeface="Calibri"/>
                <a:sym typeface="Calibri"/>
              </a:rPr>
              <a:t>Deals with an wider range of diseases</a:t>
            </a:r>
            <a:endParaRPr sz="6000" dirty="0">
              <a:solidFill>
                <a:schemeClr val="dk1"/>
              </a:solidFill>
              <a:latin typeface="Calibri"/>
              <a:ea typeface="Calibri"/>
              <a:cs typeface="Calibri"/>
              <a:sym typeface="Calibri"/>
            </a:endParaRPr>
          </a:p>
          <a:p>
            <a:pPr marL="571500" marR="0" lvl="0" indent="-654050" algn="just" rtl="0">
              <a:lnSpc>
                <a:spcPct val="100000"/>
              </a:lnSpc>
              <a:spcBef>
                <a:spcPts val="0"/>
              </a:spcBef>
              <a:spcAft>
                <a:spcPts val="0"/>
              </a:spcAft>
              <a:buClr>
                <a:schemeClr val="dk1"/>
              </a:buClr>
              <a:buSzPts val="4900"/>
              <a:buFont typeface="Calibri"/>
              <a:buChar char="✔"/>
            </a:pPr>
            <a:r>
              <a:rPr lang="en-US" sz="6000" dirty="0">
                <a:solidFill>
                  <a:schemeClr val="dk1"/>
                </a:solidFill>
                <a:latin typeface="Calibri"/>
                <a:ea typeface="Calibri"/>
                <a:cs typeface="Calibri"/>
                <a:sym typeface="Calibri"/>
              </a:rPr>
              <a:t>provides possibility of occurrence of any diseases</a:t>
            </a:r>
            <a:endParaRPr sz="6000" dirty="0">
              <a:solidFill>
                <a:schemeClr val="dk1"/>
              </a:solidFill>
              <a:latin typeface="Calibri"/>
              <a:ea typeface="Calibri"/>
              <a:cs typeface="Calibri"/>
              <a:sym typeface="Calibri"/>
            </a:endParaRPr>
          </a:p>
          <a:p>
            <a:pPr marL="457200" marR="0" lvl="0" indent="0" algn="just" rtl="0">
              <a:lnSpc>
                <a:spcPct val="100000"/>
              </a:lnSpc>
              <a:spcBef>
                <a:spcPts val="0"/>
              </a:spcBef>
              <a:spcAft>
                <a:spcPts val="0"/>
              </a:spcAft>
              <a:buNone/>
            </a:pPr>
            <a:endParaRPr sz="4900" dirty="0">
              <a:solidFill>
                <a:schemeClr val="dk1"/>
              </a:solidFill>
              <a:latin typeface="Calibri"/>
              <a:ea typeface="Calibri"/>
              <a:cs typeface="Calibri"/>
              <a:sym typeface="Calibri"/>
            </a:endParaRPr>
          </a:p>
        </p:txBody>
      </p:sp>
      <p:sp>
        <p:nvSpPr>
          <p:cNvPr id="6"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a:t>3</a:t>
            </a:r>
            <a:endParaRPr sz="287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grpSp>
        <p:nvGrpSpPr>
          <p:cNvPr id="171" name="Google Shape;171;p8"/>
          <p:cNvGrpSpPr/>
          <p:nvPr/>
        </p:nvGrpSpPr>
        <p:grpSpPr>
          <a:xfrm>
            <a:off x="-26281" y="774700"/>
            <a:ext cx="15071695" cy="827992"/>
            <a:chOff x="-16184" y="8640158"/>
            <a:chExt cx="4045716" cy="439420"/>
          </a:xfrm>
        </p:grpSpPr>
        <p:sp>
          <p:nvSpPr>
            <p:cNvPr id="172" name="Google Shape;172;p8"/>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dirty="0">
                  <a:solidFill>
                    <a:schemeClr val="lt1"/>
                  </a:solidFill>
                  <a:latin typeface="Calibri"/>
                  <a:ea typeface="Calibri"/>
                  <a:cs typeface="Calibri"/>
                  <a:sym typeface="Calibri"/>
                </a:rPr>
                <a:t>Methodology</a:t>
              </a:r>
              <a:endParaRPr lang="en-US" dirty="0"/>
            </a:p>
            <a:p>
              <a:pPr marL="457200" lvl="1" algn="ctr">
                <a:buSzPts val="5400"/>
              </a:pPr>
              <a:endParaRPr lang="en-US" sz="5400" dirty="0">
                <a:solidFill>
                  <a:schemeClr val="lt1"/>
                </a:solidFill>
                <a:latin typeface="Calibri"/>
                <a:ea typeface="Calibri"/>
                <a:cs typeface="Calibri"/>
                <a:sym typeface="Calibri"/>
              </a:endParaRPr>
            </a:p>
            <a:p>
              <a:pPr marL="457200" lvl="1" algn="ctr">
                <a:buSzPts val="2000"/>
              </a:pPr>
              <a:endParaRPr lang="en-US" sz="2000" dirty="0">
                <a:solidFill>
                  <a:schemeClr val="lt1"/>
                </a:solidFill>
                <a:latin typeface="Calibri"/>
                <a:ea typeface="Calibri"/>
                <a:cs typeface="Calibri"/>
                <a:sym typeface="Calibri"/>
              </a:endParaRPr>
            </a:p>
          </p:txBody>
        </p:sp>
        <p:sp>
          <p:nvSpPr>
            <p:cNvPr id="173" name="Google Shape;173;p8"/>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
        <p:nvSpPr>
          <p:cNvPr id="3" name="Rectangle: Rounded Corners 2">
            <a:extLst>
              <a:ext uri="{FF2B5EF4-FFF2-40B4-BE49-F238E27FC236}">
                <a16:creationId xmlns="" xmlns:a16="http://schemas.microsoft.com/office/drawing/2014/main" id="{F8509B25-C75F-44BD-B490-8AEC88AAE75B}"/>
              </a:ext>
            </a:extLst>
          </p:cNvPr>
          <p:cNvSpPr/>
          <p:nvPr/>
        </p:nvSpPr>
        <p:spPr>
          <a:xfrm>
            <a:off x="283029" y="2024743"/>
            <a:ext cx="5551714" cy="65314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800" dirty="0">
                <a:latin typeface="Times New Roman" panose="02020603050405020304" pitchFamily="18" charset="0"/>
                <a:cs typeface="Times New Roman" panose="02020603050405020304" pitchFamily="18" charset="0"/>
              </a:rPr>
              <a:t>Working Flow:</a:t>
            </a:r>
          </a:p>
        </p:txBody>
      </p:sp>
      <p:sp>
        <p:nvSpPr>
          <p:cNvPr id="8" name="Google Shape;123;p3"/>
          <p:cNvSpPr txBox="1">
            <a:spLocks noGrp="1"/>
          </p:cNvSpPr>
          <p:nvPr>
            <p:ph type="sldNum" idx="12"/>
          </p:nvPr>
        </p:nvSpPr>
        <p:spPr>
          <a:xfrm>
            <a:off x="13426034" y="9911198"/>
            <a:ext cx="4277400" cy="5694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SzPts val="1870"/>
              <a:buFont typeface="Arial"/>
              <a:buNone/>
            </a:pPr>
            <a:r>
              <a:rPr lang="en-US" sz="2870" dirty="0" smtClean="0"/>
              <a:t>4</a:t>
            </a:r>
            <a:endParaRPr sz="2870" dirty="0"/>
          </a:p>
        </p:txBody>
      </p:sp>
      <p:grpSp>
        <p:nvGrpSpPr>
          <p:cNvPr id="4" name="Group 3"/>
          <p:cNvGrpSpPr/>
          <p:nvPr/>
        </p:nvGrpSpPr>
        <p:grpSpPr>
          <a:xfrm>
            <a:off x="5834743" y="1861536"/>
            <a:ext cx="6323920" cy="8619061"/>
            <a:chOff x="7531576" y="2796222"/>
            <a:chExt cx="3947160" cy="5100955"/>
          </a:xfrm>
        </p:grpSpPr>
        <p:sp>
          <p:nvSpPr>
            <p:cNvPr id="31" name="Oval 30"/>
            <p:cNvSpPr>
              <a:spLocks/>
            </p:cNvSpPr>
            <p:nvPr/>
          </p:nvSpPr>
          <p:spPr>
            <a:xfrm>
              <a:off x="8404066" y="2796222"/>
              <a:ext cx="2101215" cy="805815"/>
            </a:xfrm>
            <a:prstGeom prst="ellipse">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Collection of Dataset</a:t>
              </a:r>
              <a:endParaRPr lang="en-US" sz="2800" dirty="0">
                <a:effectLst/>
                <a:latin typeface="Arial" panose="020B0604020202020204" pitchFamily="34" charset="0"/>
                <a:ea typeface="Arial" panose="020B0604020202020204" pitchFamily="34" charset="0"/>
              </a:endParaRPr>
            </a:p>
          </p:txBody>
        </p:sp>
        <p:sp>
          <p:nvSpPr>
            <p:cNvPr id="32" name="Rectangle 31"/>
            <p:cNvSpPr>
              <a:spLocks/>
            </p:cNvSpPr>
            <p:nvPr/>
          </p:nvSpPr>
          <p:spPr>
            <a:xfrm>
              <a:off x="7531576" y="385540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Selection of attributes</a:t>
              </a:r>
              <a:endParaRPr lang="en-US" sz="2800" dirty="0">
                <a:effectLst/>
                <a:latin typeface="Arial" panose="020B0604020202020204" pitchFamily="34" charset="0"/>
                <a:ea typeface="Arial" panose="020B0604020202020204" pitchFamily="34" charset="0"/>
              </a:endParaRPr>
            </a:p>
          </p:txBody>
        </p:sp>
        <p:sp>
          <p:nvSpPr>
            <p:cNvPr id="33" name="Rectangle 32"/>
            <p:cNvSpPr>
              <a:spLocks/>
            </p:cNvSpPr>
            <p:nvPr/>
          </p:nvSpPr>
          <p:spPr>
            <a:xfrm>
              <a:off x="7539196" y="473170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Data Pre-Processing</a:t>
              </a:r>
              <a:endParaRPr lang="en-US" sz="2800" dirty="0">
                <a:effectLst/>
                <a:latin typeface="Arial" panose="020B0604020202020204" pitchFamily="34" charset="0"/>
                <a:ea typeface="Arial" panose="020B0604020202020204" pitchFamily="34" charset="0"/>
              </a:endParaRPr>
            </a:p>
          </p:txBody>
        </p:sp>
        <p:sp>
          <p:nvSpPr>
            <p:cNvPr id="34" name="Rectangle 33"/>
            <p:cNvSpPr>
              <a:spLocks/>
            </p:cNvSpPr>
            <p:nvPr/>
          </p:nvSpPr>
          <p:spPr>
            <a:xfrm>
              <a:off x="7539196" y="561562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Splitting of Data</a:t>
              </a:r>
              <a:endParaRPr lang="en-US" sz="2800" dirty="0">
                <a:effectLst/>
                <a:latin typeface="Arial" panose="020B0604020202020204" pitchFamily="34" charset="0"/>
                <a:ea typeface="Arial" panose="020B0604020202020204" pitchFamily="34" charset="0"/>
              </a:endParaRPr>
            </a:p>
          </p:txBody>
        </p:sp>
        <p:sp>
          <p:nvSpPr>
            <p:cNvPr id="35" name="Rectangle 34"/>
            <p:cNvSpPr>
              <a:spLocks/>
            </p:cNvSpPr>
            <p:nvPr/>
          </p:nvSpPr>
          <p:spPr>
            <a:xfrm>
              <a:off x="7569676" y="6491922"/>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Model Generation</a:t>
              </a:r>
              <a:endParaRPr lang="en-US" sz="2800" dirty="0">
                <a:effectLst/>
                <a:latin typeface="Arial" panose="020B0604020202020204" pitchFamily="34" charset="0"/>
                <a:ea typeface="Arial" panose="020B0604020202020204" pitchFamily="34" charset="0"/>
              </a:endParaRPr>
            </a:p>
          </p:txBody>
        </p:sp>
        <p:sp>
          <p:nvSpPr>
            <p:cNvPr id="36" name="Rectangle 35"/>
            <p:cNvSpPr>
              <a:spLocks/>
            </p:cNvSpPr>
            <p:nvPr/>
          </p:nvSpPr>
          <p:spPr>
            <a:xfrm>
              <a:off x="7554436" y="7356157"/>
              <a:ext cx="3909060" cy="541020"/>
            </a:xfrm>
            <a:prstGeom prst="rect">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marL="0" marR="0" algn="ctr">
                <a:lnSpc>
                  <a:spcPct val="115000"/>
                </a:lnSpc>
                <a:spcBef>
                  <a:spcPts val="0"/>
                </a:spcBef>
                <a:spcAft>
                  <a:spcPts val="0"/>
                </a:spcAft>
              </a:pPr>
              <a:r>
                <a:rPr lang="en-US" sz="2800" b="1" dirty="0">
                  <a:solidFill>
                    <a:srgbClr val="000000"/>
                  </a:solidFill>
                  <a:effectLst/>
                  <a:latin typeface="Times New Roman" panose="02020603050405020304" pitchFamily="18" charset="0"/>
                  <a:ea typeface="Arial" panose="020B0604020202020204" pitchFamily="34" charset="0"/>
                </a:rPr>
                <a:t>Evaluation</a:t>
              </a:r>
              <a:endParaRPr lang="en-US" sz="2800" dirty="0">
                <a:effectLst/>
                <a:latin typeface="Arial" panose="020B0604020202020204" pitchFamily="34" charset="0"/>
                <a:ea typeface="Arial" panose="020B0604020202020204" pitchFamily="34" charset="0"/>
              </a:endParaRPr>
            </a:p>
          </p:txBody>
        </p:sp>
        <p:sp>
          <p:nvSpPr>
            <p:cNvPr id="37" name="Down Arrow 36"/>
            <p:cNvSpPr>
              <a:spLocks/>
            </p:cNvSpPr>
            <p:nvPr/>
          </p:nvSpPr>
          <p:spPr>
            <a:xfrm>
              <a:off x="9390856" y="700817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8" name="Down Arrow 37"/>
            <p:cNvSpPr>
              <a:spLocks/>
            </p:cNvSpPr>
            <p:nvPr/>
          </p:nvSpPr>
          <p:spPr>
            <a:xfrm>
              <a:off x="9362281" y="613568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39" name="Down Arrow 38"/>
            <p:cNvSpPr>
              <a:spLocks/>
            </p:cNvSpPr>
            <p:nvPr/>
          </p:nvSpPr>
          <p:spPr>
            <a:xfrm>
              <a:off x="9366091" y="5259387"/>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0" name="Down Arrow 39"/>
            <p:cNvSpPr>
              <a:spLocks/>
            </p:cNvSpPr>
            <p:nvPr/>
          </p:nvSpPr>
          <p:spPr>
            <a:xfrm>
              <a:off x="9360376" y="4400232"/>
              <a:ext cx="247650" cy="36195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
          <p:nvSpPr>
            <p:cNvPr id="41" name="Down Arrow 40"/>
            <p:cNvSpPr>
              <a:spLocks/>
            </p:cNvSpPr>
            <p:nvPr/>
          </p:nvSpPr>
          <p:spPr>
            <a:xfrm>
              <a:off x="9341326" y="3597592"/>
              <a:ext cx="209550" cy="261620"/>
            </a:xfrm>
            <a:prstGeom prst="downArrow">
              <a:avLst/>
            </a:prstGeom>
          </p:spPr>
          <p:style>
            <a:lnRef idx="1">
              <a:schemeClr val="accent1"/>
            </a:lnRef>
            <a:fillRef idx="3">
              <a:schemeClr val="accent1"/>
            </a:fillRef>
            <a:effectRef idx="2">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 xmlns:a16="http://schemas.microsoft.com/office/drawing/2014/main" id="{D2A1AE1B-9043-944A-6F49-3310B00D9F02}"/>
              </a:ext>
            </a:extLst>
          </p:cNvPr>
          <p:cNvSpPr>
            <a:spLocks noGrp="1"/>
          </p:cNvSpPr>
          <p:nvPr>
            <p:ph type="sldNum" idx="12"/>
          </p:nvPr>
        </p:nvSpPr>
        <p:spPr/>
        <p:txBody>
          <a:bodyPr/>
          <a:lstStyle/>
          <a:p>
            <a:pPr marL="0" lvl="0" indent="0" algn="r" rtl="0">
              <a:spcBef>
                <a:spcPts val="0"/>
              </a:spcBef>
              <a:spcAft>
                <a:spcPts val="0"/>
              </a:spcAft>
              <a:buNone/>
            </a:pPr>
            <a:r>
              <a:rPr lang="en-US" sz="3200" dirty="0" smtClean="0"/>
              <a:t>5</a:t>
            </a:r>
            <a:endParaRPr lang="en-US" sz="3200" dirty="0"/>
          </a:p>
        </p:txBody>
      </p:sp>
      <p:sp>
        <p:nvSpPr>
          <p:cNvPr id="2" name="Rectangle 1"/>
          <p:cNvSpPr/>
          <p:nvPr/>
        </p:nvSpPr>
        <p:spPr>
          <a:xfrm>
            <a:off x="1091974" y="2173542"/>
            <a:ext cx="15939867" cy="5632311"/>
          </a:xfrm>
          <a:prstGeom prst="rect">
            <a:avLst/>
          </a:prstGeom>
        </p:spPr>
        <p:txBody>
          <a:bodyPr wrap="square">
            <a:spAutoFit/>
          </a:bodyPr>
          <a:lstStyle/>
          <a:p>
            <a:r>
              <a:rPr lang="en-US" sz="6000" dirty="0">
                <a:latin typeface="+mn-lt"/>
                <a:cs typeface="Times New Roman" panose="02020603050405020304" pitchFamily="18" charset="0"/>
              </a:rPr>
              <a:t>K-nearest neighbors (KNN) algorithm is a type of supervised ML algorithm which can be used for both classification as well as regression predictive problems. However, it is mainly used for classification predictive problems in industry.</a:t>
            </a:r>
          </a:p>
        </p:txBody>
      </p:sp>
      <p:grpSp>
        <p:nvGrpSpPr>
          <p:cNvPr id="7" name="Google Shape;128;p4"/>
          <p:cNvGrpSpPr/>
          <p:nvPr/>
        </p:nvGrpSpPr>
        <p:grpSpPr>
          <a:xfrm>
            <a:off x="-26281" y="774700"/>
            <a:ext cx="15071695" cy="827992"/>
            <a:chOff x="-16184" y="8640158"/>
            <a:chExt cx="4045716" cy="439420"/>
          </a:xfrm>
        </p:grpSpPr>
        <p:sp>
          <p:nvSpPr>
            <p:cNvPr id="8"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algn="ctr"/>
              <a:r>
                <a:rPr lang="en-US" sz="5400" dirty="0">
                  <a:solidFill>
                    <a:schemeClr val="bg1"/>
                  </a:solidFill>
                  <a:latin typeface="Calibri" panose="020F0502020204030204" pitchFamily="34" charset="0"/>
                  <a:cs typeface="Calibri" panose="020F0502020204030204" pitchFamily="34" charset="0"/>
                </a:rPr>
                <a:t>KNN Classifier Algorithm:</a:t>
              </a:r>
            </a:p>
          </p:txBody>
        </p:sp>
        <p:sp>
          <p:nvSpPr>
            <p:cNvPr id="9"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 xmlns:p14="http://schemas.microsoft.com/office/powerpoint/2010/main" val="3515920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1634BFC7-0A80-1427-6A4C-FE6E58888B24}"/>
              </a:ext>
            </a:extLst>
          </p:cNvPr>
          <p:cNvSpPr>
            <a:spLocks noGrp="1"/>
          </p:cNvSpPr>
          <p:nvPr>
            <p:ph type="subTitle" idx="1"/>
          </p:nvPr>
        </p:nvSpPr>
        <p:spPr>
          <a:xfrm>
            <a:off x="2090539" y="2294164"/>
            <a:ext cx="14257735" cy="5389759"/>
          </a:xfrm>
        </p:spPr>
        <p:txBody>
          <a:bodyPr>
            <a:noAutofit/>
          </a:bodyPr>
          <a:lstStyle/>
          <a:p>
            <a:pPr algn="just"/>
            <a:r>
              <a:rPr lang="en-US" sz="3600" b="1" i="0" dirty="0">
                <a:solidFill>
                  <a:srgbClr val="000000"/>
                </a:solidFill>
                <a:effectLst/>
                <a:latin typeface="+mn-lt"/>
                <a:cs typeface="Times New Roman" panose="02020603050405020304" pitchFamily="18" charset="0"/>
              </a:rPr>
              <a:t>Step 1</a:t>
            </a:r>
            <a:r>
              <a:rPr lang="en-US" sz="3600" b="0" i="0" dirty="0">
                <a:solidFill>
                  <a:srgbClr val="000000"/>
                </a:solidFill>
                <a:effectLst/>
                <a:latin typeface="+mn-lt"/>
                <a:cs typeface="Times New Roman" panose="02020603050405020304" pitchFamily="18" charset="0"/>
              </a:rPr>
              <a:t> − Load datasets</a:t>
            </a:r>
          </a:p>
          <a:p>
            <a:pPr algn="just"/>
            <a:r>
              <a:rPr lang="en-US" sz="3600" b="1" i="0" dirty="0">
                <a:solidFill>
                  <a:srgbClr val="000000"/>
                </a:solidFill>
                <a:effectLst/>
                <a:latin typeface="+mn-lt"/>
                <a:cs typeface="Times New Roman" panose="02020603050405020304" pitchFamily="18" charset="0"/>
              </a:rPr>
              <a:t>Step 2</a:t>
            </a:r>
            <a:r>
              <a:rPr lang="en-US" sz="3600" b="0" i="0" dirty="0">
                <a:solidFill>
                  <a:srgbClr val="000000"/>
                </a:solidFill>
                <a:effectLst/>
                <a:latin typeface="+mn-lt"/>
                <a:cs typeface="Times New Roman" panose="02020603050405020304" pitchFamily="18" charset="0"/>
              </a:rPr>
              <a:t> − Next, choose K-value.</a:t>
            </a:r>
          </a:p>
          <a:p>
            <a:pPr algn="just"/>
            <a:r>
              <a:rPr lang="en-US" sz="3600" b="1" i="0" dirty="0">
                <a:solidFill>
                  <a:srgbClr val="000000"/>
                </a:solidFill>
                <a:effectLst/>
                <a:latin typeface="+mn-lt"/>
                <a:cs typeface="Times New Roman" panose="02020603050405020304" pitchFamily="18" charset="0"/>
              </a:rPr>
              <a:t>Step 3</a:t>
            </a:r>
            <a:r>
              <a:rPr lang="en-US" sz="3600" b="0" i="0" dirty="0">
                <a:solidFill>
                  <a:srgbClr val="000000"/>
                </a:solidFill>
                <a:effectLst/>
                <a:latin typeface="+mn-lt"/>
                <a:cs typeface="Times New Roman" panose="02020603050405020304" pitchFamily="18" charset="0"/>
              </a:rPr>
              <a:t> − Test data−</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3.1</a:t>
            </a:r>
            <a:r>
              <a:rPr lang="en-US" sz="3600" b="0" i="0" dirty="0">
                <a:solidFill>
                  <a:srgbClr val="000000"/>
                </a:solidFill>
                <a:effectLst/>
                <a:latin typeface="+mn-lt"/>
                <a:cs typeface="Times New Roman" panose="02020603050405020304" pitchFamily="18" charset="0"/>
              </a:rPr>
              <a:t> − Calculate the distance between test data and each row of training data with the help of any of the method namely: Euclidean, Manhattan or Hamming distance. The most commonly used method to calculate distance is Euclidean.</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3.2</a:t>
            </a:r>
            <a:r>
              <a:rPr lang="en-US" sz="3600" b="0" i="0" dirty="0">
                <a:solidFill>
                  <a:srgbClr val="000000"/>
                </a:solidFill>
                <a:effectLst/>
                <a:latin typeface="+mn-lt"/>
                <a:cs typeface="Times New Roman" panose="02020603050405020304" pitchFamily="18" charset="0"/>
              </a:rPr>
              <a:t> − Now, based on the distance value, sort them in ascending order.</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3.3</a:t>
            </a:r>
            <a:r>
              <a:rPr lang="en-US" sz="3600" b="0" i="0" dirty="0">
                <a:solidFill>
                  <a:srgbClr val="000000"/>
                </a:solidFill>
                <a:effectLst/>
                <a:latin typeface="+mn-lt"/>
                <a:cs typeface="Times New Roman" panose="02020603050405020304" pitchFamily="18" charset="0"/>
              </a:rPr>
              <a:t> − Next, it will choose the top K rows from the sorted array.</a:t>
            </a:r>
          </a:p>
          <a:p>
            <a:pPr algn="just">
              <a:buFont typeface="Arial" panose="020B0604020202020204" pitchFamily="34" charset="0"/>
              <a:buChar char="•"/>
            </a:pPr>
            <a:r>
              <a:rPr lang="en-US" sz="3600" b="1" i="0" dirty="0">
                <a:solidFill>
                  <a:srgbClr val="000000"/>
                </a:solidFill>
                <a:effectLst/>
                <a:latin typeface="+mn-lt"/>
                <a:cs typeface="Times New Roman" panose="02020603050405020304" pitchFamily="18" charset="0"/>
              </a:rPr>
              <a:t>3.4</a:t>
            </a:r>
            <a:r>
              <a:rPr lang="en-US" sz="3600" b="0" i="0" dirty="0">
                <a:solidFill>
                  <a:srgbClr val="000000"/>
                </a:solidFill>
                <a:effectLst/>
                <a:latin typeface="+mn-lt"/>
                <a:cs typeface="Times New Roman" panose="02020603050405020304" pitchFamily="18" charset="0"/>
              </a:rPr>
              <a:t> − Now, it will assign a class to the test point based on most frequent class of these rows.</a:t>
            </a:r>
          </a:p>
          <a:p>
            <a:pPr algn="just"/>
            <a:r>
              <a:rPr lang="en-US" sz="3600" b="1" i="0" dirty="0">
                <a:solidFill>
                  <a:srgbClr val="000000"/>
                </a:solidFill>
                <a:effectLst/>
                <a:latin typeface="+mn-lt"/>
                <a:cs typeface="Times New Roman" panose="02020603050405020304" pitchFamily="18" charset="0"/>
              </a:rPr>
              <a:t>Step 4</a:t>
            </a:r>
            <a:r>
              <a:rPr lang="en-US" sz="3600" b="0" i="0" dirty="0">
                <a:solidFill>
                  <a:srgbClr val="000000"/>
                </a:solidFill>
                <a:effectLst/>
                <a:latin typeface="+mn-lt"/>
                <a:cs typeface="Times New Roman" panose="02020603050405020304" pitchFamily="18" charset="0"/>
              </a:rPr>
              <a:t> − End</a:t>
            </a:r>
          </a:p>
        </p:txBody>
      </p:sp>
      <p:sp>
        <p:nvSpPr>
          <p:cNvPr id="4" name="Slide Number Placeholder 3">
            <a:extLst>
              <a:ext uri="{FF2B5EF4-FFF2-40B4-BE49-F238E27FC236}">
                <a16:creationId xmlns="" xmlns:a16="http://schemas.microsoft.com/office/drawing/2014/main" id="{E40AF5B6-151F-2887-B1E4-30BC2160BFC6}"/>
              </a:ext>
            </a:extLst>
          </p:cNvPr>
          <p:cNvSpPr>
            <a:spLocks noGrp="1"/>
          </p:cNvSpPr>
          <p:nvPr>
            <p:ph type="sldNum" idx="12"/>
          </p:nvPr>
        </p:nvSpPr>
        <p:spPr/>
        <p:txBody>
          <a:bodyPr/>
          <a:lstStyle/>
          <a:p>
            <a:pPr marL="0" lvl="0" indent="0" algn="r" rtl="0">
              <a:spcBef>
                <a:spcPts val="0"/>
              </a:spcBef>
              <a:spcAft>
                <a:spcPts val="0"/>
              </a:spcAft>
              <a:buNone/>
            </a:pPr>
            <a:r>
              <a:rPr lang="en-US" sz="3200" dirty="0" smtClean="0"/>
              <a:t>6</a:t>
            </a:r>
            <a:endParaRPr lang="en-US" sz="32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How does KNN work:</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 xmlns:p14="http://schemas.microsoft.com/office/powerpoint/2010/main" val="756618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3BF272F1-9BF6-A7B5-8480-09F845363A73}"/>
              </a:ext>
            </a:extLst>
          </p:cNvPr>
          <p:cNvSpPr>
            <a:spLocks noGrp="1"/>
          </p:cNvSpPr>
          <p:nvPr>
            <p:ph type="subTitle" idx="1"/>
          </p:nvPr>
        </p:nvSpPr>
        <p:spPr>
          <a:xfrm>
            <a:off x="1533328" y="2425916"/>
            <a:ext cx="16170026" cy="6662057"/>
          </a:xfrm>
        </p:spPr>
        <p:txBody>
          <a:bodyPr>
            <a:normAutofit/>
          </a:bodyPr>
          <a:lstStyle/>
          <a:p>
            <a:pPr algn="just"/>
            <a:r>
              <a:rPr lang="en-US" sz="4800" b="1" i="0" dirty="0">
                <a:solidFill>
                  <a:srgbClr val="333333"/>
                </a:solidFill>
                <a:effectLst/>
                <a:latin typeface="+mn-lt"/>
              </a:rPr>
              <a:t>Steps to implement the K-NN algorithm:</a:t>
            </a:r>
            <a:endParaRPr lang="en-US" sz="4800" b="0" i="0" dirty="0">
              <a:solidFill>
                <a:srgbClr val="333333"/>
              </a:solidFill>
              <a:effectLst/>
              <a:latin typeface="+mn-lt"/>
            </a:endParaRP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Data Pre-processing step</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Fitting the K-NN algorithm to the Training set</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Predicting the test result</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Test accuracy of the result(Creation of Confusion matrix)</a:t>
            </a:r>
          </a:p>
          <a:p>
            <a:pPr algn="just">
              <a:buFont typeface="Arial" panose="020B0604020202020204" pitchFamily="34" charset="0"/>
              <a:buChar char="•"/>
            </a:pPr>
            <a:r>
              <a:rPr lang="en-US" sz="4800" b="0" i="0" dirty="0">
                <a:solidFill>
                  <a:srgbClr val="000000"/>
                </a:solidFill>
                <a:effectLst/>
                <a:latin typeface="+mn-lt"/>
                <a:cs typeface="Times New Roman" panose="02020603050405020304" pitchFamily="18" charset="0"/>
              </a:rPr>
              <a:t>Visualizing the test set result.</a:t>
            </a:r>
          </a:p>
          <a:p>
            <a:pPr algn="l"/>
            <a:endParaRPr lang="en-US" sz="4800" dirty="0">
              <a:latin typeface="+mn-lt"/>
            </a:endParaRPr>
          </a:p>
        </p:txBody>
      </p:sp>
      <p:sp>
        <p:nvSpPr>
          <p:cNvPr id="4" name="Slide Number Placeholder 3">
            <a:extLst>
              <a:ext uri="{FF2B5EF4-FFF2-40B4-BE49-F238E27FC236}">
                <a16:creationId xmlns="" xmlns:a16="http://schemas.microsoft.com/office/drawing/2014/main" id="{46BAAC5D-21D6-BEF8-26E6-3C196C423324}"/>
              </a:ext>
            </a:extLst>
          </p:cNvPr>
          <p:cNvSpPr>
            <a:spLocks noGrp="1"/>
          </p:cNvSpPr>
          <p:nvPr>
            <p:ph type="sldNum" idx="12"/>
          </p:nvPr>
        </p:nvSpPr>
        <p:spPr/>
        <p:txBody>
          <a:bodyPr/>
          <a:lstStyle/>
          <a:p>
            <a:pPr marL="0" lvl="0" indent="0" algn="r" rtl="0">
              <a:spcBef>
                <a:spcPts val="0"/>
              </a:spcBef>
              <a:spcAft>
                <a:spcPts val="0"/>
              </a:spcAft>
              <a:buNone/>
            </a:pPr>
            <a:r>
              <a:rPr lang="en-US" sz="2800" dirty="0" smtClean="0"/>
              <a:t>7</a:t>
            </a:r>
            <a:endParaRPr lang="en-US" sz="2800" dirty="0"/>
          </a:p>
        </p:txBody>
      </p:sp>
      <p:grpSp>
        <p:nvGrpSpPr>
          <p:cNvPr id="5" name="Google Shape;128;p4"/>
          <p:cNvGrpSpPr/>
          <p:nvPr/>
        </p:nvGrpSpPr>
        <p:grpSpPr>
          <a:xfrm>
            <a:off x="-26281" y="774700"/>
            <a:ext cx="15071695" cy="827992"/>
            <a:chOff x="-16184" y="8640158"/>
            <a:chExt cx="4045716" cy="439420"/>
          </a:xfrm>
        </p:grpSpPr>
        <p:sp>
          <p:nvSpPr>
            <p:cNvPr id="6" name="Google Shape;129;p4"/>
            <p:cNvSpPr/>
            <p:nvPr/>
          </p:nvSpPr>
          <p:spPr>
            <a:xfrm>
              <a:off x="-16184" y="8640158"/>
              <a:ext cx="3923363" cy="439420"/>
            </a:xfrm>
            <a:custGeom>
              <a:avLst/>
              <a:gdLst/>
              <a:ahLst/>
              <a:cxnLst/>
              <a:rect l="l" t="t" r="r" b="b"/>
              <a:pathLst>
                <a:path w="3844925" h="439420" extrusionOk="0">
                  <a:moveTo>
                    <a:pt x="0" y="439204"/>
                  </a:moveTo>
                  <a:lnTo>
                    <a:pt x="3844798" y="439204"/>
                  </a:lnTo>
                  <a:lnTo>
                    <a:pt x="3844798" y="0"/>
                  </a:lnTo>
                  <a:lnTo>
                    <a:pt x="0" y="0"/>
                  </a:lnTo>
                  <a:lnTo>
                    <a:pt x="0" y="439204"/>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457200" lvl="1" algn="ctr">
                <a:buSzPts val="5400"/>
              </a:pPr>
              <a:r>
                <a:rPr lang="en-US" sz="5400" b="0" i="0" u="none" strike="noStrike" cap="none" dirty="0">
                  <a:solidFill>
                    <a:schemeClr val="bg1"/>
                  </a:solidFill>
                  <a:latin typeface="Calibri" panose="020F0502020204030204" pitchFamily="34" charset="0"/>
                  <a:ea typeface="Calibri"/>
                  <a:cs typeface="Calibri" panose="020F0502020204030204" pitchFamily="34" charset="0"/>
                  <a:sym typeface="Calibri"/>
                </a:rPr>
                <a:t> </a:t>
              </a:r>
              <a:r>
                <a:rPr lang="en-US" sz="5400" dirty="0">
                  <a:solidFill>
                    <a:schemeClr val="bg1"/>
                  </a:solidFill>
                  <a:latin typeface="Calibri" panose="020F0502020204030204" pitchFamily="34" charset="0"/>
                  <a:cs typeface="Calibri" panose="020F0502020204030204" pitchFamily="34" charset="0"/>
                </a:rPr>
                <a:t>Implementation:</a:t>
              </a:r>
              <a:endParaRPr sz="5400" b="0" i="0" u="none" strike="noStrike" cap="none" dirty="0">
                <a:solidFill>
                  <a:schemeClr val="bg1"/>
                </a:solidFill>
                <a:latin typeface="Calibri" panose="020F0502020204030204" pitchFamily="34" charset="0"/>
                <a:cs typeface="Calibri" panose="020F0502020204030204" pitchFamily="34" charset="0"/>
                <a:sym typeface="Arial"/>
              </a:endParaRPr>
            </a:p>
            <a:p>
              <a:pPr marL="457200" marR="0" lvl="1" indent="0" algn="ctr" rtl="0">
                <a:lnSpc>
                  <a:spcPct val="100000"/>
                </a:lnSpc>
                <a:spcBef>
                  <a:spcPts val="0"/>
                </a:spcBef>
                <a:spcAft>
                  <a:spcPts val="0"/>
                </a:spcAft>
                <a:buClr>
                  <a:srgbClr val="000000"/>
                </a:buClr>
                <a:buSzPts val="2000"/>
                <a:buFont typeface="Arial"/>
                <a:buNone/>
              </a:pPr>
              <a:endParaRPr sz="5400" b="0" i="0" u="none" strike="noStrike" cap="none" dirty="0">
                <a:solidFill>
                  <a:schemeClr val="bg1"/>
                </a:solidFill>
                <a:latin typeface="Calibri" panose="020F0502020204030204" pitchFamily="34" charset="0"/>
                <a:ea typeface="Calibri"/>
                <a:cs typeface="Calibri" panose="020F0502020204030204" pitchFamily="34" charset="0"/>
                <a:sym typeface="Calibri"/>
              </a:endParaRPr>
            </a:p>
          </p:txBody>
        </p:sp>
        <p:sp>
          <p:nvSpPr>
            <p:cNvPr id="7" name="Google Shape;130;p4"/>
            <p:cNvSpPr/>
            <p:nvPr/>
          </p:nvSpPr>
          <p:spPr>
            <a:xfrm>
              <a:off x="3800173" y="8640158"/>
              <a:ext cx="229359" cy="439420"/>
            </a:xfrm>
            <a:custGeom>
              <a:avLst/>
              <a:gdLst/>
              <a:ahLst/>
              <a:cxnLst/>
              <a:rect l="l" t="t" r="r" b="b"/>
              <a:pathLst>
                <a:path w="439420" h="439420" extrusionOk="0">
                  <a:moveTo>
                    <a:pt x="219595" y="0"/>
                  </a:moveTo>
                  <a:lnTo>
                    <a:pt x="175337" y="4461"/>
                  </a:lnTo>
                  <a:lnTo>
                    <a:pt x="134116" y="17257"/>
                  </a:lnTo>
                  <a:lnTo>
                    <a:pt x="96815" y="37505"/>
                  </a:lnTo>
                  <a:lnTo>
                    <a:pt x="64315" y="64320"/>
                  </a:lnTo>
                  <a:lnTo>
                    <a:pt x="37502" y="96820"/>
                  </a:lnTo>
                  <a:lnTo>
                    <a:pt x="17256" y="134122"/>
                  </a:lnTo>
                  <a:lnTo>
                    <a:pt x="4461" y="175341"/>
                  </a:lnTo>
                  <a:lnTo>
                    <a:pt x="0" y="219595"/>
                  </a:lnTo>
                  <a:lnTo>
                    <a:pt x="4461" y="263854"/>
                  </a:lnTo>
                  <a:lnTo>
                    <a:pt x="17256" y="305076"/>
                  </a:lnTo>
                  <a:lnTo>
                    <a:pt x="37502" y="342380"/>
                  </a:lnTo>
                  <a:lnTo>
                    <a:pt x="64315" y="374881"/>
                  </a:lnTo>
                  <a:lnTo>
                    <a:pt x="96815" y="401698"/>
                  </a:lnTo>
                  <a:lnTo>
                    <a:pt x="134116" y="421945"/>
                  </a:lnTo>
                  <a:lnTo>
                    <a:pt x="175337" y="434742"/>
                  </a:lnTo>
                  <a:lnTo>
                    <a:pt x="219595" y="439204"/>
                  </a:lnTo>
                  <a:lnTo>
                    <a:pt x="263854" y="434742"/>
                  </a:lnTo>
                  <a:lnTo>
                    <a:pt x="305076" y="421945"/>
                  </a:lnTo>
                  <a:lnTo>
                    <a:pt x="342380" y="401698"/>
                  </a:lnTo>
                  <a:lnTo>
                    <a:pt x="374881" y="374881"/>
                  </a:lnTo>
                  <a:lnTo>
                    <a:pt x="401698" y="342380"/>
                  </a:lnTo>
                  <a:lnTo>
                    <a:pt x="421945" y="305076"/>
                  </a:lnTo>
                  <a:lnTo>
                    <a:pt x="434742" y="263854"/>
                  </a:lnTo>
                  <a:lnTo>
                    <a:pt x="439204" y="219595"/>
                  </a:lnTo>
                  <a:lnTo>
                    <a:pt x="434742" y="175341"/>
                  </a:lnTo>
                  <a:lnTo>
                    <a:pt x="421945" y="134122"/>
                  </a:lnTo>
                  <a:lnTo>
                    <a:pt x="401698" y="96820"/>
                  </a:lnTo>
                  <a:lnTo>
                    <a:pt x="374881" y="64320"/>
                  </a:lnTo>
                  <a:lnTo>
                    <a:pt x="342380" y="37505"/>
                  </a:lnTo>
                  <a:lnTo>
                    <a:pt x="305076" y="17257"/>
                  </a:lnTo>
                  <a:lnTo>
                    <a:pt x="263854" y="4461"/>
                  </a:lnTo>
                  <a:lnTo>
                    <a:pt x="219595" y="0"/>
                  </a:lnTo>
                  <a:close/>
                </a:path>
              </a:pathLst>
            </a:custGeom>
            <a:solidFill>
              <a:srgbClr val="0073AC"/>
            </a:solidFill>
            <a:ln>
              <a:noFill/>
            </a:ln>
            <a:effectLst>
              <a:outerShdw blurRad="44450" dist="27940" dir="5400000" algn="ctr">
                <a:srgbClr val="000000">
                  <a:alpha val="31372"/>
                </a:srgbClr>
              </a:outerShdw>
            </a:effectLst>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grpSp>
    </p:spTree>
    <p:extLst>
      <p:ext uri="{BB962C8B-B14F-4D97-AF65-F5344CB8AC3E}">
        <p14:creationId xmlns="" xmlns:p14="http://schemas.microsoft.com/office/powerpoint/2010/main" val="55155307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708</Words>
  <Application>Microsoft Office PowerPoint</Application>
  <PresentationFormat>Custom</PresentationFormat>
  <Paragraphs>109</Paragraphs>
  <Slides>18</Slides>
  <Notes>9</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Julfiker</dc:creator>
  <cp:lastModifiedBy>Devit</cp:lastModifiedBy>
  <cp:revision>25</cp:revision>
  <dcterms:modified xsi:type="dcterms:W3CDTF">2024-09-20T04:59:17Z</dcterms:modified>
</cp:coreProperties>
</file>