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4" r:id="rId6"/>
    <p:sldId id="259" r:id="rId7"/>
    <p:sldId id="257" r:id="rId8"/>
    <p:sldId id="258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644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79CC44-949F-46F4-97D5-1C975B5699B8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E9FA0EDC-C893-4ABA-9DE1-5E9DE2BA15C5}">
      <dgm:prSet phldrT="[Text]"/>
      <dgm:spPr>
        <a:noFill/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rPr>
            <a:t>To inspire others </a:t>
          </a:r>
          <a:endParaRPr lang="en-US" dirty="0">
            <a:solidFill>
              <a:schemeClr val="bg1"/>
            </a:solidFill>
            <a:latin typeface="Aharoni" pitchFamily="2" charset="-79"/>
            <a:cs typeface="Aharoni" pitchFamily="2" charset="-79"/>
          </a:endParaRPr>
        </a:p>
      </dgm:t>
    </dgm:pt>
    <dgm:pt modelId="{47177797-9BBB-49CC-83D4-C14FB9EDB6F3}" type="parTrans" cxnId="{0869BAEB-EFA9-4103-B280-4B4BB3E682C9}">
      <dgm:prSet/>
      <dgm:spPr/>
      <dgm:t>
        <a:bodyPr/>
        <a:lstStyle/>
        <a:p>
          <a:endParaRPr lang="en-US"/>
        </a:p>
      </dgm:t>
    </dgm:pt>
    <dgm:pt modelId="{27A5E145-268B-4458-8FC4-FDAA54F6749D}" type="sibTrans" cxnId="{0869BAEB-EFA9-4103-B280-4B4BB3E682C9}">
      <dgm:prSet/>
      <dgm:spPr/>
      <dgm:t>
        <a:bodyPr/>
        <a:lstStyle/>
        <a:p>
          <a:endParaRPr lang="en-US"/>
        </a:p>
      </dgm:t>
    </dgm:pt>
    <dgm:pt modelId="{F5702DE5-581E-4292-B64E-7DCCE656C45D}">
      <dgm:prSet phldrT="[Text]"/>
      <dgm:spPr>
        <a:noFill/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rPr>
            <a:t>Help them express what they feel </a:t>
          </a:r>
          <a:endParaRPr lang="en-US" dirty="0">
            <a:solidFill>
              <a:schemeClr val="bg1"/>
            </a:solidFill>
            <a:latin typeface="Aharoni" pitchFamily="2" charset="-79"/>
            <a:cs typeface="Aharoni" pitchFamily="2" charset="-79"/>
          </a:endParaRPr>
        </a:p>
      </dgm:t>
    </dgm:pt>
    <dgm:pt modelId="{20FF13F8-D6DF-4FD8-964E-79921D1707F3}" type="parTrans" cxnId="{A872959B-41E7-42D0-86C3-7AEBF42FC36E}">
      <dgm:prSet/>
      <dgm:spPr/>
      <dgm:t>
        <a:bodyPr/>
        <a:lstStyle/>
        <a:p>
          <a:endParaRPr lang="en-US"/>
        </a:p>
      </dgm:t>
    </dgm:pt>
    <dgm:pt modelId="{893CC6E1-7AE7-4EA3-8773-40221E429C72}" type="sibTrans" cxnId="{A872959B-41E7-42D0-86C3-7AEBF42FC36E}">
      <dgm:prSet/>
      <dgm:spPr/>
      <dgm:t>
        <a:bodyPr/>
        <a:lstStyle/>
        <a:p>
          <a:endParaRPr lang="en-US"/>
        </a:p>
      </dgm:t>
    </dgm:pt>
    <dgm:pt modelId="{81A88686-6023-4E3B-A5F6-6ECB7187DA29}" type="pres">
      <dgm:prSet presAssocID="{2F79CC44-949F-46F4-97D5-1C975B5699B8}" presName="Name0" presStyleCnt="0">
        <dgm:presLayoutVars>
          <dgm:dir/>
          <dgm:animLvl val="lvl"/>
          <dgm:resizeHandles val="exact"/>
        </dgm:presLayoutVars>
      </dgm:prSet>
      <dgm:spPr/>
    </dgm:pt>
    <dgm:pt modelId="{346FA6EA-158D-4A30-ABAD-F16CB3937862}" type="pres">
      <dgm:prSet presAssocID="{E9FA0EDC-C893-4ABA-9DE1-5E9DE2BA15C5}" presName="parTxOnly" presStyleLbl="node1" presStyleIdx="0" presStyleCnt="2" custScaleY="1207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2A1ED-645A-4C52-A028-BC0BD743C0DF}" type="pres">
      <dgm:prSet presAssocID="{27A5E145-268B-4458-8FC4-FDAA54F6749D}" presName="parTxOnlySpace" presStyleCnt="0"/>
      <dgm:spPr/>
    </dgm:pt>
    <dgm:pt modelId="{3745AACF-43C9-4E19-9F6E-19A8EFB2F2DD}" type="pres">
      <dgm:prSet presAssocID="{F5702DE5-581E-4292-B64E-7DCCE656C45D}" presName="parTxOnly" presStyleLbl="node1" presStyleIdx="1" presStyleCnt="2" custScaleY="1118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69BAEB-EFA9-4103-B280-4B4BB3E682C9}" srcId="{2F79CC44-949F-46F4-97D5-1C975B5699B8}" destId="{E9FA0EDC-C893-4ABA-9DE1-5E9DE2BA15C5}" srcOrd="0" destOrd="0" parTransId="{47177797-9BBB-49CC-83D4-C14FB9EDB6F3}" sibTransId="{27A5E145-268B-4458-8FC4-FDAA54F6749D}"/>
    <dgm:cxn modelId="{AE5B9F9D-621C-4285-A25B-0FB77B6890B3}" type="presOf" srcId="{2F79CC44-949F-46F4-97D5-1C975B5699B8}" destId="{81A88686-6023-4E3B-A5F6-6ECB7187DA29}" srcOrd="0" destOrd="0" presId="urn:microsoft.com/office/officeart/2005/8/layout/chevron1"/>
    <dgm:cxn modelId="{A24F1C66-66CF-402E-B6F5-FEE68A0B2B3E}" type="presOf" srcId="{E9FA0EDC-C893-4ABA-9DE1-5E9DE2BA15C5}" destId="{346FA6EA-158D-4A30-ABAD-F16CB3937862}" srcOrd="0" destOrd="0" presId="urn:microsoft.com/office/officeart/2005/8/layout/chevron1"/>
    <dgm:cxn modelId="{64BC78EF-7014-4360-866E-36EEA1874803}" type="presOf" srcId="{F5702DE5-581E-4292-B64E-7DCCE656C45D}" destId="{3745AACF-43C9-4E19-9F6E-19A8EFB2F2DD}" srcOrd="0" destOrd="0" presId="urn:microsoft.com/office/officeart/2005/8/layout/chevron1"/>
    <dgm:cxn modelId="{A872959B-41E7-42D0-86C3-7AEBF42FC36E}" srcId="{2F79CC44-949F-46F4-97D5-1C975B5699B8}" destId="{F5702DE5-581E-4292-B64E-7DCCE656C45D}" srcOrd="1" destOrd="0" parTransId="{20FF13F8-D6DF-4FD8-964E-79921D1707F3}" sibTransId="{893CC6E1-7AE7-4EA3-8773-40221E429C72}"/>
    <dgm:cxn modelId="{26FB8AB0-4C78-4D98-8BA8-35CD7F4D06F6}" type="presParOf" srcId="{81A88686-6023-4E3B-A5F6-6ECB7187DA29}" destId="{346FA6EA-158D-4A30-ABAD-F16CB3937862}" srcOrd="0" destOrd="0" presId="urn:microsoft.com/office/officeart/2005/8/layout/chevron1"/>
    <dgm:cxn modelId="{30E9E3ED-B199-4E23-92DF-9040D9B13C47}" type="presParOf" srcId="{81A88686-6023-4E3B-A5F6-6ECB7187DA29}" destId="{7F22A1ED-645A-4C52-A028-BC0BD743C0DF}" srcOrd="1" destOrd="0" presId="urn:microsoft.com/office/officeart/2005/8/layout/chevron1"/>
    <dgm:cxn modelId="{B90CEC54-E80E-49C6-8CB2-D386D18160CC}" type="presParOf" srcId="{81A88686-6023-4E3B-A5F6-6ECB7187DA29}" destId="{3745AACF-43C9-4E19-9F6E-19A8EFB2F2DD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FA6EA-158D-4A30-ABAD-F16CB3937862}">
      <dsp:nvSpPr>
        <dsp:cNvPr id="0" name=""/>
        <dsp:cNvSpPr/>
      </dsp:nvSpPr>
      <dsp:spPr>
        <a:xfrm>
          <a:off x="7233" y="1219201"/>
          <a:ext cx="4323754" cy="2087560"/>
        </a:xfrm>
        <a:prstGeom prst="chevron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rPr>
            <a:t>To inspire others </a:t>
          </a:r>
          <a:endParaRPr lang="en-US" sz="3500" kern="1200" dirty="0">
            <a:solidFill>
              <a:schemeClr val="bg1"/>
            </a:solidFill>
            <a:latin typeface="Aharoni" pitchFamily="2" charset="-79"/>
            <a:cs typeface="Aharoni" pitchFamily="2" charset="-79"/>
          </a:endParaRPr>
        </a:p>
      </dsp:txBody>
      <dsp:txXfrm>
        <a:off x="1051013" y="1219201"/>
        <a:ext cx="2236194" cy="2087560"/>
      </dsp:txXfrm>
    </dsp:sp>
    <dsp:sp modelId="{3745AACF-43C9-4E19-9F6E-19A8EFB2F2DD}">
      <dsp:nvSpPr>
        <dsp:cNvPr id="0" name=""/>
        <dsp:cNvSpPr/>
      </dsp:nvSpPr>
      <dsp:spPr>
        <a:xfrm>
          <a:off x="3898612" y="1295403"/>
          <a:ext cx="4323754" cy="1935156"/>
        </a:xfrm>
        <a:prstGeom prst="chevron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rPr>
            <a:t>Help them express what they feel </a:t>
          </a:r>
          <a:endParaRPr lang="en-US" sz="3500" kern="1200" dirty="0">
            <a:solidFill>
              <a:schemeClr val="bg1"/>
            </a:solidFill>
            <a:latin typeface="Aharoni" pitchFamily="2" charset="-79"/>
            <a:cs typeface="Aharoni" pitchFamily="2" charset="-79"/>
          </a:endParaRPr>
        </a:p>
      </dsp:txBody>
      <dsp:txXfrm>
        <a:off x="4866190" y="1295403"/>
        <a:ext cx="2388598" cy="193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E79-F597-432C-BCD8-FB0DA07D589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AC7-9950-4DA8-9DB8-416CB241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8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E79-F597-432C-BCD8-FB0DA07D589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AC7-9950-4DA8-9DB8-416CB241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4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E79-F597-432C-BCD8-FB0DA07D589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AC7-9950-4DA8-9DB8-416CB241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E79-F597-432C-BCD8-FB0DA07D589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AC7-9950-4DA8-9DB8-416CB241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9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E79-F597-432C-BCD8-FB0DA07D589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AC7-9950-4DA8-9DB8-416CB241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E79-F597-432C-BCD8-FB0DA07D589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AC7-9950-4DA8-9DB8-416CB241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0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E79-F597-432C-BCD8-FB0DA07D589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AC7-9950-4DA8-9DB8-416CB241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E79-F597-432C-BCD8-FB0DA07D589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AC7-9950-4DA8-9DB8-416CB241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0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E79-F597-432C-BCD8-FB0DA07D589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AC7-9950-4DA8-9DB8-416CB241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7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E79-F597-432C-BCD8-FB0DA07D589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AC7-9950-4DA8-9DB8-416CB241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E79-F597-432C-BCD8-FB0DA07D589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AC7-9950-4DA8-9DB8-416CB241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4E79-F597-432C-BCD8-FB0DA07D589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6FAC7-9950-4DA8-9DB8-416CB241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1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17417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UNSPOKEN</a:t>
            </a:r>
            <a:r>
              <a:rPr lang="en-US" sz="8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WORDS</a:t>
            </a:r>
            <a:endParaRPr lang="en-US" sz="8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1457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7200" dirty="0" smtClean="0">
                <a:latin typeface="Aharoni" pitchFamily="2" charset="-79"/>
                <a:cs typeface="Aharoni" pitchFamily="2" charset="-79"/>
              </a:rPr>
              <a:t>PROBLEMS</a:t>
            </a:r>
            <a:endParaRPr lang="en-US" sz="72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733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haroni" pitchFamily="2" charset="-79"/>
                <a:cs typeface="Aharoni" pitchFamily="2" charset="-79"/>
              </a:rPr>
              <a:t>Some people aren’t that expressive</a:t>
            </a:r>
            <a:br>
              <a:rPr lang="en-US" sz="4000" dirty="0" smtClean="0">
                <a:latin typeface="Aharoni" pitchFamily="2" charset="-79"/>
                <a:cs typeface="Aharoni" pitchFamily="2" charset="-79"/>
              </a:rPr>
            </a:br>
            <a:endParaRPr lang="en-US" sz="4000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People tend to keep their problems</a:t>
            </a:r>
          </a:p>
          <a:p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1933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Aharoni" pitchFamily="2" charset="-79"/>
                <a:cs typeface="Aharoni" pitchFamily="2" charset="-79"/>
              </a:rPr>
              <a:t>THANK </a:t>
            </a:r>
            <a:br>
              <a:rPr lang="en-US" sz="7200" dirty="0" smtClean="0">
                <a:latin typeface="Aharoni" pitchFamily="2" charset="-79"/>
                <a:cs typeface="Aharoni" pitchFamily="2" charset="-79"/>
              </a:rPr>
            </a:br>
            <a:r>
              <a:rPr lang="en-US" sz="7200" dirty="0" smtClean="0">
                <a:latin typeface="Aharoni" pitchFamily="2" charset="-79"/>
                <a:cs typeface="Aharoni" pitchFamily="2" charset="-79"/>
              </a:rPr>
              <a:t>YOU!</a:t>
            </a:r>
            <a:endParaRPr lang="en-US" sz="72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1933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71600"/>
            <a:ext cx="6172200" cy="419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533400" y="5334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haroni" pitchFamily="2" charset="-79"/>
                <a:cs typeface="Aharoni" pitchFamily="2" charset="-79"/>
              </a:rPr>
              <a:t>HOMEPAGE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315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7" y="1843285"/>
            <a:ext cx="4761905" cy="31714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685800" y="114300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haroni" pitchFamily="2" charset="-79"/>
                <a:cs typeface="Aharoni" pitchFamily="2" charset="-79"/>
              </a:rPr>
              <a:t>LOGO</a:t>
            </a:r>
          </a:p>
          <a:p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793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4" y="1393960"/>
            <a:ext cx="5977526" cy="3940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555812" y="5334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haroni" pitchFamily="2" charset="-79"/>
                <a:cs typeface="Aharoni" pitchFamily="2" charset="-79"/>
              </a:rPr>
              <a:t>ABOUT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413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08571"/>
            <a:ext cx="5562600" cy="4775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533400" y="5334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haroni" pitchFamily="2" charset="-79"/>
                <a:cs typeface="Aharoni" pitchFamily="2" charset="-79"/>
              </a:rPr>
              <a:t>CONTACT 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153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152400"/>
            <a:ext cx="9144000" cy="7041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About the </a:t>
            </a:r>
            <a:r>
              <a:rPr lang="en-US" sz="8000" dirty="0" smtClean="0">
                <a:latin typeface="Aharoni" pitchFamily="2" charset="-79"/>
                <a:cs typeface="Aharoni" pitchFamily="2" charset="-79"/>
              </a:rPr>
              <a:t>Website</a:t>
            </a:r>
            <a:endParaRPr lang="en-US" sz="8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959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62"/>
            <a:ext cx="9144000" cy="68855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sz="4200" dirty="0" smtClean="0">
                <a:latin typeface="Aharoni" pitchFamily="2" charset="-79"/>
                <a:cs typeface="Aharoni" pitchFamily="2" charset="-79"/>
              </a:rPr>
              <a:t>The website will let you express your feelings.</a:t>
            </a:r>
            <a:r>
              <a:rPr lang="en-US" sz="42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US" sz="42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</a:br>
            <a:endParaRPr lang="en-US" sz="42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US" sz="42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Let’s everybody see you’re work.</a:t>
            </a:r>
            <a:br>
              <a:rPr lang="en-US" sz="42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</a:br>
            <a:endParaRPr lang="en-US" sz="42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US" sz="4200" dirty="0" smtClean="0">
                <a:latin typeface="Aharoni" pitchFamily="2" charset="-79"/>
                <a:cs typeface="Aharoni" pitchFamily="2" charset="-79"/>
              </a:rPr>
              <a:t>You can compose your own poem and share it with everybody.</a:t>
            </a:r>
          </a:p>
          <a:p>
            <a:pPr marL="0" indent="0">
              <a:buNone/>
            </a:pPr>
            <a:endParaRPr lang="en-US" sz="4200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sz="42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You can be open. (cussing)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194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7200" dirty="0" smtClean="0">
                <a:latin typeface="Aharoni" pitchFamily="2" charset="-79"/>
                <a:cs typeface="Aharoni" pitchFamily="2" charset="-79"/>
              </a:rPr>
              <a:t>MAIN OBJECTIVES</a:t>
            </a:r>
            <a:endParaRPr lang="en-US" sz="7200" dirty="0">
              <a:latin typeface="Aharoni" pitchFamily="2" charset="-79"/>
              <a:cs typeface="Aharoni" pitchFamily="2" charset="-79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1619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651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7200" dirty="0" smtClean="0">
                <a:latin typeface="Aharoni" pitchFamily="2" charset="-79"/>
                <a:cs typeface="Aharoni" pitchFamily="2" charset="-79"/>
              </a:rPr>
              <a:t>BENEFITS</a:t>
            </a:r>
            <a:endParaRPr lang="en-US" sz="72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83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haroni" pitchFamily="2" charset="-79"/>
                <a:cs typeface="Aharoni" pitchFamily="2" charset="-79"/>
              </a:rPr>
              <a:t>IT WILL INHENCE YOUR KNOWLEDGE</a:t>
            </a:r>
            <a:r>
              <a:rPr lang="en-US" sz="4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</a:br>
            <a:endParaRPr lang="en-US" sz="40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HELPS YOU BE MORE EXPRESSIVE</a:t>
            </a:r>
            <a:br>
              <a:rPr lang="en-US" sz="4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</a:br>
            <a:endParaRPr lang="en-US" sz="40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US" sz="4000" dirty="0" smtClean="0">
                <a:latin typeface="Aharoni" pitchFamily="2" charset="-79"/>
                <a:cs typeface="Aharoni" pitchFamily="2" charset="-79"/>
              </a:rPr>
              <a:t>IT WILL INHECE YOUR SKILLS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131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42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UNSPOKEN WORDS</vt:lpstr>
      <vt:lpstr>PowerPoint Presentation</vt:lpstr>
      <vt:lpstr>PowerPoint Presentation</vt:lpstr>
      <vt:lpstr>PowerPoint Presentation</vt:lpstr>
      <vt:lpstr>PowerPoint Presentation</vt:lpstr>
      <vt:lpstr>About the Website</vt:lpstr>
      <vt:lpstr>PowerPoint Presentation</vt:lpstr>
      <vt:lpstr>MAIN OBJECTIVES</vt:lpstr>
      <vt:lpstr>BENEFITS</vt:lpstr>
      <vt:lpstr>PROBLEMS</vt:lpstr>
      <vt:lpstr>THANK 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UNSPOKEN WORDS</dc:title>
  <dc:creator>user</dc:creator>
  <cp:lastModifiedBy>user</cp:lastModifiedBy>
  <cp:revision>9</cp:revision>
  <dcterms:created xsi:type="dcterms:W3CDTF">2019-02-21T04:19:48Z</dcterms:created>
  <dcterms:modified xsi:type="dcterms:W3CDTF">2019-02-21T07:02:51Z</dcterms:modified>
</cp:coreProperties>
</file>