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2" r:id="rId4"/>
  </p:sldMasterIdLst>
  <p:notesMasterIdLst>
    <p:notesMasterId r:id="rId19"/>
  </p:notesMasterIdLst>
  <p:handoutMasterIdLst>
    <p:handoutMasterId r:id="rId20"/>
  </p:handoutMasterIdLst>
  <p:sldIdLst>
    <p:sldId id="268" r:id="rId5"/>
    <p:sldId id="279" r:id="rId6"/>
    <p:sldId id="294" r:id="rId7"/>
    <p:sldId id="257" r:id="rId8"/>
    <p:sldId id="270" r:id="rId9"/>
    <p:sldId id="269" r:id="rId10"/>
    <p:sldId id="288" r:id="rId11"/>
    <p:sldId id="293" r:id="rId12"/>
    <p:sldId id="281" r:id="rId13"/>
    <p:sldId id="292" r:id="rId14"/>
    <p:sldId id="274" r:id="rId15"/>
    <p:sldId id="275" r:id="rId16"/>
    <p:sldId id="287" r:id="rId17"/>
    <p:sldId id="28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00" autoAdjust="0"/>
    <p:restoredTop sz="91633" autoAdjust="0"/>
  </p:normalViewPr>
  <p:slideViewPr>
    <p:cSldViewPr snapToGrid="0">
      <p:cViewPr>
        <p:scale>
          <a:sx n="58" d="100"/>
          <a:sy n="58" d="100"/>
        </p:scale>
        <p:origin x="852" y="3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2424" y="19"/>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090D19F-9EE3-43D8-9670-6A58E05C31A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0D55E1F-C225-46B0-8D02-A7F01D1EEC6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26D841-7B3C-47AF-987F-072B4B4DB2FC}" type="datetimeFigureOut">
              <a:rPr lang="en-US" smtClean="0"/>
              <a:t>9/20/2024</a:t>
            </a:fld>
            <a:endParaRPr lang="en-US" dirty="0"/>
          </a:p>
        </p:txBody>
      </p:sp>
      <p:sp>
        <p:nvSpPr>
          <p:cNvPr id="4" name="Footer Placeholder 3">
            <a:extLst>
              <a:ext uri="{FF2B5EF4-FFF2-40B4-BE49-F238E27FC236}">
                <a16:creationId xmlns:a16="http://schemas.microsoft.com/office/drawing/2014/main" id="{52CF677B-DDC3-4004-9B1B-95E07E15D25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AD43975-40E2-4F98-BE43-D14876F362E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BC8066-2EF6-4176-9ACB-F71BDAE9FFED}" type="slidenum">
              <a:rPr lang="en-US" smtClean="0"/>
              <a:t>‹#›</a:t>
            </a:fld>
            <a:endParaRPr lang="en-US" dirty="0"/>
          </a:p>
        </p:txBody>
      </p:sp>
    </p:spTree>
    <p:extLst>
      <p:ext uri="{BB962C8B-B14F-4D97-AF65-F5344CB8AC3E}">
        <p14:creationId xmlns:p14="http://schemas.microsoft.com/office/powerpoint/2010/main" val="251403284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E7DBF-46FE-4FD5-AC56-18193FB86556}" type="datetimeFigureOut">
              <a:rPr lang="en-US" noProof="0" smtClean="0"/>
              <a:t>9/20/2024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A54082-0EDA-40C0-B23E-AB88047B2438}" type="slidenum">
              <a:rPr lang="en-US" noProof="0" smtClean="0"/>
              <a:t>‹#›</a:t>
            </a:fld>
            <a:endParaRPr lang="en-US" noProof="0" dirty="0"/>
          </a:p>
        </p:txBody>
      </p:sp>
    </p:spTree>
    <p:extLst>
      <p:ext uri="{BB962C8B-B14F-4D97-AF65-F5344CB8AC3E}">
        <p14:creationId xmlns:p14="http://schemas.microsoft.com/office/powerpoint/2010/main" val="262509364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8BEBC287-C460-2BA5-4759-2E4AF4511C87}"/>
              </a:ext>
            </a:extLst>
          </p:cNvPr>
          <p:cNvSpPr>
            <a:spLocks noGrp="1"/>
          </p:cNvSpPr>
          <p:nvPr>
            <p:ph type="sldNum" sz="quarter" idx="5"/>
          </p:nvPr>
        </p:nvSpPr>
        <p:spPr/>
        <p:txBody>
          <a:bodyPr/>
          <a:lstStyle/>
          <a:p>
            <a:fld id="{5EA54082-0EDA-40C0-B23E-AB88047B2438}" type="slidenum">
              <a:rPr lang="en-US" noProof="0" smtClean="0"/>
              <a:t>1</a:t>
            </a:fld>
            <a:endParaRPr lang="en-US" noProof="0" dirty="0"/>
          </a:p>
        </p:txBody>
      </p:sp>
    </p:spTree>
    <p:extLst>
      <p:ext uri="{BB962C8B-B14F-4D97-AF65-F5344CB8AC3E}">
        <p14:creationId xmlns:p14="http://schemas.microsoft.com/office/powerpoint/2010/main" val="4213207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34BADC72-A8B8-687A-5CC1-362936A304C0}"/>
              </a:ext>
            </a:extLst>
          </p:cNvPr>
          <p:cNvSpPr>
            <a:spLocks noGrp="1"/>
          </p:cNvSpPr>
          <p:nvPr>
            <p:ph type="sldNum" sz="quarter" idx="5"/>
          </p:nvPr>
        </p:nvSpPr>
        <p:spPr/>
        <p:txBody>
          <a:bodyPr/>
          <a:lstStyle/>
          <a:p>
            <a:fld id="{5EA54082-0EDA-40C0-B23E-AB88047B2438}" type="slidenum">
              <a:rPr lang="en-US" noProof="0" smtClean="0"/>
              <a:t>4</a:t>
            </a:fld>
            <a:endParaRPr lang="en-US" noProof="0" dirty="0"/>
          </a:p>
        </p:txBody>
      </p:sp>
    </p:spTree>
    <p:extLst>
      <p:ext uri="{BB962C8B-B14F-4D97-AF65-F5344CB8AC3E}">
        <p14:creationId xmlns:p14="http://schemas.microsoft.com/office/powerpoint/2010/main" val="2422518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5779A951-3520-8989-ECED-A3FA0B14FF42}"/>
              </a:ext>
            </a:extLst>
          </p:cNvPr>
          <p:cNvSpPr>
            <a:spLocks noGrp="1"/>
          </p:cNvSpPr>
          <p:nvPr>
            <p:ph type="sldNum" sz="quarter" idx="5"/>
          </p:nvPr>
        </p:nvSpPr>
        <p:spPr/>
        <p:txBody>
          <a:bodyPr/>
          <a:lstStyle/>
          <a:p>
            <a:fld id="{5EA54082-0EDA-40C0-B23E-AB88047B2438}" type="slidenum">
              <a:rPr lang="en-US" noProof="0" smtClean="0"/>
              <a:t>5</a:t>
            </a:fld>
            <a:endParaRPr lang="en-US" noProof="0" dirty="0"/>
          </a:p>
        </p:txBody>
      </p:sp>
    </p:spTree>
    <p:extLst>
      <p:ext uri="{BB962C8B-B14F-4D97-AF65-F5344CB8AC3E}">
        <p14:creationId xmlns:p14="http://schemas.microsoft.com/office/powerpoint/2010/main" val="19250538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E757D0E1-337A-0662-6049-98BB0C99043F}"/>
              </a:ext>
            </a:extLst>
          </p:cNvPr>
          <p:cNvSpPr>
            <a:spLocks noGrp="1"/>
          </p:cNvSpPr>
          <p:nvPr>
            <p:ph type="sldNum" sz="quarter" idx="5"/>
          </p:nvPr>
        </p:nvSpPr>
        <p:spPr/>
        <p:txBody>
          <a:bodyPr/>
          <a:lstStyle/>
          <a:p>
            <a:fld id="{5EA54082-0EDA-40C0-B23E-AB88047B2438}" type="slidenum">
              <a:rPr lang="en-US" noProof="0" smtClean="0"/>
              <a:t>6</a:t>
            </a:fld>
            <a:endParaRPr lang="en-US" noProof="0" dirty="0"/>
          </a:p>
        </p:txBody>
      </p:sp>
    </p:spTree>
    <p:extLst>
      <p:ext uri="{BB962C8B-B14F-4D97-AF65-F5344CB8AC3E}">
        <p14:creationId xmlns:p14="http://schemas.microsoft.com/office/powerpoint/2010/main" val="3489646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34BADC72-A8B8-687A-5CC1-362936A304C0}"/>
              </a:ext>
            </a:extLst>
          </p:cNvPr>
          <p:cNvSpPr>
            <a:spLocks noGrp="1"/>
          </p:cNvSpPr>
          <p:nvPr>
            <p:ph type="sldNum" sz="quarter" idx="5"/>
          </p:nvPr>
        </p:nvSpPr>
        <p:spPr/>
        <p:txBody>
          <a:bodyPr/>
          <a:lstStyle/>
          <a:p>
            <a:fld id="{5EA54082-0EDA-40C0-B23E-AB88047B2438}" type="slidenum">
              <a:rPr lang="en-US" noProof="0" smtClean="0"/>
              <a:t>7</a:t>
            </a:fld>
            <a:endParaRPr lang="en-US" noProof="0" dirty="0"/>
          </a:p>
        </p:txBody>
      </p:sp>
    </p:spTree>
    <p:extLst>
      <p:ext uri="{BB962C8B-B14F-4D97-AF65-F5344CB8AC3E}">
        <p14:creationId xmlns:p14="http://schemas.microsoft.com/office/powerpoint/2010/main" val="3829142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5" name="Slide Number Placeholder 4">
            <a:extLst>
              <a:ext uri="{FF2B5EF4-FFF2-40B4-BE49-F238E27FC236}">
                <a16:creationId xmlns:a16="http://schemas.microsoft.com/office/drawing/2014/main" id="{BDC34427-96AF-009C-B7F7-D55A88B6E68D}"/>
              </a:ext>
            </a:extLst>
          </p:cNvPr>
          <p:cNvSpPr>
            <a:spLocks noGrp="1"/>
          </p:cNvSpPr>
          <p:nvPr>
            <p:ph type="sldNum" sz="quarter" idx="5"/>
          </p:nvPr>
        </p:nvSpPr>
        <p:spPr/>
        <p:txBody>
          <a:bodyPr/>
          <a:lstStyle/>
          <a:p>
            <a:fld id="{5EA54082-0EDA-40C0-B23E-AB88047B2438}" type="slidenum">
              <a:rPr lang="en-US" noProof="0" smtClean="0"/>
              <a:t>10</a:t>
            </a:fld>
            <a:endParaRPr lang="en-US" noProof="0" dirty="0"/>
          </a:p>
        </p:txBody>
      </p:sp>
    </p:spTree>
    <p:extLst>
      <p:ext uri="{BB962C8B-B14F-4D97-AF65-F5344CB8AC3E}">
        <p14:creationId xmlns:p14="http://schemas.microsoft.com/office/powerpoint/2010/main" val="18445074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A580B3A5-6BE1-98D1-840E-7724F1D88020}"/>
              </a:ext>
            </a:extLst>
          </p:cNvPr>
          <p:cNvSpPr>
            <a:spLocks noGrp="1"/>
          </p:cNvSpPr>
          <p:nvPr>
            <p:ph type="sldNum" sz="quarter" idx="5"/>
          </p:nvPr>
        </p:nvSpPr>
        <p:spPr/>
        <p:txBody>
          <a:bodyPr/>
          <a:lstStyle/>
          <a:p>
            <a:fld id="{5EA54082-0EDA-40C0-B23E-AB88047B2438}" type="slidenum">
              <a:rPr lang="en-US" noProof="0" smtClean="0"/>
              <a:t>11</a:t>
            </a:fld>
            <a:endParaRPr lang="en-US" noProof="0" dirty="0"/>
          </a:p>
        </p:txBody>
      </p:sp>
    </p:spTree>
    <p:extLst>
      <p:ext uri="{BB962C8B-B14F-4D97-AF65-F5344CB8AC3E}">
        <p14:creationId xmlns:p14="http://schemas.microsoft.com/office/powerpoint/2010/main" val="30467397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7CFB9EC2-E41A-098C-8A6D-E230FDA7CA92}"/>
              </a:ext>
            </a:extLst>
          </p:cNvPr>
          <p:cNvSpPr>
            <a:spLocks noGrp="1"/>
          </p:cNvSpPr>
          <p:nvPr>
            <p:ph type="sldNum" sz="quarter" idx="5"/>
          </p:nvPr>
        </p:nvSpPr>
        <p:spPr/>
        <p:txBody>
          <a:bodyPr/>
          <a:lstStyle/>
          <a:p>
            <a:fld id="{5EA54082-0EDA-40C0-B23E-AB88047B2438}" type="slidenum">
              <a:rPr lang="en-US" noProof="0" smtClean="0"/>
              <a:t>12</a:t>
            </a:fld>
            <a:endParaRPr lang="en-US" noProof="0" dirty="0"/>
          </a:p>
        </p:txBody>
      </p:sp>
    </p:spTree>
    <p:extLst>
      <p:ext uri="{BB962C8B-B14F-4D97-AF65-F5344CB8AC3E}">
        <p14:creationId xmlns:p14="http://schemas.microsoft.com/office/powerpoint/2010/main" val="2158920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0C87E-E727-F744-B7B4-2D1E43C530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63FE5AC-13E8-D9C9-E051-DA66C15E69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136821E-C7C0-B12E-5869-625B3BCA47B6}"/>
              </a:ext>
            </a:extLst>
          </p:cNvPr>
          <p:cNvSpPr>
            <a:spLocks noGrp="1"/>
          </p:cNvSpPr>
          <p:nvPr>
            <p:ph type="dt" sz="half" idx="10"/>
          </p:nvPr>
        </p:nvSpPr>
        <p:spPr/>
        <p:txBody>
          <a:bodyPr/>
          <a:lstStyle/>
          <a:p>
            <a:r>
              <a:rPr lang="en-IN"/>
              <a:t>11-03-2024</a:t>
            </a:r>
          </a:p>
        </p:txBody>
      </p:sp>
      <p:sp>
        <p:nvSpPr>
          <p:cNvPr id="5" name="Footer Placeholder 4">
            <a:extLst>
              <a:ext uri="{FF2B5EF4-FFF2-40B4-BE49-F238E27FC236}">
                <a16:creationId xmlns:a16="http://schemas.microsoft.com/office/drawing/2014/main" id="{5BEA5468-5565-B02D-C1CF-C98DAEFB23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740AF5-192F-B798-F8D8-97A3A2C84D6C}"/>
              </a:ext>
            </a:extLst>
          </p:cNvPr>
          <p:cNvSpPr>
            <a:spLocks noGrp="1"/>
          </p:cNvSpPr>
          <p:nvPr>
            <p:ph type="sldNum" sz="quarter" idx="12"/>
          </p:nvPr>
        </p:nvSpPr>
        <p:spPr/>
        <p:txBody>
          <a:bodyPr/>
          <a:lstStyle/>
          <a:p>
            <a:fld id="{6A59E652-0E2C-4FE0-9038-2A3F05EF4FDC}" type="slidenum">
              <a:rPr lang="en-IN" smtClean="0"/>
              <a:t>‹#›</a:t>
            </a:fld>
            <a:endParaRPr lang="en-IN"/>
          </a:p>
        </p:txBody>
      </p:sp>
      <p:cxnSp>
        <p:nvCxnSpPr>
          <p:cNvPr id="7" name="Straight Connector 6">
            <a:extLst>
              <a:ext uri="{FF2B5EF4-FFF2-40B4-BE49-F238E27FC236}">
                <a16:creationId xmlns:a16="http://schemas.microsoft.com/office/drawing/2014/main" id="{12B94DAF-E666-7C28-5901-4A20E8C80BE7}"/>
              </a:ext>
            </a:extLst>
          </p:cNvPr>
          <p:cNvCxnSpPr/>
          <p:nvPr userDrawn="1"/>
        </p:nvCxnSpPr>
        <p:spPr>
          <a:xfrm>
            <a:off x="6108192" y="2842697"/>
            <a:ext cx="0" cy="1334530"/>
          </a:xfrm>
          <a:prstGeom prst="line">
            <a:avLst/>
          </a:prstGeom>
          <a:ln w="88900">
            <a:solidFill>
              <a:schemeClr val="tx2"/>
            </a:solidFill>
          </a:ln>
        </p:spPr>
        <p:style>
          <a:lnRef idx="1">
            <a:schemeClr val="accent1"/>
          </a:lnRef>
          <a:fillRef idx="0">
            <a:schemeClr val="accent1"/>
          </a:fillRef>
          <a:effectRef idx="0">
            <a:schemeClr val="accent1"/>
          </a:effectRef>
          <a:fontRef idx="minor">
            <a:schemeClr val="tx1"/>
          </a:fontRef>
        </p:style>
      </p:cxnSp>
      <p:sp>
        <p:nvSpPr>
          <p:cNvPr id="8" name="Rectangle 7" descr="Color filled rectangle border">
            <a:extLst>
              <a:ext uri="{FF2B5EF4-FFF2-40B4-BE49-F238E27FC236}">
                <a16:creationId xmlns:a16="http://schemas.microsoft.com/office/drawing/2014/main" id="{8F67AA63-78E2-CE31-CAC5-55E363DF88DF}"/>
              </a:ext>
            </a:extLst>
          </p:cNvPr>
          <p:cNvSpPr/>
          <p:nvPr userDrawn="1"/>
        </p:nvSpPr>
        <p:spPr>
          <a:xfrm>
            <a:off x="0" y="6479628"/>
            <a:ext cx="3054096" cy="3783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descr="Color filled rectangle border">
            <a:extLst>
              <a:ext uri="{FF2B5EF4-FFF2-40B4-BE49-F238E27FC236}">
                <a16:creationId xmlns:a16="http://schemas.microsoft.com/office/drawing/2014/main" id="{46459F9B-C5B3-C08F-02B5-DEAD255D1272}"/>
              </a:ext>
            </a:extLst>
          </p:cNvPr>
          <p:cNvSpPr/>
          <p:nvPr userDrawn="1"/>
        </p:nvSpPr>
        <p:spPr>
          <a:xfrm>
            <a:off x="3054096" y="6479628"/>
            <a:ext cx="3054096" cy="3783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descr="Color filled rectangle border">
            <a:extLst>
              <a:ext uri="{FF2B5EF4-FFF2-40B4-BE49-F238E27FC236}">
                <a16:creationId xmlns:a16="http://schemas.microsoft.com/office/drawing/2014/main" id="{19081E7D-5B58-5465-F5F3-DE07FAB01BB3}"/>
              </a:ext>
            </a:extLst>
          </p:cNvPr>
          <p:cNvSpPr/>
          <p:nvPr userDrawn="1"/>
        </p:nvSpPr>
        <p:spPr>
          <a:xfrm>
            <a:off x="6108192" y="6479628"/>
            <a:ext cx="3054096" cy="3783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descr="Color filled rectangle border">
            <a:extLst>
              <a:ext uri="{FF2B5EF4-FFF2-40B4-BE49-F238E27FC236}">
                <a16:creationId xmlns:a16="http://schemas.microsoft.com/office/drawing/2014/main" id="{0E6BF88C-A44A-1F1A-E728-B8CDDA3F5889}"/>
              </a:ext>
            </a:extLst>
          </p:cNvPr>
          <p:cNvSpPr/>
          <p:nvPr userDrawn="1"/>
        </p:nvSpPr>
        <p:spPr>
          <a:xfrm>
            <a:off x="9137904" y="6479628"/>
            <a:ext cx="3054096" cy="3783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23908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56FF9-CB35-3451-981B-2868EF64BC3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ADFCFED-BE4A-529F-BACD-564FD9BFBC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0A9200-96AD-5605-417C-45D37A63C93E}"/>
              </a:ext>
            </a:extLst>
          </p:cNvPr>
          <p:cNvSpPr>
            <a:spLocks noGrp="1"/>
          </p:cNvSpPr>
          <p:nvPr>
            <p:ph type="dt" sz="half" idx="10"/>
          </p:nvPr>
        </p:nvSpPr>
        <p:spPr/>
        <p:txBody>
          <a:bodyPr/>
          <a:lstStyle/>
          <a:p>
            <a:r>
              <a:rPr lang="en-IN"/>
              <a:t>11-03-2024</a:t>
            </a:r>
            <a:endParaRPr lang="en-US" dirty="0"/>
          </a:p>
        </p:txBody>
      </p:sp>
      <p:sp>
        <p:nvSpPr>
          <p:cNvPr id="5" name="Footer Placeholder 4">
            <a:extLst>
              <a:ext uri="{FF2B5EF4-FFF2-40B4-BE49-F238E27FC236}">
                <a16:creationId xmlns:a16="http://schemas.microsoft.com/office/drawing/2014/main" id="{D6526A59-D116-657C-527D-8177C571A3D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9F9BFE0-0B71-ABC7-BDC8-C99A9DADB2EE}"/>
              </a:ext>
            </a:extLst>
          </p:cNvPr>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678085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11DC04-4938-76FC-3C89-BA8ECCCACC1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6D63C6-91BC-7204-55AB-8BC89B0A2A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C9B56B-B7EE-4215-28DF-088C19DD7572}"/>
              </a:ext>
            </a:extLst>
          </p:cNvPr>
          <p:cNvSpPr>
            <a:spLocks noGrp="1"/>
          </p:cNvSpPr>
          <p:nvPr>
            <p:ph type="dt" sz="half" idx="10"/>
          </p:nvPr>
        </p:nvSpPr>
        <p:spPr/>
        <p:txBody>
          <a:bodyPr/>
          <a:lstStyle/>
          <a:p>
            <a:r>
              <a:rPr lang="en-IN"/>
              <a:t>11-03-2024</a:t>
            </a:r>
            <a:endParaRPr lang="en-US" dirty="0"/>
          </a:p>
        </p:txBody>
      </p:sp>
      <p:sp>
        <p:nvSpPr>
          <p:cNvPr id="5" name="Footer Placeholder 4">
            <a:extLst>
              <a:ext uri="{FF2B5EF4-FFF2-40B4-BE49-F238E27FC236}">
                <a16:creationId xmlns:a16="http://schemas.microsoft.com/office/drawing/2014/main" id="{6B0A8E5E-D7B4-2B2D-5E97-3BF66C37406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B9B5124-03B9-A9A2-CD1E-D62A88A3DD43}"/>
              </a:ext>
            </a:extLst>
          </p:cNvPr>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18007519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ne Month">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4837386" cy="990709"/>
          </a:xfrm>
        </p:spPr>
        <p:txBody>
          <a:bodyPr>
            <a:normAutofit/>
          </a:bodyPr>
          <a:lstStyle>
            <a:lvl1pPr>
              <a:defRPr sz="3600"/>
            </a:lvl1pPr>
          </a:lstStyle>
          <a:p>
            <a:r>
              <a:rPr lang="en-US" dirty="0"/>
              <a:t>Title</a:t>
            </a:r>
          </a:p>
        </p:txBody>
      </p:sp>
      <p:sp>
        <p:nvSpPr>
          <p:cNvPr id="3" name="Content Placeholder 2"/>
          <p:cNvSpPr>
            <a:spLocks noGrp="1"/>
          </p:cNvSpPr>
          <p:nvPr>
            <p:ph sz="half" idx="1" hasCustomPrompt="1"/>
          </p:nvPr>
        </p:nvSpPr>
        <p:spPr>
          <a:xfrm>
            <a:off x="926758" y="2380595"/>
            <a:ext cx="4748828" cy="450383"/>
          </a:xfrm>
        </p:spPr>
        <p:txBody>
          <a:bodyPr>
            <a:normAutofit/>
          </a:bodyPr>
          <a:lstStyle>
            <a:lvl1pPr marL="0" indent="0">
              <a:buNone/>
              <a:tabLst>
                <a:tab pos="850392" algn="ctr"/>
                <a:tab pos="1545336" algn="ctr"/>
                <a:tab pos="2240280" algn="ctr"/>
                <a:tab pos="2926080" algn="ctr"/>
                <a:tab pos="3621024" algn="ctr"/>
                <a:tab pos="4315968" algn="ctr"/>
              </a:tabLst>
              <a:defRPr sz="2400">
                <a:solidFill>
                  <a:schemeClr val="tx2"/>
                </a:solidFill>
              </a:defRPr>
            </a:lvl1pPr>
          </a:lstStyle>
          <a:p>
            <a:pPr lvl="0"/>
            <a:r>
              <a:rPr lang="en-US" dirty="0"/>
              <a:t>Text</a:t>
            </a:r>
          </a:p>
        </p:txBody>
      </p:sp>
      <p:sp>
        <p:nvSpPr>
          <p:cNvPr id="4" name="Content Placeholder 3"/>
          <p:cNvSpPr>
            <a:spLocks noGrp="1"/>
          </p:cNvSpPr>
          <p:nvPr>
            <p:ph sz="half" idx="2" hasCustomPrompt="1"/>
          </p:nvPr>
        </p:nvSpPr>
        <p:spPr>
          <a:xfrm>
            <a:off x="6558454" y="2317530"/>
            <a:ext cx="4795345" cy="4083269"/>
          </a:xfrm>
        </p:spPr>
        <p:txBody>
          <a:bodyPr>
            <a:normAutofit/>
          </a:bodyPr>
          <a:lstStyle>
            <a:lvl1pPr marL="0" indent="0">
              <a:lnSpc>
                <a:spcPct val="137000"/>
              </a:lnSpc>
              <a:spcBef>
                <a:spcPts val="0"/>
              </a:spcBef>
              <a:buNone/>
              <a:defRPr sz="1700" baseline="0">
                <a:solidFill>
                  <a:schemeClr val="tx1">
                    <a:lumMod val="85000"/>
                    <a:lumOff val="15000"/>
                  </a:schemeClr>
                </a:solidFill>
              </a:defRPr>
            </a:lvl1pPr>
          </a:lstStyle>
          <a:p>
            <a:pPr lvl="0"/>
            <a:r>
              <a:rPr lang="en-US" dirty="0"/>
              <a:t>Text</a:t>
            </a:r>
          </a:p>
        </p:txBody>
      </p:sp>
      <p:sp>
        <p:nvSpPr>
          <p:cNvPr id="9" name="Text Placeholder 8"/>
          <p:cNvSpPr>
            <a:spLocks noGrp="1"/>
          </p:cNvSpPr>
          <p:nvPr>
            <p:ph type="body" sz="quarter" idx="10" hasCustomPrompt="1"/>
          </p:nvPr>
        </p:nvSpPr>
        <p:spPr>
          <a:xfrm>
            <a:off x="6557963" y="365125"/>
            <a:ext cx="4795837" cy="990709"/>
          </a:xfrm>
        </p:spPr>
        <p:txBody>
          <a:bodyPr anchor="ctr">
            <a:normAutofit/>
          </a:bodyPr>
          <a:lstStyle>
            <a:lvl1pPr marL="0" indent="0" algn="r">
              <a:buNone/>
              <a:defRPr sz="2400">
                <a:solidFill>
                  <a:schemeClr val="tx2"/>
                </a:solidFill>
                <a:latin typeface="+mj-lt"/>
              </a:defRPr>
            </a:lvl1pPr>
          </a:lstStyle>
          <a:p>
            <a:pPr lvl="0"/>
            <a:r>
              <a:rPr lang="en-US" dirty="0"/>
              <a:t>Month</a:t>
            </a:r>
          </a:p>
        </p:txBody>
      </p:sp>
      <p:grpSp>
        <p:nvGrpSpPr>
          <p:cNvPr id="23" name="Group 22" descr="Dashed lines"/>
          <p:cNvGrpSpPr/>
          <p:nvPr userDrawn="1"/>
        </p:nvGrpSpPr>
        <p:grpSpPr>
          <a:xfrm>
            <a:off x="6557963" y="2680139"/>
            <a:ext cx="4795836" cy="3565213"/>
            <a:chOff x="6557963" y="2680139"/>
            <a:chExt cx="4795836" cy="3565213"/>
          </a:xfrm>
        </p:grpSpPr>
        <p:cxnSp>
          <p:nvCxnSpPr>
            <p:cNvPr id="11" name="Straight Connector 10"/>
            <p:cNvCxnSpPr/>
            <p:nvPr userDrawn="1"/>
          </p:nvCxnSpPr>
          <p:spPr>
            <a:xfrm>
              <a:off x="6557963" y="2680139"/>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6557963" y="3037491"/>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6557963" y="339242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6557963" y="374904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6557963" y="410565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6557963" y="446227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6557963" y="4818888"/>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6557963" y="517550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6557963" y="553212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6557963" y="588873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6557963" y="624535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24" name="Rectangle 23"/>
          <p:cNvSpPr/>
          <p:nvPr userDrawn="1"/>
        </p:nvSpPr>
        <p:spPr>
          <a:xfrm>
            <a:off x="838200" y="1618737"/>
            <a:ext cx="4837386" cy="5488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Text</a:t>
            </a:r>
          </a:p>
        </p:txBody>
      </p:sp>
      <p:grpSp>
        <p:nvGrpSpPr>
          <p:cNvPr id="25" name="Group 24" descr="Circle shapes"/>
          <p:cNvGrpSpPr/>
          <p:nvPr userDrawn="1"/>
        </p:nvGrpSpPr>
        <p:grpSpPr>
          <a:xfrm>
            <a:off x="987552" y="3151398"/>
            <a:ext cx="4471416" cy="2875416"/>
            <a:chOff x="987552" y="3151398"/>
            <a:chExt cx="4471416" cy="2875416"/>
          </a:xfrm>
        </p:grpSpPr>
        <p:grpSp>
          <p:nvGrpSpPr>
            <p:cNvPr id="26" name="Group 25"/>
            <p:cNvGrpSpPr/>
            <p:nvPr/>
          </p:nvGrpSpPr>
          <p:grpSpPr>
            <a:xfrm>
              <a:off x="987552" y="3151398"/>
              <a:ext cx="4471416" cy="310901"/>
              <a:chOff x="987552" y="3151398"/>
              <a:chExt cx="4471416" cy="310901"/>
            </a:xfrm>
          </p:grpSpPr>
          <p:sp>
            <p:nvSpPr>
              <p:cNvPr id="59" name="Oval 58"/>
              <p:cNvSpPr/>
              <p:nvPr/>
            </p:nvSpPr>
            <p:spPr>
              <a:xfrm>
                <a:off x="987552" y="315140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1682496" y="3151402"/>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p:cNvSpPr/>
              <p:nvPr/>
            </p:nvSpPr>
            <p:spPr>
              <a:xfrm>
                <a:off x="2377440" y="315140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p:cNvSpPr/>
              <p:nvPr/>
            </p:nvSpPr>
            <p:spPr>
              <a:xfrm>
                <a:off x="3063240" y="315140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p:cNvSpPr/>
              <p:nvPr/>
            </p:nvSpPr>
            <p:spPr>
              <a:xfrm>
                <a:off x="3758184" y="315140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p:cNvSpPr/>
              <p:nvPr/>
            </p:nvSpPr>
            <p:spPr>
              <a:xfrm>
                <a:off x="4453128" y="3151399"/>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Oval 64"/>
              <p:cNvSpPr/>
              <p:nvPr/>
            </p:nvSpPr>
            <p:spPr>
              <a:xfrm>
                <a:off x="5148072" y="3151398"/>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7" name="Group 26"/>
            <p:cNvGrpSpPr/>
            <p:nvPr/>
          </p:nvGrpSpPr>
          <p:grpSpPr>
            <a:xfrm>
              <a:off x="987552" y="3792532"/>
              <a:ext cx="4471416" cy="310901"/>
              <a:chOff x="987552" y="3792532"/>
              <a:chExt cx="4471416" cy="310901"/>
            </a:xfrm>
          </p:grpSpPr>
          <p:sp>
            <p:nvSpPr>
              <p:cNvPr id="52" name="Oval 51"/>
              <p:cNvSpPr/>
              <p:nvPr/>
            </p:nvSpPr>
            <p:spPr>
              <a:xfrm>
                <a:off x="987552" y="3792537"/>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1682496" y="3792536"/>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p:cNvSpPr/>
              <p:nvPr/>
            </p:nvSpPr>
            <p:spPr>
              <a:xfrm>
                <a:off x="2377440" y="3792534"/>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p:cNvSpPr/>
              <p:nvPr/>
            </p:nvSpPr>
            <p:spPr>
              <a:xfrm>
                <a:off x="3063240" y="3792534"/>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p:cNvSpPr/>
              <p:nvPr/>
            </p:nvSpPr>
            <p:spPr>
              <a:xfrm>
                <a:off x="3758184" y="3792534"/>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p:cNvSpPr/>
              <p:nvPr/>
            </p:nvSpPr>
            <p:spPr>
              <a:xfrm>
                <a:off x="4453128" y="379253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57"/>
              <p:cNvSpPr/>
              <p:nvPr/>
            </p:nvSpPr>
            <p:spPr>
              <a:xfrm>
                <a:off x="5148072" y="3792532"/>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8" name="Group 27"/>
            <p:cNvGrpSpPr/>
            <p:nvPr/>
          </p:nvGrpSpPr>
          <p:grpSpPr>
            <a:xfrm>
              <a:off x="987552" y="4433661"/>
              <a:ext cx="4471416" cy="310901"/>
              <a:chOff x="987552" y="4433661"/>
              <a:chExt cx="4471416" cy="310901"/>
            </a:xfrm>
          </p:grpSpPr>
          <p:sp>
            <p:nvSpPr>
              <p:cNvPr id="45" name="Oval 44"/>
              <p:cNvSpPr/>
              <p:nvPr/>
            </p:nvSpPr>
            <p:spPr>
              <a:xfrm>
                <a:off x="987552" y="4433666"/>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p:cNvSpPr/>
              <p:nvPr/>
            </p:nvSpPr>
            <p:spPr>
              <a:xfrm>
                <a:off x="1682496" y="4433665"/>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p:cNvSpPr/>
              <p:nvPr/>
            </p:nvSpPr>
            <p:spPr>
              <a:xfrm>
                <a:off x="2377440" y="443366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p:cNvSpPr/>
              <p:nvPr/>
            </p:nvSpPr>
            <p:spPr>
              <a:xfrm>
                <a:off x="3063240" y="443366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p:cNvSpPr/>
              <p:nvPr/>
            </p:nvSpPr>
            <p:spPr>
              <a:xfrm>
                <a:off x="3758184" y="443366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p:cNvSpPr/>
              <p:nvPr/>
            </p:nvSpPr>
            <p:spPr>
              <a:xfrm>
                <a:off x="4453128" y="4433662"/>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5148072" y="4433661"/>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28"/>
            <p:cNvGrpSpPr/>
            <p:nvPr/>
          </p:nvGrpSpPr>
          <p:grpSpPr>
            <a:xfrm>
              <a:off x="987552" y="5074788"/>
              <a:ext cx="4471416" cy="310901"/>
              <a:chOff x="987552" y="5074788"/>
              <a:chExt cx="4471416" cy="310901"/>
            </a:xfrm>
          </p:grpSpPr>
          <p:sp>
            <p:nvSpPr>
              <p:cNvPr id="38" name="Oval 37"/>
              <p:cNvSpPr/>
              <p:nvPr/>
            </p:nvSpPr>
            <p:spPr>
              <a:xfrm>
                <a:off x="987552" y="507479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p:cNvSpPr/>
              <p:nvPr/>
            </p:nvSpPr>
            <p:spPr>
              <a:xfrm>
                <a:off x="1682496" y="5074792"/>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2377440" y="507479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3063240" y="507479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3758184" y="507479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p:cNvSpPr/>
              <p:nvPr/>
            </p:nvSpPr>
            <p:spPr>
              <a:xfrm>
                <a:off x="4453128" y="5074789"/>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p:cNvSpPr/>
              <p:nvPr/>
            </p:nvSpPr>
            <p:spPr>
              <a:xfrm>
                <a:off x="5148072" y="5074788"/>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0" name="Group 29"/>
            <p:cNvGrpSpPr/>
            <p:nvPr/>
          </p:nvGrpSpPr>
          <p:grpSpPr>
            <a:xfrm>
              <a:off x="987552" y="5715913"/>
              <a:ext cx="4471416" cy="310901"/>
              <a:chOff x="987552" y="5715913"/>
              <a:chExt cx="4471416" cy="310901"/>
            </a:xfrm>
          </p:grpSpPr>
          <p:sp>
            <p:nvSpPr>
              <p:cNvPr id="31" name="Oval 30"/>
              <p:cNvSpPr/>
              <p:nvPr/>
            </p:nvSpPr>
            <p:spPr>
              <a:xfrm>
                <a:off x="987552" y="5715918"/>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p:cNvSpPr/>
              <p:nvPr/>
            </p:nvSpPr>
            <p:spPr>
              <a:xfrm>
                <a:off x="1682496" y="5715917"/>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2377440" y="5715915"/>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p:cNvSpPr/>
              <p:nvPr/>
            </p:nvSpPr>
            <p:spPr>
              <a:xfrm>
                <a:off x="3063240" y="5715915"/>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p:cNvSpPr/>
              <p:nvPr/>
            </p:nvSpPr>
            <p:spPr>
              <a:xfrm>
                <a:off x="3758184" y="5715915"/>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p:cNvSpPr/>
              <p:nvPr/>
            </p:nvSpPr>
            <p:spPr>
              <a:xfrm>
                <a:off x="4453128" y="5715914"/>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p:cNvSpPr/>
              <p:nvPr/>
            </p:nvSpPr>
            <p:spPr>
              <a:xfrm>
                <a:off x="5148072" y="571591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22421441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Month">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4837386" cy="990709"/>
          </a:xfrm>
        </p:spPr>
        <p:txBody>
          <a:bodyPr>
            <a:normAutofit/>
          </a:bodyPr>
          <a:lstStyle>
            <a:lvl1pPr>
              <a:defRPr sz="3600"/>
            </a:lvl1pPr>
          </a:lstStyle>
          <a:p>
            <a:r>
              <a:rPr lang="en-US" dirty="0"/>
              <a:t>Title</a:t>
            </a:r>
          </a:p>
        </p:txBody>
      </p:sp>
      <p:sp>
        <p:nvSpPr>
          <p:cNvPr id="3" name="Content Placeholder 2"/>
          <p:cNvSpPr>
            <a:spLocks noGrp="1"/>
          </p:cNvSpPr>
          <p:nvPr>
            <p:ph sz="half" idx="1" hasCustomPrompt="1"/>
          </p:nvPr>
        </p:nvSpPr>
        <p:spPr>
          <a:xfrm>
            <a:off x="896112" y="2929835"/>
            <a:ext cx="3310128" cy="369421"/>
          </a:xfrm>
        </p:spPr>
        <p:txBody>
          <a:bodyPr>
            <a:normAutofit/>
          </a:bodyPr>
          <a:lstStyle>
            <a:lvl1pPr marL="0" indent="0">
              <a:buNone/>
              <a:tabLst>
                <a:tab pos="576072" algn="ctr"/>
                <a:tab pos="1051560" algn="ctr"/>
                <a:tab pos="1527048" algn="ctr"/>
                <a:tab pos="2002536" algn="ctr"/>
                <a:tab pos="2478024" algn="ctr"/>
                <a:tab pos="2953512" algn="ctr"/>
              </a:tabLst>
              <a:defRPr sz="1700">
                <a:solidFill>
                  <a:schemeClr val="tx2"/>
                </a:solidFill>
              </a:defRPr>
            </a:lvl1pPr>
          </a:lstStyle>
          <a:p>
            <a:pPr lvl="0"/>
            <a:r>
              <a:rPr lang="en-US" dirty="0"/>
              <a:t>Text</a:t>
            </a:r>
          </a:p>
        </p:txBody>
      </p:sp>
      <p:sp>
        <p:nvSpPr>
          <p:cNvPr id="4" name="Content Placeholder 3"/>
          <p:cNvSpPr>
            <a:spLocks noGrp="1"/>
          </p:cNvSpPr>
          <p:nvPr>
            <p:ph sz="half" idx="2" hasCustomPrompt="1"/>
          </p:nvPr>
        </p:nvSpPr>
        <p:spPr>
          <a:xfrm>
            <a:off x="4442460" y="2930778"/>
            <a:ext cx="3310128" cy="362604"/>
          </a:xfrm>
        </p:spPr>
        <p:txBody>
          <a:bodyPr>
            <a:normAutofit/>
          </a:bodyPr>
          <a:lstStyle>
            <a:lvl1pPr marL="0" indent="0">
              <a:buNone/>
              <a:tabLst>
                <a:tab pos="576072" algn="ctr"/>
                <a:tab pos="1051560" algn="ctr"/>
                <a:tab pos="1527048" algn="ctr"/>
                <a:tab pos="2002536" algn="ctr"/>
                <a:tab pos="2478024" algn="ctr"/>
                <a:tab pos="2953512" algn="ctr"/>
              </a:tabLst>
              <a:defRPr sz="1700">
                <a:solidFill>
                  <a:schemeClr val="tx1">
                    <a:lumMod val="85000"/>
                    <a:lumOff val="15000"/>
                  </a:schemeClr>
                </a:solidFill>
              </a:defRPr>
            </a:lvl1pPr>
          </a:lstStyle>
          <a:p>
            <a:pPr lvl="0"/>
            <a:r>
              <a:rPr lang="en-US" dirty="0"/>
              <a:t>Text</a:t>
            </a:r>
          </a:p>
        </p:txBody>
      </p:sp>
      <p:sp>
        <p:nvSpPr>
          <p:cNvPr id="9" name="Text Placeholder 8"/>
          <p:cNvSpPr>
            <a:spLocks noGrp="1"/>
          </p:cNvSpPr>
          <p:nvPr>
            <p:ph type="body" sz="quarter" idx="10" hasCustomPrompt="1"/>
          </p:nvPr>
        </p:nvSpPr>
        <p:spPr>
          <a:xfrm>
            <a:off x="6557963" y="365125"/>
            <a:ext cx="4795837" cy="990709"/>
          </a:xfrm>
        </p:spPr>
        <p:txBody>
          <a:bodyPr anchor="ctr">
            <a:normAutofit/>
          </a:bodyPr>
          <a:lstStyle>
            <a:lvl1pPr marL="0" indent="0" algn="r">
              <a:buNone/>
              <a:defRPr sz="2400">
                <a:solidFill>
                  <a:schemeClr val="tx2"/>
                </a:solidFill>
                <a:latin typeface="+mj-lt"/>
              </a:defRPr>
            </a:lvl1pPr>
          </a:lstStyle>
          <a:p>
            <a:pPr lvl="0"/>
            <a:r>
              <a:rPr lang="en-US" dirty="0"/>
              <a:t>Month</a:t>
            </a:r>
          </a:p>
        </p:txBody>
      </p:sp>
      <p:sp>
        <p:nvSpPr>
          <p:cNvPr id="6" name="Content Placeholder 3"/>
          <p:cNvSpPr>
            <a:spLocks noGrp="1"/>
          </p:cNvSpPr>
          <p:nvPr>
            <p:ph sz="half" idx="11" hasCustomPrompt="1"/>
          </p:nvPr>
        </p:nvSpPr>
        <p:spPr>
          <a:xfrm>
            <a:off x="7988808" y="2929835"/>
            <a:ext cx="3310128" cy="369421"/>
          </a:xfrm>
        </p:spPr>
        <p:txBody>
          <a:bodyPr>
            <a:normAutofit/>
          </a:bodyPr>
          <a:lstStyle>
            <a:lvl1pPr marL="0" indent="0">
              <a:buNone/>
              <a:tabLst>
                <a:tab pos="576072" algn="ctr"/>
                <a:tab pos="1051560" algn="ctr"/>
                <a:tab pos="1527048" algn="ctr"/>
                <a:tab pos="2002536" algn="ctr"/>
                <a:tab pos="2478024" algn="ctr"/>
                <a:tab pos="2953512" algn="ctr"/>
              </a:tabLst>
              <a:defRPr sz="1700">
                <a:solidFill>
                  <a:schemeClr val="tx1">
                    <a:lumMod val="85000"/>
                    <a:lumOff val="15000"/>
                  </a:schemeClr>
                </a:solidFill>
              </a:defRPr>
            </a:lvl1pPr>
          </a:lstStyle>
          <a:p>
            <a:pPr lvl="0"/>
            <a:r>
              <a:rPr lang="en-US" dirty="0"/>
              <a:t>Text</a:t>
            </a:r>
          </a:p>
        </p:txBody>
      </p:sp>
      <p:sp>
        <p:nvSpPr>
          <p:cNvPr id="7" name="Rectangle 6"/>
          <p:cNvSpPr/>
          <p:nvPr userDrawn="1"/>
        </p:nvSpPr>
        <p:spPr>
          <a:xfrm>
            <a:off x="813486" y="1915303"/>
            <a:ext cx="3364993" cy="75376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8" name="Rectangle 7"/>
          <p:cNvSpPr/>
          <p:nvPr userDrawn="1"/>
        </p:nvSpPr>
        <p:spPr>
          <a:xfrm>
            <a:off x="4364076" y="1915303"/>
            <a:ext cx="3364992" cy="75376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10" name="Rectangle 9"/>
          <p:cNvSpPr/>
          <p:nvPr userDrawn="1"/>
        </p:nvSpPr>
        <p:spPr>
          <a:xfrm>
            <a:off x="7914665" y="1920240"/>
            <a:ext cx="3364992" cy="75376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grpSp>
        <p:nvGrpSpPr>
          <p:cNvPr id="11" name="Group 10" descr="Circle shapes"/>
          <p:cNvGrpSpPr/>
          <p:nvPr userDrawn="1"/>
        </p:nvGrpSpPr>
        <p:grpSpPr>
          <a:xfrm>
            <a:off x="964478" y="3558746"/>
            <a:ext cx="3082157" cy="2218040"/>
            <a:chOff x="976835" y="3558746"/>
            <a:chExt cx="3082157" cy="2218040"/>
          </a:xfrm>
        </p:grpSpPr>
        <p:grpSp>
          <p:nvGrpSpPr>
            <p:cNvPr id="12" name="Group 11"/>
            <p:cNvGrpSpPr/>
            <p:nvPr/>
          </p:nvGrpSpPr>
          <p:grpSpPr>
            <a:xfrm>
              <a:off x="977464" y="3558746"/>
              <a:ext cx="3081528" cy="228600"/>
              <a:chOff x="914400" y="3558746"/>
              <a:chExt cx="3081528" cy="228600"/>
            </a:xfrm>
          </p:grpSpPr>
          <p:sp>
            <p:nvSpPr>
              <p:cNvPr id="45" name="Oval 44"/>
              <p:cNvSpPr/>
              <p:nvPr/>
            </p:nvSpPr>
            <p:spPr>
              <a:xfrm>
                <a:off x="914400"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p:cNvSpPr/>
              <p:nvPr/>
            </p:nvSpPr>
            <p:spPr>
              <a:xfrm>
                <a:off x="138988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p:cNvSpPr/>
              <p:nvPr/>
            </p:nvSpPr>
            <p:spPr>
              <a:xfrm>
                <a:off x="1865376"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p:cNvSpPr/>
              <p:nvPr/>
            </p:nvSpPr>
            <p:spPr>
              <a:xfrm>
                <a:off x="2340864"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p:cNvSpPr/>
              <p:nvPr/>
            </p:nvSpPr>
            <p:spPr>
              <a:xfrm>
                <a:off x="2816352"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p:cNvSpPr/>
              <p:nvPr/>
            </p:nvSpPr>
            <p:spPr>
              <a:xfrm>
                <a:off x="3288425"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376732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 name="Group 12"/>
            <p:cNvGrpSpPr/>
            <p:nvPr/>
          </p:nvGrpSpPr>
          <p:grpSpPr>
            <a:xfrm>
              <a:off x="977464" y="4056106"/>
              <a:ext cx="3081528" cy="228600"/>
              <a:chOff x="914400" y="3558746"/>
              <a:chExt cx="3081528" cy="228600"/>
            </a:xfrm>
          </p:grpSpPr>
          <p:sp>
            <p:nvSpPr>
              <p:cNvPr id="38" name="Oval 37"/>
              <p:cNvSpPr/>
              <p:nvPr/>
            </p:nvSpPr>
            <p:spPr>
              <a:xfrm>
                <a:off x="914400"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p:cNvSpPr/>
              <p:nvPr/>
            </p:nvSpPr>
            <p:spPr>
              <a:xfrm>
                <a:off x="138988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1865376"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2340864"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2816352"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p:cNvSpPr/>
              <p:nvPr/>
            </p:nvSpPr>
            <p:spPr>
              <a:xfrm>
                <a:off x="3288425"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p:cNvSpPr/>
              <p:nvPr/>
            </p:nvSpPr>
            <p:spPr>
              <a:xfrm>
                <a:off x="376732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 name="Group 13"/>
            <p:cNvGrpSpPr/>
            <p:nvPr/>
          </p:nvGrpSpPr>
          <p:grpSpPr>
            <a:xfrm>
              <a:off x="976835" y="4553466"/>
              <a:ext cx="3081528" cy="228600"/>
              <a:chOff x="914400" y="3558746"/>
              <a:chExt cx="3081528" cy="228600"/>
            </a:xfrm>
          </p:grpSpPr>
          <p:sp>
            <p:nvSpPr>
              <p:cNvPr id="31" name="Oval 30"/>
              <p:cNvSpPr/>
              <p:nvPr/>
            </p:nvSpPr>
            <p:spPr>
              <a:xfrm>
                <a:off x="914400"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p:cNvSpPr/>
              <p:nvPr/>
            </p:nvSpPr>
            <p:spPr>
              <a:xfrm>
                <a:off x="138988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1865376"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p:cNvSpPr/>
              <p:nvPr/>
            </p:nvSpPr>
            <p:spPr>
              <a:xfrm>
                <a:off x="2340864"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p:cNvSpPr/>
              <p:nvPr/>
            </p:nvSpPr>
            <p:spPr>
              <a:xfrm>
                <a:off x="2816352"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p:cNvSpPr/>
              <p:nvPr/>
            </p:nvSpPr>
            <p:spPr>
              <a:xfrm>
                <a:off x="3288425"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p:cNvSpPr/>
              <p:nvPr/>
            </p:nvSpPr>
            <p:spPr>
              <a:xfrm>
                <a:off x="376732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p:cNvGrpSpPr/>
            <p:nvPr/>
          </p:nvGrpSpPr>
          <p:grpSpPr>
            <a:xfrm>
              <a:off x="976835" y="5046565"/>
              <a:ext cx="3081528" cy="228600"/>
              <a:chOff x="914400" y="3558746"/>
              <a:chExt cx="3081528" cy="228600"/>
            </a:xfrm>
          </p:grpSpPr>
          <p:sp>
            <p:nvSpPr>
              <p:cNvPr id="24" name="Oval 23"/>
              <p:cNvSpPr/>
              <p:nvPr/>
            </p:nvSpPr>
            <p:spPr>
              <a:xfrm>
                <a:off x="914400"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p:cNvSpPr/>
              <p:nvPr/>
            </p:nvSpPr>
            <p:spPr>
              <a:xfrm>
                <a:off x="138988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p:cNvSpPr/>
              <p:nvPr/>
            </p:nvSpPr>
            <p:spPr>
              <a:xfrm>
                <a:off x="1865376"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p:cNvSpPr/>
              <p:nvPr/>
            </p:nvSpPr>
            <p:spPr>
              <a:xfrm>
                <a:off x="2340864"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2816352"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p:cNvSpPr/>
              <p:nvPr/>
            </p:nvSpPr>
            <p:spPr>
              <a:xfrm>
                <a:off x="3288425"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p:cNvSpPr/>
              <p:nvPr/>
            </p:nvSpPr>
            <p:spPr>
              <a:xfrm>
                <a:off x="376732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p:cNvGrpSpPr/>
            <p:nvPr/>
          </p:nvGrpSpPr>
          <p:grpSpPr>
            <a:xfrm>
              <a:off x="976835" y="5548186"/>
              <a:ext cx="3081528" cy="228600"/>
              <a:chOff x="914400" y="3558746"/>
              <a:chExt cx="3081528" cy="228600"/>
            </a:xfrm>
          </p:grpSpPr>
          <p:sp>
            <p:nvSpPr>
              <p:cNvPr id="17" name="Oval 16"/>
              <p:cNvSpPr/>
              <p:nvPr/>
            </p:nvSpPr>
            <p:spPr>
              <a:xfrm>
                <a:off x="914400"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138988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p:cNvSpPr/>
              <p:nvPr/>
            </p:nvSpPr>
            <p:spPr>
              <a:xfrm>
                <a:off x="1865376"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p:cNvSpPr/>
              <p:nvPr/>
            </p:nvSpPr>
            <p:spPr>
              <a:xfrm>
                <a:off x="2340864"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p:cNvSpPr/>
              <p:nvPr/>
            </p:nvSpPr>
            <p:spPr>
              <a:xfrm>
                <a:off x="2816352"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p:cNvSpPr/>
              <p:nvPr/>
            </p:nvSpPr>
            <p:spPr>
              <a:xfrm>
                <a:off x="3288425"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p:cNvSpPr/>
              <p:nvPr/>
            </p:nvSpPr>
            <p:spPr>
              <a:xfrm>
                <a:off x="376732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52" name="Group 51" descr="Circle shapes"/>
          <p:cNvGrpSpPr/>
          <p:nvPr userDrawn="1"/>
        </p:nvGrpSpPr>
        <p:grpSpPr>
          <a:xfrm>
            <a:off x="4517850" y="3558746"/>
            <a:ext cx="3082157" cy="2218040"/>
            <a:chOff x="976835" y="3558746"/>
            <a:chExt cx="3082157" cy="2218040"/>
          </a:xfrm>
        </p:grpSpPr>
        <p:grpSp>
          <p:nvGrpSpPr>
            <p:cNvPr id="53" name="Group 52"/>
            <p:cNvGrpSpPr/>
            <p:nvPr/>
          </p:nvGrpSpPr>
          <p:grpSpPr>
            <a:xfrm>
              <a:off x="977464" y="3558746"/>
              <a:ext cx="3081528" cy="228600"/>
              <a:chOff x="914400" y="3558746"/>
              <a:chExt cx="3081528" cy="228600"/>
            </a:xfrm>
          </p:grpSpPr>
          <p:sp>
            <p:nvSpPr>
              <p:cNvPr id="86" name="Oval 85"/>
              <p:cNvSpPr/>
              <p:nvPr/>
            </p:nvSpPr>
            <p:spPr>
              <a:xfrm>
                <a:off x="914400"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p:nvPr/>
            </p:nvSpPr>
            <p:spPr>
              <a:xfrm>
                <a:off x="138988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Oval 87"/>
              <p:cNvSpPr/>
              <p:nvPr/>
            </p:nvSpPr>
            <p:spPr>
              <a:xfrm>
                <a:off x="1865376"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Oval 88"/>
              <p:cNvSpPr/>
              <p:nvPr/>
            </p:nvSpPr>
            <p:spPr>
              <a:xfrm>
                <a:off x="2340864"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Oval 89"/>
              <p:cNvSpPr/>
              <p:nvPr/>
            </p:nvSpPr>
            <p:spPr>
              <a:xfrm>
                <a:off x="2816352"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Oval 90"/>
              <p:cNvSpPr/>
              <p:nvPr/>
            </p:nvSpPr>
            <p:spPr>
              <a:xfrm>
                <a:off x="3288425"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Oval 91"/>
              <p:cNvSpPr/>
              <p:nvPr/>
            </p:nvSpPr>
            <p:spPr>
              <a:xfrm>
                <a:off x="376732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4" name="Group 53"/>
            <p:cNvGrpSpPr/>
            <p:nvPr/>
          </p:nvGrpSpPr>
          <p:grpSpPr>
            <a:xfrm>
              <a:off x="977464" y="4056106"/>
              <a:ext cx="3081528" cy="228600"/>
              <a:chOff x="914400" y="3558746"/>
              <a:chExt cx="3081528" cy="228600"/>
            </a:xfrm>
          </p:grpSpPr>
          <p:sp>
            <p:nvSpPr>
              <p:cNvPr id="79" name="Oval 78"/>
              <p:cNvSpPr/>
              <p:nvPr/>
            </p:nvSpPr>
            <p:spPr>
              <a:xfrm>
                <a:off x="914400"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Oval 79"/>
              <p:cNvSpPr/>
              <p:nvPr/>
            </p:nvSpPr>
            <p:spPr>
              <a:xfrm>
                <a:off x="138988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p:nvPr/>
            </p:nvSpPr>
            <p:spPr>
              <a:xfrm>
                <a:off x="1865376"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Oval 81"/>
              <p:cNvSpPr/>
              <p:nvPr/>
            </p:nvSpPr>
            <p:spPr>
              <a:xfrm>
                <a:off x="2340864"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p:cNvSpPr/>
              <p:nvPr/>
            </p:nvSpPr>
            <p:spPr>
              <a:xfrm>
                <a:off x="2816352"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p:cNvSpPr/>
              <p:nvPr/>
            </p:nvSpPr>
            <p:spPr>
              <a:xfrm>
                <a:off x="3288425"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Oval 84"/>
              <p:cNvSpPr/>
              <p:nvPr/>
            </p:nvSpPr>
            <p:spPr>
              <a:xfrm>
                <a:off x="376732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5" name="Group 54"/>
            <p:cNvGrpSpPr/>
            <p:nvPr/>
          </p:nvGrpSpPr>
          <p:grpSpPr>
            <a:xfrm>
              <a:off x="976835" y="4553466"/>
              <a:ext cx="3081528" cy="228600"/>
              <a:chOff x="914400" y="3558746"/>
              <a:chExt cx="3081528" cy="228600"/>
            </a:xfrm>
          </p:grpSpPr>
          <p:sp>
            <p:nvSpPr>
              <p:cNvPr id="72" name="Oval 71"/>
              <p:cNvSpPr/>
              <p:nvPr/>
            </p:nvSpPr>
            <p:spPr>
              <a:xfrm>
                <a:off x="914400"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p:cNvSpPr/>
              <p:nvPr/>
            </p:nvSpPr>
            <p:spPr>
              <a:xfrm>
                <a:off x="138988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Oval 73"/>
              <p:cNvSpPr/>
              <p:nvPr/>
            </p:nvSpPr>
            <p:spPr>
              <a:xfrm>
                <a:off x="1865376"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p:cNvSpPr/>
              <p:nvPr/>
            </p:nvSpPr>
            <p:spPr>
              <a:xfrm>
                <a:off x="2340864"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p:cNvSpPr/>
              <p:nvPr/>
            </p:nvSpPr>
            <p:spPr>
              <a:xfrm>
                <a:off x="2816352"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p:cNvSpPr/>
              <p:nvPr/>
            </p:nvSpPr>
            <p:spPr>
              <a:xfrm>
                <a:off x="3288425"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p:cNvSpPr/>
              <p:nvPr/>
            </p:nvSpPr>
            <p:spPr>
              <a:xfrm>
                <a:off x="376732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6" name="Group 55"/>
            <p:cNvGrpSpPr/>
            <p:nvPr/>
          </p:nvGrpSpPr>
          <p:grpSpPr>
            <a:xfrm>
              <a:off x="976835" y="5046565"/>
              <a:ext cx="3081528" cy="228600"/>
              <a:chOff x="914400" y="3558746"/>
              <a:chExt cx="3081528" cy="228600"/>
            </a:xfrm>
          </p:grpSpPr>
          <p:sp>
            <p:nvSpPr>
              <p:cNvPr id="65" name="Oval 64"/>
              <p:cNvSpPr/>
              <p:nvPr/>
            </p:nvSpPr>
            <p:spPr>
              <a:xfrm>
                <a:off x="914400"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Oval 65"/>
              <p:cNvSpPr/>
              <p:nvPr/>
            </p:nvSpPr>
            <p:spPr>
              <a:xfrm>
                <a:off x="138988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Oval 66"/>
              <p:cNvSpPr/>
              <p:nvPr/>
            </p:nvSpPr>
            <p:spPr>
              <a:xfrm>
                <a:off x="1865376"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Oval 67"/>
              <p:cNvSpPr/>
              <p:nvPr/>
            </p:nvSpPr>
            <p:spPr>
              <a:xfrm>
                <a:off x="2340864"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Oval 68"/>
              <p:cNvSpPr/>
              <p:nvPr/>
            </p:nvSpPr>
            <p:spPr>
              <a:xfrm>
                <a:off x="2816352"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Oval 69"/>
              <p:cNvSpPr/>
              <p:nvPr/>
            </p:nvSpPr>
            <p:spPr>
              <a:xfrm>
                <a:off x="3288425"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Oval 70"/>
              <p:cNvSpPr/>
              <p:nvPr/>
            </p:nvSpPr>
            <p:spPr>
              <a:xfrm>
                <a:off x="376732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p:cNvGrpSpPr/>
            <p:nvPr/>
          </p:nvGrpSpPr>
          <p:grpSpPr>
            <a:xfrm>
              <a:off x="976835" y="5548186"/>
              <a:ext cx="3081528" cy="228600"/>
              <a:chOff x="914400" y="3558746"/>
              <a:chExt cx="3081528" cy="228600"/>
            </a:xfrm>
          </p:grpSpPr>
          <p:sp>
            <p:nvSpPr>
              <p:cNvPr id="58" name="Oval 57"/>
              <p:cNvSpPr/>
              <p:nvPr/>
            </p:nvSpPr>
            <p:spPr>
              <a:xfrm>
                <a:off x="914400"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Oval 58"/>
              <p:cNvSpPr/>
              <p:nvPr/>
            </p:nvSpPr>
            <p:spPr>
              <a:xfrm>
                <a:off x="138988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1865376"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p:cNvSpPr/>
              <p:nvPr/>
            </p:nvSpPr>
            <p:spPr>
              <a:xfrm>
                <a:off x="2340864"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p:cNvSpPr/>
              <p:nvPr/>
            </p:nvSpPr>
            <p:spPr>
              <a:xfrm>
                <a:off x="2816352"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p:cNvSpPr/>
              <p:nvPr/>
            </p:nvSpPr>
            <p:spPr>
              <a:xfrm>
                <a:off x="3288425"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p:cNvSpPr/>
              <p:nvPr/>
            </p:nvSpPr>
            <p:spPr>
              <a:xfrm>
                <a:off x="376732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93" name="Group 92" descr="Circle shapes"/>
          <p:cNvGrpSpPr/>
          <p:nvPr userDrawn="1"/>
        </p:nvGrpSpPr>
        <p:grpSpPr>
          <a:xfrm>
            <a:off x="8068440" y="3558746"/>
            <a:ext cx="3082157" cy="2218040"/>
            <a:chOff x="976835" y="3558746"/>
            <a:chExt cx="3082157" cy="2218040"/>
          </a:xfrm>
        </p:grpSpPr>
        <p:grpSp>
          <p:nvGrpSpPr>
            <p:cNvPr id="94" name="Group 93"/>
            <p:cNvGrpSpPr/>
            <p:nvPr/>
          </p:nvGrpSpPr>
          <p:grpSpPr>
            <a:xfrm>
              <a:off x="977464" y="3558746"/>
              <a:ext cx="3081528" cy="228600"/>
              <a:chOff x="914400" y="3558746"/>
              <a:chExt cx="3081528" cy="228600"/>
            </a:xfrm>
          </p:grpSpPr>
          <p:sp>
            <p:nvSpPr>
              <p:cNvPr id="127" name="Oval 126"/>
              <p:cNvSpPr/>
              <p:nvPr/>
            </p:nvSpPr>
            <p:spPr>
              <a:xfrm>
                <a:off x="914400"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Oval 127"/>
              <p:cNvSpPr/>
              <p:nvPr/>
            </p:nvSpPr>
            <p:spPr>
              <a:xfrm>
                <a:off x="138988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Oval 128"/>
              <p:cNvSpPr/>
              <p:nvPr/>
            </p:nvSpPr>
            <p:spPr>
              <a:xfrm>
                <a:off x="1865376"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Oval 129"/>
              <p:cNvSpPr/>
              <p:nvPr/>
            </p:nvSpPr>
            <p:spPr>
              <a:xfrm>
                <a:off x="2340864"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Oval 130"/>
              <p:cNvSpPr/>
              <p:nvPr/>
            </p:nvSpPr>
            <p:spPr>
              <a:xfrm>
                <a:off x="2816352"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Oval 131"/>
              <p:cNvSpPr/>
              <p:nvPr/>
            </p:nvSpPr>
            <p:spPr>
              <a:xfrm>
                <a:off x="3288425"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Oval 132"/>
              <p:cNvSpPr/>
              <p:nvPr/>
            </p:nvSpPr>
            <p:spPr>
              <a:xfrm>
                <a:off x="376732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5" name="Group 94"/>
            <p:cNvGrpSpPr/>
            <p:nvPr/>
          </p:nvGrpSpPr>
          <p:grpSpPr>
            <a:xfrm>
              <a:off x="977464" y="4056106"/>
              <a:ext cx="3081528" cy="228600"/>
              <a:chOff x="914400" y="3558746"/>
              <a:chExt cx="3081528" cy="228600"/>
            </a:xfrm>
          </p:grpSpPr>
          <p:sp>
            <p:nvSpPr>
              <p:cNvPr id="120" name="Oval 119"/>
              <p:cNvSpPr/>
              <p:nvPr/>
            </p:nvSpPr>
            <p:spPr>
              <a:xfrm>
                <a:off x="914400"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Oval 120"/>
              <p:cNvSpPr/>
              <p:nvPr/>
            </p:nvSpPr>
            <p:spPr>
              <a:xfrm>
                <a:off x="138988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Oval 121"/>
              <p:cNvSpPr/>
              <p:nvPr/>
            </p:nvSpPr>
            <p:spPr>
              <a:xfrm>
                <a:off x="1865376"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Oval 122"/>
              <p:cNvSpPr/>
              <p:nvPr/>
            </p:nvSpPr>
            <p:spPr>
              <a:xfrm>
                <a:off x="2340864"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Oval 123"/>
              <p:cNvSpPr/>
              <p:nvPr/>
            </p:nvSpPr>
            <p:spPr>
              <a:xfrm>
                <a:off x="2816352"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Oval 124"/>
              <p:cNvSpPr/>
              <p:nvPr/>
            </p:nvSpPr>
            <p:spPr>
              <a:xfrm>
                <a:off x="3288425"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Oval 125"/>
              <p:cNvSpPr/>
              <p:nvPr/>
            </p:nvSpPr>
            <p:spPr>
              <a:xfrm>
                <a:off x="376732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6" name="Group 95"/>
            <p:cNvGrpSpPr/>
            <p:nvPr/>
          </p:nvGrpSpPr>
          <p:grpSpPr>
            <a:xfrm>
              <a:off x="976835" y="4553466"/>
              <a:ext cx="3081528" cy="228600"/>
              <a:chOff x="914400" y="3558746"/>
              <a:chExt cx="3081528" cy="228600"/>
            </a:xfrm>
          </p:grpSpPr>
          <p:sp>
            <p:nvSpPr>
              <p:cNvPr id="113" name="Oval 112"/>
              <p:cNvSpPr/>
              <p:nvPr/>
            </p:nvSpPr>
            <p:spPr>
              <a:xfrm>
                <a:off x="914400"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Oval 113"/>
              <p:cNvSpPr/>
              <p:nvPr/>
            </p:nvSpPr>
            <p:spPr>
              <a:xfrm>
                <a:off x="138988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Oval 114"/>
              <p:cNvSpPr/>
              <p:nvPr/>
            </p:nvSpPr>
            <p:spPr>
              <a:xfrm>
                <a:off x="1865376"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Oval 115"/>
              <p:cNvSpPr/>
              <p:nvPr/>
            </p:nvSpPr>
            <p:spPr>
              <a:xfrm>
                <a:off x="2340864"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Oval 116"/>
              <p:cNvSpPr/>
              <p:nvPr/>
            </p:nvSpPr>
            <p:spPr>
              <a:xfrm>
                <a:off x="2816352"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Oval 117"/>
              <p:cNvSpPr/>
              <p:nvPr/>
            </p:nvSpPr>
            <p:spPr>
              <a:xfrm>
                <a:off x="3288425"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Oval 118"/>
              <p:cNvSpPr/>
              <p:nvPr/>
            </p:nvSpPr>
            <p:spPr>
              <a:xfrm>
                <a:off x="376732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7" name="Group 96"/>
            <p:cNvGrpSpPr/>
            <p:nvPr/>
          </p:nvGrpSpPr>
          <p:grpSpPr>
            <a:xfrm>
              <a:off x="976835" y="5046565"/>
              <a:ext cx="3081528" cy="228600"/>
              <a:chOff x="914400" y="3558746"/>
              <a:chExt cx="3081528" cy="228600"/>
            </a:xfrm>
          </p:grpSpPr>
          <p:sp>
            <p:nvSpPr>
              <p:cNvPr id="106" name="Oval 105"/>
              <p:cNvSpPr/>
              <p:nvPr/>
            </p:nvSpPr>
            <p:spPr>
              <a:xfrm>
                <a:off x="914400"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Oval 106"/>
              <p:cNvSpPr/>
              <p:nvPr/>
            </p:nvSpPr>
            <p:spPr>
              <a:xfrm>
                <a:off x="138988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Oval 107"/>
              <p:cNvSpPr/>
              <p:nvPr/>
            </p:nvSpPr>
            <p:spPr>
              <a:xfrm>
                <a:off x="1865376"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Oval 108"/>
              <p:cNvSpPr/>
              <p:nvPr/>
            </p:nvSpPr>
            <p:spPr>
              <a:xfrm>
                <a:off x="2340864"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Oval 109"/>
              <p:cNvSpPr/>
              <p:nvPr/>
            </p:nvSpPr>
            <p:spPr>
              <a:xfrm>
                <a:off x="2816352"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Oval 110"/>
              <p:cNvSpPr/>
              <p:nvPr/>
            </p:nvSpPr>
            <p:spPr>
              <a:xfrm>
                <a:off x="3288425"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Oval 111"/>
              <p:cNvSpPr/>
              <p:nvPr/>
            </p:nvSpPr>
            <p:spPr>
              <a:xfrm>
                <a:off x="376732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8" name="Group 97"/>
            <p:cNvGrpSpPr/>
            <p:nvPr/>
          </p:nvGrpSpPr>
          <p:grpSpPr>
            <a:xfrm>
              <a:off x="976835" y="5548186"/>
              <a:ext cx="3081528" cy="228600"/>
              <a:chOff x="914400" y="3558746"/>
              <a:chExt cx="3081528" cy="228600"/>
            </a:xfrm>
          </p:grpSpPr>
          <p:sp>
            <p:nvSpPr>
              <p:cNvPr id="99" name="Oval 98"/>
              <p:cNvSpPr/>
              <p:nvPr/>
            </p:nvSpPr>
            <p:spPr>
              <a:xfrm>
                <a:off x="914400"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Oval 99"/>
              <p:cNvSpPr/>
              <p:nvPr/>
            </p:nvSpPr>
            <p:spPr>
              <a:xfrm>
                <a:off x="138988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Oval 100"/>
              <p:cNvSpPr/>
              <p:nvPr/>
            </p:nvSpPr>
            <p:spPr>
              <a:xfrm>
                <a:off x="1865376"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Oval 101"/>
              <p:cNvSpPr/>
              <p:nvPr/>
            </p:nvSpPr>
            <p:spPr>
              <a:xfrm>
                <a:off x="2340864"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Oval 102"/>
              <p:cNvSpPr/>
              <p:nvPr/>
            </p:nvSpPr>
            <p:spPr>
              <a:xfrm>
                <a:off x="2816352"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Oval 103"/>
              <p:cNvSpPr/>
              <p:nvPr/>
            </p:nvSpPr>
            <p:spPr>
              <a:xfrm>
                <a:off x="3288425"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Oval 104"/>
              <p:cNvSpPr/>
              <p:nvPr/>
            </p:nvSpPr>
            <p:spPr>
              <a:xfrm>
                <a:off x="376732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33198362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ight Month">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4837386" cy="990709"/>
          </a:xfrm>
        </p:spPr>
        <p:txBody>
          <a:bodyPr>
            <a:normAutofit/>
          </a:bodyPr>
          <a:lstStyle>
            <a:lvl1pPr>
              <a:defRPr sz="3600"/>
            </a:lvl1pPr>
          </a:lstStyle>
          <a:p>
            <a:r>
              <a:rPr lang="en-US" dirty="0"/>
              <a:t>Title</a:t>
            </a:r>
          </a:p>
        </p:txBody>
      </p:sp>
      <p:sp>
        <p:nvSpPr>
          <p:cNvPr id="3" name="Content Placeholder 2"/>
          <p:cNvSpPr>
            <a:spLocks noGrp="1"/>
          </p:cNvSpPr>
          <p:nvPr>
            <p:ph sz="half" idx="1" hasCustomPrompt="1"/>
          </p:nvPr>
        </p:nvSpPr>
        <p:spPr>
          <a:xfrm>
            <a:off x="838198" y="1877694"/>
            <a:ext cx="2487168" cy="369421"/>
          </a:xfrm>
        </p:spPr>
        <p:txBody>
          <a:bodyPr anchor="ctr">
            <a:normAutofit/>
          </a:bodyPr>
          <a:lstStyle>
            <a:lvl1pPr marL="0" indent="0">
              <a:buNone/>
              <a:tabLst>
                <a:tab pos="429768" algn="ctr"/>
                <a:tab pos="795528" algn="ctr"/>
                <a:tab pos="1161288" algn="ctr"/>
                <a:tab pos="1527048" algn="ctr"/>
                <a:tab pos="1892808" algn="ctr"/>
                <a:tab pos="2258568" algn="ctr"/>
              </a:tabLst>
              <a:defRPr sz="1400">
                <a:solidFill>
                  <a:schemeClr val="tx2"/>
                </a:solidFill>
              </a:defRPr>
            </a:lvl1pPr>
          </a:lstStyle>
          <a:p>
            <a:pPr lvl="0"/>
            <a:r>
              <a:rPr lang="en-US" dirty="0"/>
              <a:t>Text</a:t>
            </a:r>
          </a:p>
        </p:txBody>
      </p:sp>
      <p:sp>
        <p:nvSpPr>
          <p:cNvPr id="4" name="Content Placeholder 3"/>
          <p:cNvSpPr>
            <a:spLocks noGrp="1"/>
          </p:cNvSpPr>
          <p:nvPr>
            <p:ph sz="half" idx="2" hasCustomPrompt="1"/>
          </p:nvPr>
        </p:nvSpPr>
        <p:spPr>
          <a:xfrm>
            <a:off x="3541662" y="1877694"/>
            <a:ext cx="2487168" cy="362604"/>
          </a:xfrm>
        </p:spPr>
        <p:txBody>
          <a:bodyPr anchor="ctr">
            <a:normAutofit/>
          </a:bodyPr>
          <a:lstStyle>
            <a:lvl1pPr marL="0" indent="0">
              <a:buNone/>
              <a:tabLst>
                <a:tab pos="429768" algn="ctr"/>
                <a:tab pos="795528" algn="ctr"/>
                <a:tab pos="1161288" algn="ctr"/>
                <a:tab pos="1527048" algn="ctr"/>
                <a:tab pos="1892808" algn="ctr"/>
                <a:tab pos="2258568" algn="ctr"/>
              </a:tabLst>
              <a:defRPr sz="1400">
                <a:solidFill>
                  <a:schemeClr val="tx1">
                    <a:lumMod val="85000"/>
                    <a:lumOff val="15000"/>
                  </a:schemeClr>
                </a:solidFill>
              </a:defRPr>
            </a:lvl1pPr>
          </a:lstStyle>
          <a:p>
            <a:pPr lvl="0"/>
            <a:r>
              <a:rPr lang="en-US" dirty="0"/>
              <a:t>Text</a:t>
            </a:r>
          </a:p>
        </p:txBody>
      </p:sp>
      <p:sp>
        <p:nvSpPr>
          <p:cNvPr id="9" name="Text Placeholder 8"/>
          <p:cNvSpPr>
            <a:spLocks noGrp="1"/>
          </p:cNvSpPr>
          <p:nvPr>
            <p:ph type="body" sz="quarter" idx="10" hasCustomPrompt="1"/>
          </p:nvPr>
        </p:nvSpPr>
        <p:spPr>
          <a:xfrm>
            <a:off x="6557963" y="365125"/>
            <a:ext cx="4795837" cy="990709"/>
          </a:xfrm>
        </p:spPr>
        <p:txBody>
          <a:bodyPr anchor="ctr">
            <a:normAutofit/>
          </a:bodyPr>
          <a:lstStyle>
            <a:lvl1pPr marL="0" indent="0" algn="r">
              <a:buNone/>
              <a:defRPr sz="2400">
                <a:solidFill>
                  <a:schemeClr val="tx2"/>
                </a:solidFill>
                <a:latin typeface="+mj-lt"/>
              </a:defRPr>
            </a:lvl1pPr>
          </a:lstStyle>
          <a:p>
            <a:pPr lvl="0"/>
            <a:r>
              <a:rPr lang="en-US" dirty="0"/>
              <a:t>Month</a:t>
            </a:r>
          </a:p>
        </p:txBody>
      </p:sp>
      <p:sp>
        <p:nvSpPr>
          <p:cNvPr id="6" name="Content Placeholder 3"/>
          <p:cNvSpPr>
            <a:spLocks noGrp="1"/>
          </p:cNvSpPr>
          <p:nvPr>
            <p:ph sz="half" idx="11" hasCustomPrompt="1"/>
          </p:nvPr>
        </p:nvSpPr>
        <p:spPr>
          <a:xfrm>
            <a:off x="6213291" y="1881347"/>
            <a:ext cx="2487168" cy="369421"/>
          </a:xfrm>
        </p:spPr>
        <p:txBody>
          <a:bodyPr anchor="ctr">
            <a:normAutofit/>
          </a:bodyPr>
          <a:lstStyle>
            <a:lvl1pPr marL="0" indent="0">
              <a:buNone/>
              <a:tabLst>
                <a:tab pos="429768" algn="ctr"/>
                <a:tab pos="795528" algn="ctr"/>
                <a:tab pos="1161288" algn="ctr"/>
                <a:tab pos="1527048" algn="ctr"/>
                <a:tab pos="1892808" algn="ctr"/>
                <a:tab pos="2258568" algn="ctr"/>
              </a:tabLst>
              <a:defRPr sz="1400">
                <a:solidFill>
                  <a:schemeClr val="tx1">
                    <a:lumMod val="85000"/>
                    <a:lumOff val="15000"/>
                  </a:schemeClr>
                </a:solidFill>
              </a:defRPr>
            </a:lvl1pPr>
          </a:lstStyle>
          <a:p>
            <a:pPr lvl="0"/>
            <a:r>
              <a:rPr lang="en-US" dirty="0"/>
              <a:t>Text</a:t>
            </a:r>
          </a:p>
        </p:txBody>
      </p:sp>
      <p:sp>
        <p:nvSpPr>
          <p:cNvPr id="7" name="Content Placeholder 3"/>
          <p:cNvSpPr>
            <a:spLocks noGrp="1"/>
          </p:cNvSpPr>
          <p:nvPr>
            <p:ph sz="half" idx="12" hasCustomPrompt="1"/>
          </p:nvPr>
        </p:nvSpPr>
        <p:spPr>
          <a:xfrm>
            <a:off x="8884920" y="1881348"/>
            <a:ext cx="2487168" cy="369421"/>
          </a:xfrm>
        </p:spPr>
        <p:txBody>
          <a:bodyPr anchor="ctr">
            <a:normAutofit/>
          </a:bodyPr>
          <a:lstStyle>
            <a:lvl1pPr marL="0" indent="0">
              <a:buNone/>
              <a:tabLst>
                <a:tab pos="429768" algn="ctr"/>
                <a:tab pos="795528" algn="ctr"/>
                <a:tab pos="1161288" algn="ctr"/>
                <a:tab pos="1527048" algn="ctr"/>
                <a:tab pos="1892808" algn="ctr"/>
                <a:tab pos="2258568" algn="ctr"/>
              </a:tabLst>
              <a:defRPr sz="1400">
                <a:solidFill>
                  <a:schemeClr val="tx1">
                    <a:lumMod val="85000"/>
                    <a:lumOff val="15000"/>
                  </a:schemeClr>
                </a:solidFill>
              </a:defRPr>
            </a:lvl1pPr>
          </a:lstStyle>
          <a:p>
            <a:pPr lvl="0"/>
            <a:r>
              <a:rPr lang="en-US" dirty="0"/>
              <a:t>Text</a:t>
            </a:r>
          </a:p>
        </p:txBody>
      </p:sp>
      <p:sp>
        <p:nvSpPr>
          <p:cNvPr id="13" name="Rectangle 12"/>
          <p:cNvSpPr/>
          <p:nvPr userDrawn="1"/>
        </p:nvSpPr>
        <p:spPr>
          <a:xfrm>
            <a:off x="838198" y="1355834"/>
            <a:ext cx="2468880" cy="51330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14" name="Rectangle 13"/>
          <p:cNvSpPr/>
          <p:nvPr userDrawn="1"/>
        </p:nvSpPr>
        <p:spPr>
          <a:xfrm>
            <a:off x="3541662" y="1355834"/>
            <a:ext cx="2468880" cy="51330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15" name="Rectangle 14"/>
          <p:cNvSpPr/>
          <p:nvPr userDrawn="1"/>
        </p:nvSpPr>
        <p:spPr>
          <a:xfrm>
            <a:off x="6213291" y="1355834"/>
            <a:ext cx="2468880" cy="51330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16" name="Rectangle 15"/>
          <p:cNvSpPr/>
          <p:nvPr userDrawn="1"/>
        </p:nvSpPr>
        <p:spPr>
          <a:xfrm>
            <a:off x="8884920" y="1355834"/>
            <a:ext cx="2468880" cy="51330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grpSp>
        <p:nvGrpSpPr>
          <p:cNvPr id="21" name="Group 20" descr="Circle shapes"/>
          <p:cNvGrpSpPr/>
          <p:nvPr userDrawn="1"/>
        </p:nvGrpSpPr>
        <p:grpSpPr>
          <a:xfrm>
            <a:off x="905433" y="2393577"/>
            <a:ext cx="2358975" cy="1394592"/>
            <a:chOff x="905433" y="2595282"/>
            <a:chExt cx="2358975" cy="1394592"/>
          </a:xfrm>
        </p:grpSpPr>
        <p:grpSp>
          <p:nvGrpSpPr>
            <p:cNvPr id="22" name="Group 21"/>
            <p:cNvGrpSpPr/>
            <p:nvPr/>
          </p:nvGrpSpPr>
          <p:grpSpPr>
            <a:xfrm>
              <a:off x="905433" y="2595282"/>
              <a:ext cx="2358975" cy="179758"/>
              <a:chOff x="891986" y="2595282"/>
              <a:chExt cx="2358975" cy="179758"/>
            </a:xfrm>
          </p:grpSpPr>
          <p:sp>
            <p:nvSpPr>
              <p:cNvPr id="55" name="Oval 54"/>
              <p:cNvSpPr/>
              <p:nvPr/>
            </p:nvSpPr>
            <p:spPr>
              <a:xfrm>
                <a:off x="891986"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p:cNvSpPr/>
              <p:nvPr/>
            </p:nvSpPr>
            <p:spPr>
              <a:xfrm>
                <a:off x="124842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p:cNvSpPr/>
              <p:nvPr/>
            </p:nvSpPr>
            <p:spPr>
              <a:xfrm>
                <a:off x="161418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57"/>
              <p:cNvSpPr/>
              <p:nvPr/>
            </p:nvSpPr>
            <p:spPr>
              <a:xfrm>
                <a:off x="197994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Oval 58"/>
              <p:cNvSpPr/>
              <p:nvPr/>
            </p:nvSpPr>
            <p:spPr>
              <a:xfrm>
                <a:off x="234570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2711465" y="2600228"/>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p:cNvSpPr/>
              <p:nvPr/>
            </p:nvSpPr>
            <p:spPr>
              <a:xfrm>
                <a:off x="307722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 name="Group 22"/>
            <p:cNvGrpSpPr/>
            <p:nvPr/>
          </p:nvGrpSpPr>
          <p:grpSpPr>
            <a:xfrm>
              <a:off x="905433" y="2903611"/>
              <a:ext cx="2358975" cy="179758"/>
              <a:chOff x="891986" y="2595282"/>
              <a:chExt cx="2358975" cy="179758"/>
            </a:xfrm>
          </p:grpSpPr>
          <p:sp>
            <p:nvSpPr>
              <p:cNvPr id="48" name="Oval 47"/>
              <p:cNvSpPr/>
              <p:nvPr/>
            </p:nvSpPr>
            <p:spPr>
              <a:xfrm>
                <a:off x="891986"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p:cNvSpPr/>
              <p:nvPr/>
            </p:nvSpPr>
            <p:spPr>
              <a:xfrm>
                <a:off x="124842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p:cNvSpPr/>
              <p:nvPr/>
            </p:nvSpPr>
            <p:spPr>
              <a:xfrm>
                <a:off x="161418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197994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p:cNvSpPr/>
              <p:nvPr/>
            </p:nvSpPr>
            <p:spPr>
              <a:xfrm>
                <a:off x="234570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2711465" y="2600228"/>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p:cNvSpPr/>
              <p:nvPr/>
            </p:nvSpPr>
            <p:spPr>
              <a:xfrm>
                <a:off x="307722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p:cNvGrpSpPr/>
            <p:nvPr/>
          </p:nvGrpSpPr>
          <p:grpSpPr>
            <a:xfrm>
              <a:off x="905433" y="3205216"/>
              <a:ext cx="2358975" cy="179758"/>
              <a:chOff x="891986" y="2595282"/>
              <a:chExt cx="2358975" cy="179758"/>
            </a:xfrm>
          </p:grpSpPr>
          <p:sp>
            <p:nvSpPr>
              <p:cNvPr id="41" name="Oval 40"/>
              <p:cNvSpPr/>
              <p:nvPr/>
            </p:nvSpPr>
            <p:spPr>
              <a:xfrm>
                <a:off x="891986"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124842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p:cNvSpPr/>
              <p:nvPr/>
            </p:nvSpPr>
            <p:spPr>
              <a:xfrm>
                <a:off x="161418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p:cNvSpPr/>
              <p:nvPr/>
            </p:nvSpPr>
            <p:spPr>
              <a:xfrm>
                <a:off x="197994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Oval 44"/>
              <p:cNvSpPr/>
              <p:nvPr/>
            </p:nvSpPr>
            <p:spPr>
              <a:xfrm>
                <a:off x="234570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p:cNvSpPr/>
              <p:nvPr/>
            </p:nvSpPr>
            <p:spPr>
              <a:xfrm>
                <a:off x="2711465" y="2600228"/>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p:cNvSpPr/>
              <p:nvPr/>
            </p:nvSpPr>
            <p:spPr>
              <a:xfrm>
                <a:off x="307722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5" name="Group 24"/>
            <p:cNvGrpSpPr/>
            <p:nvPr/>
          </p:nvGrpSpPr>
          <p:grpSpPr>
            <a:xfrm>
              <a:off x="905433" y="3500097"/>
              <a:ext cx="2358975" cy="179758"/>
              <a:chOff x="891986" y="2595282"/>
              <a:chExt cx="2358975" cy="179758"/>
            </a:xfrm>
          </p:grpSpPr>
          <p:sp>
            <p:nvSpPr>
              <p:cNvPr id="34" name="Oval 33"/>
              <p:cNvSpPr/>
              <p:nvPr/>
            </p:nvSpPr>
            <p:spPr>
              <a:xfrm>
                <a:off x="891986"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p:cNvSpPr/>
              <p:nvPr/>
            </p:nvSpPr>
            <p:spPr>
              <a:xfrm>
                <a:off x="124842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p:cNvSpPr/>
              <p:nvPr/>
            </p:nvSpPr>
            <p:spPr>
              <a:xfrm>
                <a:off x="161418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p:cNvSpPr/>
              <p:nvPr/>
            </p:nvSpPr>
            <p:spPr>
              <a:xfrm>
                <a:off x="197994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p:cNvSpPr/>
              <p:nvPr/>
            </p:nvSpPr>
            <p:spPr>
              <a:xfrm>
                <a:off x="234570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p:cNvSpPr/>
              <p:nvPr/>
            </p:nvSpPr>
            <p:spPr>
              <a:xfrm>
                <a:off x="2711465" y="2600228"/>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307722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6" name="Group 25"/>
            <p:cNvGrpSpPr/>
            <p:nvPr/>
          </p:nvGrpSpPr>
          <p:grpSpPr>
            <a:xfrm>
              <a:off x="905433" y="3810116"/>
              <a:ext cx="2358975" cy="179758"/>
              <a:chOff x="891986" y="2595282"/>
              <a:chExt cx="2358975" cy="179758"/>
            </a:xfrm>
          </p:grpSpPr>
          <p:sp>
            <p:nvSpPr>
              <p:cNvPr id="27" name="Oval 26"/>
              <p:cNvSpPr/>
              <p:nvPr/>
            </p:nvSpPr>
            <p:spPr>
              <a:xfrm>
                <a:off x="891986"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124842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p:cNvSpPr/>
              <p:nvPr/>
            </p:nvSpPr>
            <p:spPr>
              <a:xfrm>
                <a:off x="161418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p:cNvSpPr/>
              <p:nvPr/>
            </p:nvSpPr>
            <p:spPr>
              <a:xfrm>
                <a:off x="197994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p:cNvSpPr/>
              <p:nvPr/>
            </p:nvSpPr>
            <p:spPr>
              <a:xfrm>
                <a:off x="234570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p:cNvSpPr/>
              <p:nvPr/>
            </p:nvSpPr>
            <p:spPr>
              <a:xfrm>
                <a:off x="2711465" y="2600228"/>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307722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62" name="Group 61" descr="Circle shapes"/>
          <p:cNvGrpSpPr/>
          <p:nvPr userDrawn="1"/>
        </p:nvGrpSpPr>
        <p:grpSpPr>
          <a:xfrm>
            <a:off x="6287795" y="2393577"/>
            <a:ext cx="2358975" cy="1394592"/>
            <a:chOff x="905433" y="2595282"/>
            <a:chExt cx="2358975" cy="1394592"/>
          </a:xfrm>
        </p:grpSpPr>
        <p:grpSp>
          <p:nvGrpSpPr>
            <p:cNvPr id="63" name="Group 62"/>
            <p:cNvGrpSpPr/>
            <p:nvPr/>
          </p:nvGrpSpPr>
          <p:grpSpPr>
            <a:xfrm>
              <a:off x="905433" y="2595282"/>
              <a:ext cx="2358975" cy="179758"/>
              <a:chOff x="891986" y="2595282"/>
              <a:chExt cx="2358975" cy="179758"/>
            </a:xfrm>
          </p:grpSpPr>
          <p:sp>
            <p:nvSpPr>
              <p:cNvPr id="96" name="Oval 95"/>
              <p:cNvSpPr/>
              <p:nvPr/>
            </p:nvSpPr>
            <p:spPr>
              <a:xfrm>
                <a:off x="891986"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Oval 96"/>
              <p:cNvSpPr/>
              <p:nvPr/>
            </p:nvSpPr>
            <p:spPr>
              <a:xfrm>
                <a:off x="124842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Oval 97"/>
              <p:cNvSpPr/>
              <p:nvPr/>
            </p:nvSpPr>
            <p:spPr>
              <a:xfrm>
                <a:off x="161418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Oval 98"/>
              <p:cNvSpPr/>
              <p:nvPr/>
            </p:nvSpPr>
            <p:spPr>
              <a:xfrm>
                <a:off x="197994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Oval 99"/>
              <p:cNvSpPr/>
              <p:nvPr/>
            </p:nvSpPr>
            <p:spPr>
              <a:xfrm>
                <a:off x="234570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Oval 100"/>
              <p:cNvSpPr/>
              <p:nvPr/>
            </p:nvSpPr>
            <p:spPr>
              <a:xfrm>
                <a:off x="2711465" y="2600228"/>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Oval 101"/>
              <p:cNvSpPr/>
              <p:nvPr/>
            </p:nvSpPr>
            <p:spPr>
              <a:xfrm>
                <a:off x="307722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4" name="Group 63"/>
            <p:cNvGrpSpPr/>
            <p:nvPr/>
          </p:nvGrpSpPr>
          <p:grpSpPr>
            <a:xfrm>
              <a:off x="905433" y="2903611"/>
              <a:ext cx="2358975" cy="179758"/>
              <a:chOff x="891986" y="2595282"/>
              <a:chExt cx="2358975" cy="179758"/>
            </a:xfrm>
          </p:grpSpPr>
          <p:sp>
            <p:nvSpPr>
              <p:cNvPr id="89" name="Oval 88"/>
              <p:cNvSpPr/>
              <p:nvPr/>
            </p:nvSpPr>
            <p:spPr>
              <a:xfrm>
                <a:off x="891986"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Oval 89"/>
              <p:cNvSpPr/>
              <p:nvPr/>
            </p:nvSpPr>
            <p:spPr>
              <a:xfrm>
                <a:off x="124842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Oval 90"/>
              <p:cNvSpPr/>
              <p:nvPr/>
            </p:nvSpPr>
            <p:spPr>
              <a:xfrm>
                <a:off x="161418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Oval 91"/>
              <p:cNvSpPr/>
              <p:nvPr/>
            </p:nvSpPr>
            <p:spPr>
              <a:xfrm>
                <a:off x="197994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Oval 92"/>
              <p:cNvSpPr/>
              <p:nvPr/>
            </p:nvSpPr>
            <p:spPr>
              <a:xfrm>
                <a:off x="234570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Oval 93"/>
              <p:cNvSpPr/>
              <p:nvPr/>
            </p:nvSpPr>
            <p:spPr>
              <a:xfrm>
                <a:off x="2711465" y="2600228"/>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Oval 94"/>
              <p:cNvSpPr/>
              <p:nvPr/>
            </p:nvSpPr>
            <p:spPr>
              <a:xfrm>
                <a:off x="307722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5" name="Group 64"/>
            <p:cNvGrpSpPr/>
            <p:nvPr/>
          </p:nvGrpSpPr>
          <p:grpSpPr>
            <a:xfrm>
              <a:off x="905433" y="3205216"/>
              <a:ext cx="2358975" cy="179758"/>
              <a:chOff x="891986" y="2595282"/>
              <a:chExt cx="2358975" cy="179758"/>
            </a:xfrm>
          </p:grpSpPr>
          <p:sp>
            <p:nvSpPr>
              <p:cNvPr id="82" name="Oval 81"/>
              <p:cNvSpPr/>
              <p:nvPr/>
            </p:nvSpPr>
            <p:spPr>
              <a:xfrm>
                <a:off x="891986"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p:cNvSpPr/>
              <p:nvPr/>
            </p:nvSpPr>
            <p:spPr>
              <a:xfrm>
                <a:off x="124842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p:cNvSpPr/>
              <p:nvPr/>
            </p:nvSpPr>
            <p:spPr>
              <a:xfrm>
                <a:off x="161418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Oval 84"/>
              <p:cNvSpPr/>
              <p:nvPr/>
            </p:nvSpPr>
            <p:spPr>
              <a:xfrm>
                <a:off x="197994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85"/>
              <p:cNvSpPr/>
              <p:nvPr/>
            </p:nvSpPr>
            <p:spPr>
              <a:xfrm>
                <a:off x="234570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p:nvPr/>
            </p:nvSpPr>
            <p:spPr>
              <a:xfrm>
                <a:off x="2711465" y="2600228"/>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Oval 87"/>
              <p:cNvSpPr/>
              <p:nvPr/>
            </p:nvSpPr>
            <p:spPr>
              <a:xfrm>
                <a:off x="307722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6" name="Group 65"/>
            <p:cNvGrpSpPr/>
            <p:nvPr/>
          </p:nvGrpSpPr>
          <p:grpSpPr>
            <a:xfrm>
              <a:off x="905433" y="3500097"/>
              <a:ext cx="2358975" cy="179758"/>
              <a:chOff x="891986" y="2595282"/>
              <a:chExt cx="2358975" cy="179758"/>
            </a:xfrm>
          </p:grpSpPr>
          <p:sp>
            <p:nvSpPr>
              <p:cNvPr id="75" name="Oval 74"/>
              <p:cNvSpPr/>
              <p:nvPr/>
            </p:nvSpPr>
            <p:spPr>
              <a:xfrm>
                <a:off x="891986"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p:cNvSpPr/>
              <p:nvPr/>
            </p:nvSpPr>
            <p:spPr>
              <a:xfrm>
                <a:off x="124842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p:cNvSpPr/>
              <p:nvPr/>
            </p:nvSpPr>
            <p:spPr>
              <a:xfrm>
                <a:off x="161418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p:cNvSpPr/>
              <p:nvPr/>
            </p:nvSpPr>
            <p:spPr>
              <a:xfrm>
                <a:off x="197994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p:cNvSpPr/>
              <p:nvPr/>
            </p:nvSpPr>
            <p:spPr>
              <a:xfrm>
                <a:off x="234570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Oval 79"/>
              <p:cNvSpPr/>
              <p:nvPr/>
            </p:nvSpPr>
            <p:spPr>
              <a:xfrm>
                <a:off x="2711465" y="2600228"/>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p:nvPr/>
            </p:nvSpPr>
            <p:spPr>
              <a:xfrm>
                <a:off x="307722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7" name="Group 66"/>
            <p:cNvGrpSpPr/>
            <p:nvPr/>
          </p:nvGrpSpPr>
          <p:grpSpPr>
            <a:xfrm>
              <a:off x="905433" y="3810116"/>
              <a:ext cx="2358975" cy="179758"/>
              <a:chOff x="891986" y="2595282"/>
              <a:chExt cx="2358975" cy="179758"/>
            </a:xfrm>
          </p:grpSpPr>
          <p:sp>
            <p:nvSpPr>
              <p:cNvPr id="68" name="Oval 67"/>
              <p:cNvSpPr/>
              <p:nvPr/>
            </p:nvSpPr>
            <p:spPr>
              <a:xfrm>
                <a:off x="891986"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Oval 68"/>
              <p:cNvSpPr/>
              <p:nvPr/>
            </p:nvSpPr>
            <p:spPr>
              <a:xfrm>
                <a:off x="124842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Oval 69"/>
              <p:cNvSpPr/>
              <p:nvPr/>
            </p:nvSpPr>
            <p:spPr>
              <a:xfrm>
                <a:off x="161418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Oval 70"/>
              <p:cNvSpPr/>
              <p:nvPr/>
            </p:nvSpPr>
            <p:spPr>
              <a:xfrm>
                <a:off x="197994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Oval 71"/>
              <p:cNvSpPr/>
              <p:nvPr/>
            </p:nvSpPr>
            <p:spPr>
              <a:xfrm>
                <a:off x="234570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p:cNvSpPr/>
              <p:nvPr/>
            </p:nvSpPr>
            <p:spPr>
              <a:xfrm>
                <a:off x="2711465" y="2600228"/>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Oval 73"/>
              <p:cNvSpPr/>
              <p:nvPr/>
            </p:nvSpPr>
            <p:spPr>
              <a:xfrm>
                <a:off x="307722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03" name="Group 102" descr="Circle shapes"/>
          <p:cNvGrpSpPr/>
          <p:nvPr userDrawn="1"/>
        </p:nvGrpSpPr>
        <p:grpSpPr>
          <a:xfrm>
            <a:off x="3596614" y="2393621"/>
            <a:ext cx="2358975" cy="1394592"/>
            <a:chOff x="905433" y="2595282"/>
            <a:chExt cx="2358975" cy="1394592"/>
          </a:xfrm>
        </p:grpSpPr>
        <p:grpSp>
          <p:nvGrpSpPr>
            <p:cNvPr id="104" name="Group 103"/>
            <p:cNvGrpSpPr/>
            <p:nvPr/>
          </p:nvGrpSpPr>
          <p:grpSpPr>
            <a:xfrm>
              <a:off x="905433" y="2595282"/>
              <a:ext cx="2358975" cy="179758"/>
              <a:chOff x="891986" y="2595282"/>
              <a:chExt cx="2358975" cy="179758"/>
            </a:xfrm>
          </p:grpSpPr>
          <p:sp>
            <p:nvSpPr>
              <p:cNvPr id="137" name="Oval 136"/>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Oval 137"/>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Oval 138"/>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Oval 139"/>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Oval 140"/>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Oval 141"/>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Oval 142"/>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5" name="Group 104"/>
            <p:cNvGrpSpPr/>
            <p:nvPr/>
          </p:nvGrpSpPr>
          <p:grpSpPr>
            <a:xfrm>
              <a:off x="905433" y="2903611"/>
              <a:ext cx="2358975" cy="179758"/>
              <a:chOff x="891986" y="2595282"/>
              <a:chExt cx="2358975" cy="179758"/>
            </a:xfrm>
          </p:grpSpPr>
          <p:sp>
            <p:nvSpPr>
              <p:cNvPr id="130" name="Oval 129"/>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Oval 130"/>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Oval 131"/>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Oval 132"/>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Oval 133"/>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 name="Oval 134"/>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Oval 135"/>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6" name="Group 105"/>
            <p:cNvGrpSpPr/>
            <p:nvPr/>
          </p:nvGrpSpPr>
          <p:grpSpPr>
            <a:xfrm>
              <a:off x="905433" y="3205216"/>
              <a:ext cx="2358975" cy="179758"/>
              <a:chOff x="891986" y="2595282"/>
              <a:chExt cx="2358975" cy="179758"/>
            </a:xfrm>
          </p:grpSpPr>
          <p:sp>
            <p:nvSpPr>
              <p:cNvPr id="123" name="Oval 122"/>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Oval 123"/>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Oval 124"/>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Oval 125"/>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Oval 126"/>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Oval 127"/>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Oval 128"/>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7" name="Group 106"/>
            <p:cNvGrpSpPr/>
            <p:nvPr/>
          </p:nvGrpSpPr>
          <p:grpSpPr>
            <a:xfrm>
              <a:off x="905433" y="3500097"/>
              <a:ext cx="2358975" cy="179758"/>
              <a:chOff x="891986" y="2595282"/>
              <a:chExt cx="2358975" cy="179758"/>
            </a:xfrm>
          </p:grpSpPr>
          <p:sp>
            <p:nvSpPr>
              <p:cNvPr id="116" name="Oval 115"/>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Oval 116"/>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Oval 117"/>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Oval 118"/>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Oval 119"/>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Oval 120"/>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Oval 121"/>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8" name="Group 107"/>
            <p:cNvGrpSpPr/>
            <p:nvPr/>
          </p:nvGrpSpPr>
          <p:grpSpPr>
            <a:xfrm>
              <a:off x="905433" y="3810116"/>
              <a:ext cx="2358975" cy="179758"/>
              <a:chOff x="891986" y="2595282"/>
              <a:chExt cx="2358975" cy="179758"/>
            </a:xfrm>
          </p:grpSpPr>
          <p:sp>
            <p:nvSpPr>
              <p:cNvPr id="109" name="Oval 108"/>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Oval 109"/>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Oval 110"/>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Oval 111"/>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Oval 112"/>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Oval 113"/>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Oval 114"/>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44" name="Group 143" descr="Circle shapes"/>
          <p:cNvGrpSpPr/>
          <p:nvPr userDrawn="1"/>
        </p:nvGrpSpPr>
        <p:grpSpPr>
          <a:xfrm>
            <a:off x="8969655" y="2395728"/>
            <a:ext cx="2358975" cy="1394592"/>
            <a:chOff x="905433" y="2595282"/>
            <a:chExt cx="2358975" cy="1394592"/>
          </a:xfrm>
        </p:grpSpPr>
        <p:grpSp>
          <p:nvGrpSpPr>
            <p:cNvPr id="145" name="Group 144"/>
            <p:cNvGrpSpPr/>
            <p:nvPr/>
          </p:nvGrpSpPr>
          <p:grpSpPr>
            <a:xfrm>
              <a:off x="905433" y="2595282"/>
              <a:ext cx="2358975" cy="179758"/>
              <a:chOff x="891986" y="2595282"/>
              <a:chExt cx="2358975" cy="179758"/>
            </a:xfrm>
          </p:grpSpPr>
          <p:sp>
            <p:nvSpPr>
              <p:cNvPr id="178" name="Oval 177"/>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9" name="Oval 178"/>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0" name="Oval 179"/>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1" name="Oval 180"/>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2" name="Oval 181"/>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3" name="Oval 182"/>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4" name="Oval 183"/>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6" name="Group 145"/>
            <p:cNvGrpSpPr/>
            <p:nvPr/>
          </p:nvGrpSpPr>
          <p:grpSpPr>
            <a:xfrm>
              <a:off x="905433" y="2903611"/>
              <a:ext cx="2358975" cy="179758"/>
              <a:chOff x="891986" y="2595282"/>
              <a:chExt cx="2358975" cy="179758"/>
            </a:xfrm>
          </p:grpSpPr>
          <p:sp>
            <p:nvSpPr>
              <p:cNvPr id="171" name="Oval 170"/>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Oval 171"/>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 name="Oval 172"/>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 name="Oval 173"/>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6" name="Oval 175"/>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7" name="Oval 176"/>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7" name="Group 146"/>
            <p:cNvGrpSpPr/>
            <p:nvPr/>
          </p:nvGrpSpPr>
          <p:grpSpPr>
            <a:xfrm>
              <a:off x="905433" y="3205216"/>
              <a:ext cx="2358975" cy="179758"/>
              <a:chOff x="891986" y="2595282"/>
              <a:chExt cx="2358975" cy="179758"/>
            </a:xfrm>
          </p:grpSpPr>
          <p:sp>
            <p:nvSpPr>
              <p:cNvPr id="164" name="Oval 163"/>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5" name="Oval 164"/>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6" name="Oval 165"/>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7" name="Oval 166"/>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8" name="Oval 167"/>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9" name="Oval 168"/>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0" name="Oval 169"/>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8" name="Group 147"/>
            <p:cNvGrpSpPr/>
            <p:nvPr/>
          </p:nvGrpSpPr>
          <p:grpSpPr>
            <a:xfrm>
              <a:off x="905433" y="3500097"/>
              <a:ext cx="2358975" cy="179758"/>
              <a:chOff x="891986" y="2595282"/>
              <a:chExt cx="2358975" cy="179758"/>
            </a:xfrm>
          </p:grpSpPr>
          <p:sp>
            <p:nvSpPr>
              <p:cNvPr id="157" name="Oval 156"/>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8" name="Oval 157"/>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9" name="Oval 158"/>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0" name="Oval 159"/>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1" name="Oval 160"/>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2" name="Oval 161"/>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3" name="Oval 162"/>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9" name="Group 148"/>
            <p:cNvGrpSpPr/>
            <p:nvPr/>
          </p:nvGrpSpPr>
          <p:grpSpPr>
            <a:xfrm>
              <a:off x="905433" y="3810116"/>
              <a:ext cx="2358975" cy="179758"/>
              <a:chOff x="891986" y="2595282"/>
              <a:chExt cx="2358975" cy="179758"/>
            </a:xfrm>
          </p:grpSpPr>
          <p:sp>
            <p:nvSpPr>
              <p:cNvPr id="150" name="Oval 149"/>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1" name="Oval 150"/>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2" name="Oval 151"/>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3" name="Oval 152"/>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4" name="Oval 153"/>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Oval 154"/>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6" name="Oval 155"/>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49" name="Group 348" descr="Dashed lines"/>
          <p:cNvGrpSpPr/>
          <p:nvPr userDrawn="1"/>
        </p:nvGrpSpPr>
        <p:grpSpPr>
          <a:xfrm>
            <a:off x="896377" y="4239037"/>
            <a:ext cx="2384144" cy="2121587"/>
            <a:chOff x="6557963" y="2680139"/>
            <a:chExt cx="4795836" cy="3565213"/>
          </a:xfrm>
        </p:grpSpPr>
        <p:cxnSp>
          <p:nvCxnSpPr>
            <p:cNvPr id="350" name="Straight Connector 349"/>
            <p:cNvCxnSpPr/>
            <p:nvPr userDrawn="1"/>
          </p:nvCxnSpPr>
          <p:spPr>
            <a:xfrm>
              <a:off x="6557963" y="2680139"/>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1" name="Straight Connector 350"/>
            <p:cNvCxnSpPr/>
            <p:nvPr userDrawn="1"/>
          </p:nvCxnSpPr>
          <p:spPr>
            <a:xfrm>
              <a:off x="6557963" y="3037491"/>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2" name="Straight Connector 351"/>
            <p:cNvCxnSpPr/>
            <p:nvPr userDrawn="1"/>
          </p:nvCxnSpPr>
          <p:spPr>
            <a:xfrm>
              <a:off x="6557963" y="339242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3" name="Straight Connector 352"/>
            <p:cNvCxnSpPr/>
            <p:nvPr userDrawn="1"/>
          </p:nvCxnSpPr>
          <p:spPr>
            <a:xfrm>
              <a:off x="6557963" y="374904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4" name="Straight Connector 353"/>
            <p:cNvCxnSpPr/>
            <p:nvPr userDrawn="1"/>
          </p:nvCxnSpPr>
          <p:spPr>
            <a:xfrm>
              <a:off x="6557963" y="410565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5" name="Straight Connector 354"/>
            <p:cNvCxnSpPr/>
            <p:nvPr userDrawn="1"/>
          </p:nvCxnSpPr>
          <p:spPr>
            <a:xfrm>
              <a:off x="6557963" y="446227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6" name="Straight Connector 355"/>
            <p:cNvCxnSpPr/>
            <p:nvPr userDrawn="1"/>
          </p:nvCxnSpPr>
          <p:spPr>
            <a:xfrm>
              <a:off x="6557963" y="4818888"/>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7" name="Straight Connector 356"/>
            <p:cNvCxnSpPr/>
            <p:nvPr userDrawn="1"/>
          </p:nvCxnSpPr>
          <p:spPr>
            <a:xfrm>
              <a:off x="6557963" y="517550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8" name="Straight Connector 357"/>
            <p:cNvCxnSpPr/>
            <p:nvPr userDrawn="1"/>
          </p:nvCxnSpPr>
          <p:spPr>
            <a:xfrm>
              <a:off x="6557963" y="553212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9" name="Straight Connector 358"/>
            <p:cNvCxnSpPr/>
            <p:nvPr userDrawn="1"/>
          </p:nvCxnSpPr>
          <p:spPr>
            <a:xfrm>
              <a:off x="6557963" y="588873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0" name="Straight Connector 359"/>
            <p:cNvCxnSpPr/>
            <p:nvPr userDrawn="1"/>
          </p:nvCxnSpPr>
          <p:spPr>
            <a:xfrm>
              <a:off x="6557963" y="624535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362" name="Group 361" descr="Dashed lines"/>
          <p:cNvGrpSpPr/>
          <p:nvPr userDrawn="1"/>
        </p:nvGrpSpPr>
        <p:grpSpPr>
          <a:xfrm>
            <a:off x="3599840" y="4239037"/>
            <a:ext cx="2384144" cy="2121587"/>
            <a:chOff x="6557963" y="2680139"/>
            <a:chExt cx="4795836" cy="3565213"/>
          </a:xfrm>
        </p:grpSpPr>
        <p:cxnSp>
          <p:nvCxnSpPr>
            <p:cNvPr id="363" name="Straight Connector 362"/>
            <p:cNvCxnSpPr/>
            <p:nvPr userDrawn="1"/>
          </p:nvCxnSpPr>
          <p:spPr>
            <a:xfrm>
              <a:off x="6557963" y="2680139"/>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4" name="Straight Connector 363"/>
            <p:cNvCxnSpPr/>
            <p:nvPr userDrawn="1"/>
          </p:nvCxnSpPr>
          <p:spPr>
            <a:xfrm>
              <a:off x="6557963" y="3037491"/>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5" name="Straight Connector 364"/>
            <p:cNvCxnSpPr/>
            <p:nvPr userDrawn="1"/>
          </p:nvCxnSpPr>
          <p:spPr>
            <a:xfrm>
              <a:off x="6557963" y="339242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6" name="Straight Connector 365"/>
            <p:cNvCxnSpPr/>
            <p:nvPr userDrawn="1"/>
          </p:nvCxnSpPr>
          <p:spPr>
            <a:xfrm>
              <a:off x="6557963" y="374904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7" name="Straight Connector 366"/>
            <p:cNvCxnSpPr/>
            <p:nvPr userDrawn="1"/>
          </p:nvCxnSpPr>
          <p:spPr>
            <a:xfrm>
              <a:off x="6557963" y="410565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8" name="Straight Connector 367"/>
            <p:cNvCxnSpPr/>
            <p:nvPr userDrawn="1"/>
          </p:nvCxnSpPr>
          <p:spPr>
            <a:xfrm>
              <a:off x="6557963" y="446227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9" name="Straight Connector 368"/>
            <p:cNvCxnSpPr/>
            <p:nvPr userDrawn="1"/>
          </p:nvCxnSpPr>
          <p:spPr>
            <a:xfrm>
              <a:off x="6557963" y="4818888"/>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0" name="Straight Connector 369"/>
            <p:cNvCxnSpPr/>
            <p:nvPr userDrawn="1"/>
          </p:nvCxnSpPr>
          <p:spPr>
            <a:xfrm>
              <a:off x="6557963" y="517550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1" name="Straight Connector 370"/>
            <p:cNvCxnSpPr/>
            <p:nvPr userDrawn="1"/>
          </p:nvCxnSpPr>
          <p:spPr>
            <a:xfrm>
              <a:off x="6557963" y="553212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2" name="Straight Connector 371"/>
            <p:cNvCxnSpPr/>
            <p:nvPr userDrawn="1"/>
          </p:nvCxnSpPr>
          <p:spPr>
            <a:xfrm>
              <a:off x="6557963" y="588873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3" name="Straight Connector 372"/>
            <p:cNvCxnSpPr/>
            <p:nvPr userDrawn="1"/>
          </p:nvCxnSpPr>
          <p:spPr>
            <a:xfrm>
              <a:off x="6557963" y="624535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375" name="Group 374" descr="Dashed lines"/>
          <p:cNvGrpSpPr/>
          <p:nvPr userDrawn="1"/>
        </p:nvGrpSpPr>
        <p:grpSpPr>
          <a:xfrm>
            <a:off x="6298027" y="4239037"/>
            <a:ext cx="2384144" cy="2121587"/>
            <a:chOff x="6557963" y="2680139"/>
            <a:chExt cx="4795836" cy="3565213"/>
          </a:xfrm>
        </p:grpSpPr>
        <p:cxnSp>
          <p:nvCxnSpPr>
            <p:cNvPr id="376" name="Straight Connector 375"/>
            <p:cNvCxnSpPr/>
            <p:nvPr userDrawn="1"/>
          </p:nvCxnSpPr>
          <p:spPr>
            <a:xfrm>
              <a:off x="6557963" y="2680139"/>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7" name="Straight Connector 376"/>
            <p:cNvCxnSpPr/>
            <p:nvPr userDrawn="1"/>
          </p:nvCxnSpPr>
          <p:spPr>
            <a:xfrm>
              <a:off x="6557963" y="3037491"/>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8" name="Straight Connector 377"/>
            <p:cNvCxnSpPr/>
            <p:nvPr userDrawn="1"/>
          </p:nvCxnSpPr>
          <p:spPr>
            <a:xfrm>
              <a:off x="6557963" y="339242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9" name="Straight Connector 378"/>
            <p:cNvCxnSpPr/>
            <p:nvPr userDrawn="1"/>
          </p:nvCxnSpPr>
          <p:spPr>
            <a:xfrm>
              <a:off x="6557963" y="374904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0" name="Straight Connector 379"/>
            <p:cNvCxnSpPr/>
            <p:nvPr userDrawn="1"/>
          </p:nvCxnSpPr>
          <p:spPr>
            <a:xfrm>
              <a:off x="6557963" y="410565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1" name="Straight Connector 380"/>
            <p:cNvCxnSpPr/>
            <p:nvPr userDrawn="1"/>
          </p:nvCxnSpPr>
          <p:spPr>
            <a:xfrm>
              <a:off x="6557963" y="446227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2" name="Straight Connector 381"/>
            <p:cNvCxnSpPr/>
            <p:nvPr userDrawn="1"/>
          </p:nvCxnSpPr>
          <p:spPr>
            <a:xfrm>
              <a:off x="6557963" y="4818888"/>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3" name="Straight Connector 382"/>
            <p:cNvCxnSpPr/>
            <p:nvPr userDrawn="1"/>
          </p:nvCxnSpPr>
          <p:spPr>
            <a:xfrm>
              <a:off x="6557963" y="517550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4" name="Straight Connector 383"/>
            <p:cNvCxnSpPr/>
            <p:nvPr userDrawn="1"/>
          </p:nvCxnSpPr>
          <p:spPr>
            <a:xfrm>
              <a:off x="6557963" y="553212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5" name="Straight Connector 384"/>
            <p:cNvCxnSpPr/>
            <p:nvPr userDrawn="1"/>
          </p:nvCxnSpPr>
          <p:spPr>
            <a:xfrm>
              <a:off x="6557963" y="588873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6" name="Straight Connector 385"/>
            <p:cNvCxnSpPr/>
            <p:nvPr userDrawn="1"/>
          </p:nvCxnSpPr>
          <p:spPr>
            <a:xfrm>
              <a:off x="6557963" y="624535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401" name="Group 400" descr="Dashed lines"/>
          <p:cNvGrpSpPr/>
          <p:nvPr userDrawn="1"/>
        </p:nvGrpSpPr>
        <p:grpSpPr>
          <a:xfrm>
            <a:off x="8996214" y="4232850"/>
            <a:ext cx="2384144" cy="2121587"/>
            <a:chOff x="6557963" y="2680139"/>
            <a:chExt cx="4795836" cy="3565213"/>
          </a:xfrm>
        </p:grpSpPr>
        <p:cxnSp>
          <p:nvCxnSpPr>
            <p:cNvPr id="402" name="Straight Connector 401"/>
            <p:cNvCxnSpPr/>
            <p:nvPr userDrawn="1"/>
          </p:nvCxnSpPr>
          <p:spPr>
            <a:xfrm>
              <a:off x="6557963" y="2680139"/>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3" name="Straight Connector 402"/>
            <p:cNvCxnSpPr/>
            <p:nvPr userDrawn="1"/>
          </p:nvCxnSpPr>
          <p:spPr>
            <a:xfrm>
              <a:off x="6557963" y="3037491"/>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4" name="Straight Connector 403"/>
            <p:cNvCxnSpPr/>
            <p:nvPr userDrawn="1"/>
          </p:nvCxnSpPr>
          <p:spPr>
            <a:xfrm>
              <a:off x="6557963" y="339242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5" name="Straight Connector 404"/>
            <p:cNvCxnSpPr/>
            <p:nvPr userDrawn="1"/>
          </p:nvCxnSpPr>
          <p:spPr>
            <a:xfrm>
              <a:off x="6557963" y="374904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6" name="Straight Connector 405"/>
            <p:cNvCxnSpPr/>
            <p:nvPr userDrawn="1"/>
          </p:nvCxnSpPr>
          <p:spPr>
            <a:xfrm>
              <a:off x="6557963" y="410565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7" name="Straight Connector 406"/>
            <p:cNvCxnSpPr/>
            <p:nvPr userDrawn="1"/>
          </p:nvCxnSpPr>
          <p:spPr>
            <a:xfrm>
              <a:off x="6557963" y="446227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8" name="Straight Connector 407"/>
            <p:cNvCxnSpPr/>
            <p:nvPr userDrawn="1"/>
          </p:nvCxnSpPr>
          <p:spPr>
            <a:xfrm>
              <a:off x="6557963" y="4818888"/>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9" name="Straight Connector 408"/>
            <p:cNvCxnSpPr/>
            <p:nvPr userDrawn="1"/>
          </p:nvCxnSpPr>
          <p:spPr>
            <a:xfrm>
              <a:off x="6557963" y="517550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10" name="Straight Connector 409"/>
            <p:cNvCxnSpPr/>
            <p:nvPr userDrawn="1"/>
          </p:nvCxnSpPr>
          <p:spPr>
            <a:xfrm>
              <a:off x="6557963" y="553212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11" name="Straight Connector 410"/>
            <p:cNvCxnSpPr/>
            <p:nvPr userDrawn="1"/>
          </p:nvCxnSpPr>
          <p:spPr>
            <a:xfrm>
              <a:off x="6557963" y="588873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12" name="Straight Connector 411"/>
            <p:cNvCxnSpPr/>
            <p:nvPr userDrawn="1"/>
          </p:nvCxnSpPr>
          <p:spPr>
            <a:xfrm>
              <a:off x="6557963" y="624535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361" name="Text Placeholder 360"/>
          <p:cNvSpPr>
            <a:spLocks noGrp="1"/>
          </p:cNvSpPr>
          <p:nvPr>
            <p:ph type="body" sz="quarter" idx="13" hasCustomPrompt="1"/>
          </p:nvPr>
        </p:nvSpPr>
        <p:spPr>
          <a:xfrm>
            <a:off x="844865" y="3983201"/>
            <a:ext cx="2487168" cy="2510024"/>
          </a:xfrm>
        </p:spPr>
        <p:txBody>
          <a:bodyPr>
            <a:normAutofit/>
          </a:bodyPr>
          <a:lstStyle>
            <a:lvl1pPr marL="0" indent="0">
              <a:lnSpc>
                <a:spcPct val="100000"/>
              </a:lnSpc>
              <a:spcBef>
                <a:spcPts val="0"/>
              </a:spcBef>
              <a:buNone/>
              <a:defRPr sz="1400">
                <a:solidFill>
                  <a:schemeClr val="tx1">
                    <a:lumMod val="85000"/>
                    <a:lumOff val="15000"/>
                  </a:schemeClr>
                </a:solidFill>
              </a:defRPr>
            </a:lvl1pPr>
          </a:lstStyle>
          <a:p>
            <a:pPr lvl="0"/>
            <a:r>
              <a:rPr lang="en-US" dirty="0"/>
              <a:t>Text</a:t>
            </a:r>
          </a:p>
        </p:txBody>
      </p:sp>
      <p:sp>
        <p:nvSpPr>
          <p:cNvPr id="374" name="Text Placeholder 360"/>
          <p:cNvSpPr>
            <a:spLocks noGrp="1"/>
          </p:cNvSpPr>
          <p:nvPr>
            <p:ph type="body" sz="quarter" idx="14" hasCustomPrompt="1"/>
          </p:nvPr>
        </p:nvSpPr>
        <p:spPr>
          <a:xfrm>
            <a:off x="3541662" y="3989388"/>
            <a:ext cx="2487168" cy="2510024"/>
          </a:xfrm>
        </p:spPr>
        <p:txBody>
          <a:bodyPr>
            <a:normAutofit/>
          </a:bodyPr>
          <a:lstStyle>
            <a:lvl1pPr marL="0" indent="0">
              <a:lnSpc>
                <a:spcPct val="100000"/>
              </a:lnSpc>
              <a:spcBef>
                <a:spcPts val="0"/>
              </a:spcBef>
              <a:buNone/>
              <a:defRPr sz="1400">
                <a:solidFill>
                  <a:schemeClr val="tx1">
                    <a:lumMod val="85000"/>
                    <a:lumOff val="15000"/>
                  </a:schemeClr>
                </a:solidFill>
              </a:defRPr>
            </a:lvl1pPr>
          </a:lstStyle>
          <a:p>
            <a:pPr lvl="0"/>
            <a:r>
              <a:rPr lang="en-US" dirty="0"/>
              <a:t>Text</a:t>
            </a:r>
          </a:p>
        </p:txBody>
      </p:sp>
      <p:sp>
        <p:nvSpPr>
          <p:cNvPr id="387" name="Text Placeholder 360"/>
          <p:cNvSpPr>
            <a:spLocks noGrp="1"/>
          </p:cNvSpPr>
          <p:nvPr>
            <p:ph type="body" sz="quarter" idx="15" hasCustomPrompt="1"/>
          </p:nvPr>
        </p:nvSpPr>
        <p:spPr>
          <a:xfrm>
            <a:off x="6239849" y="3989388"/>
            <a:ext cx="2487168" cy="2510024"/>
          </a:xfrm>
        </p:spPr>
        <p:txBody>
          <a:bodyPr>
            <a:normAutofit/>
          </a:bodyPr>
          <a:lstStyle>
            <a:lvl1pPr marL="0" indent="0">
              <a:lnSpc>
                <a:spcPct val="100000"/>
              </a:lnSpc>
              <a:spcBef>
                <a:spcPts val="0"/>
              </a:spcBef>
              <a:buNone/>
              <a:defRPr sz="1400">
                <a:solidFill>
                  <a:schemeClr val="tx1">
                    <a:lumMod val="85000"/>
                    <a:lumOff val="15000"/>
                  </a:schemeClr>
                </a:solidFill>
              </a:defRPr>
            </a:lvl1pPr>
          </a:lstStyle>
          <a:p>
            <a:pPr lvl="0"/>
            <a:r>
              <a:rPr lang="en-US" dirty="0"/>
              <a:t>Text</a:t>
            </a:r>
          </a:p>
        </p:txBody>
      </p:sp>
      <p:sp>
        <p:nvSpPr>
          <p:cNvPr id="413" name="Text Placeholder 360"/>
          <p:cNvSpPr>
            <a:spLocks noGrp="1"/>
          </p:cNvSpPr>
          <p:nvPr>
            <p:ph type="body" sz="quarter" idx="16" hasCustomPrompt="1"/>
          </p:nvPr>
        </p:nvSpPr>
        <p:spPr>
          <a:xfrm>
            <a:off x="8938036" y="3983201"/>
            <a:ext cx="2487168" cy="2510024"/>
          </a:xfrm>
        </p:spPr>
        <p:txBody>
          <a:bodyPr>
            <a:normAutofit/>
          </a:bodyPr>
          <a:lstStyle>
            <a:lvl1pPr marL="0" indent="0">
              <a:lnSpc>
                <a:spcPct val="100000"/>
              </a:lnSpc>
              <a:spcBef>
                <a:spcPts val="0"/>
              </a:spcBef>
              <a:buNone/>
              <a:defRPr sz="1400">
                <a:solidFill>
                  <a:schemeClr val="tx1">
                    <a:lumMod val="85000"/>
                    <a:lumOff val="15000"/>
                  </a:schemeClr>
                </a:solidFill>
              </a:defRPr>
            </a:lvl1pPr>
          </a:lstStyle>
          <a:p>
            <a:pPr lvl="0"/>
            <a:r>
              <a:rPr lang="en-US" dirty="0"/>
              <a:t>Text</a:t>
            </a:r>
          </a:p>
        </p:txBody>
      </p:sp>
    </p:spTree>
    <p:extLst>
      <p:ext uri="{BB962C8B-B14F-4D97-AF65-F5344CB8AC3E}">
        <p14:creationId xmlns:p14="http://schemas.microsoft.com/office/powerpoint/2010/main" val="173984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B4049-CB90-0B60-B957-F3BC8956DCC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AC809F4-81B8-F23E-A118-795E0E17A3F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1DFCF2-F370-A3BF-0AEA-1DD6F10CA541}"/>
              </a:ext>
            </a:extLst>
          </p:cNvPr>
          <p:cNvSpPr>
            <a:spLocks noGrp="1"/>
          </p:cNvSpPr>
          <p:nvPr>
            <p:ph type="dt" sz="half" idx="10"/>
          </p:nvPr>
        </p:nvSpPr>
        <p:spPr/>
        <p:txBody>
          <a:bodyPr/>
          <a:lstStyle/>
          <a:p>
            <a:r>
              <a:rPr lang="en-IN"/>
              <a:t>11-03-2024</a:t>
            </a:r>
          </a:p>
        </p:txBody>
      </p:sp>
      <p:sp>
        <p:nvSpPr>
          <p:cNvPr id="5" name="Footer Placeholder 4">
            <a:extLst>
              <a:ext uri="{FF2B5EF4-FFF2-40B4-BE49-F238E27FC236}">
                <a16:creationId xmlns:a16="http://schemas.microsoft.com/office/drawing/2014/main" id="{4D5808D7-A425-B957-FA1F-5A97771A92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998689-1820-9185-3EB4-E2AC6A7879B2}"/>
              </a:ext>
            </a:extLst>
          </p:cNvPr>
          <p:cNvSpPr>
            <a:spLocks noGrp="1"/>
          </p:cNvSpPr>
          <p:nvPr>
            <p:ph type="sldNum" sz="quarter" idx="12"/>
          </p:nvPr>
        </p:nvSpPr>
        <p:spPr/>
        <p:txBody>
          <a:bodyPr/>
          <a:lstStyle/>
          <a:p>
            <a:fld id="{6A59E652-0E2C-4FE0-9038-2A3F05EF4FDC}" type="slidenum">
              <a:rPr lang="en-IN" smtClean="0"/>
              <a:t>‹#›</a:t>
            </a:fld>
            <a:endParaRPr lang="en-IN"/>
          </a:p>
        </p:txBody>
      </p:sp>
      <p:sp>
        <p:nvSpPr>
          <p:cNvPr id="7" name="Rectangle 6" descr="Color filled rectangle border">
            <a:extLst>
              <a:ext uri="{FF2B5EF4-FFF2-40B4-BE49-F238E27FC236}">
                <a16:creationId xmlns:a16="http://schemas.microsoft.com/office/drawing/2014/main" id="{8527D2E2-4115-FCE0-B212-E7B3ABDB5FDD}"/>
              </a:ext>
            </a:extLst>
          </p:cNvPr>
          <p:cNvSpPr/>
          <p:nvPr userDrawn="1"/>
        </p:nvSpPr>
        <p:spPr>
          <a:xfrm>
            <a:off x="0" y="6479628"/>
            <a:ext cx="3054096" cy="3783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descr="Color filled rectangle border">
            <a:extLst>
              <a:ext uri="{FF2B5EF4-FFF2-40B4-BE49-F238E27FC236}">
                <a16:creationId xmlns:a16="http://schemas.microsoft.com/office/drawing/2014/main" id="{7AF5F516-FB10-22BE-4D84-317BBD927A22}"/>
              </a:ext>
            </a:extLst>
          </p:cNvPr>
          <p:cNvSpPr/>
          <p:nvPr userDrawn="1"/>
        </p:nvSpPr>
        <p:spPr>
          <a:xfrm>
            <a:off x="3054096" y="6479628"/>
            <a:ext cx="3054096" cy="3783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descr="Color filled rectangle border">
            <a:extLst>
              <a:ext uri="{FF2B5EF4-FFF2-40B4-BE49-F238E27FC236}">
                <a16:creationId xmlns:a16="http://schemas.microsoft.com/office/drawing/2014/main" id="{BE5030D7-B4D1-210F-8CC4-C5EEA11A4855}"/>
              </a:ext>
            </a:extLst>
          </p:cNvPr>
          <p:cNvSpPr/>
          <p:nvPr userDrawn="1"/>
        </p:nvSpPr>
        <p:spPr>
          <a:xfrm>
            <a:off x="6108192" y="6479628"/>
            <a:ext cx="3054096" cy="3783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descr="Color filled rectangle border">
            <a:extLst>
              <a:ext uri="{FF2B5EF4-FFF2-40B4-BE49-F238E27FC236}">
                <a16:creationId xmlns:a16="http://schemas.microsoft.com/office/drawing/2014/main" id="{7F03B599-8156-6D36-EC9F-D30DB890474D}"/>
              </a:ext>
            </a:extLst>
          </p:cNvPr>
          <p:cNvSpPr/>
          <p:nvPr userDrawn="1"/>
        </p:nvSpPr>
        <p:spPr>
          <a:xfrm>
            <a:off x="9137904" y="6479628"/>
            <a:ext cx="3054096" cy="3783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85027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038A5-D0C4-48CE-38F2-08E4C9C2FF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A8C832E-845C-654C-AC5C-3B9D6EB78E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8C5517-5509-8715-71F8-085A3499577B}"/>
              </a:ext>
            </a:extLst>
          </p:cNvPr>
          <p:cNvSpPr>
            <a:spLocks noGrp="1"/>
          </p:cNvSpPr>
          <p:nvPr>
            <p:ph type="dt" sz="half" idx="10"/>
          </p:nvPr>
        </p:nvSpPr>
        <p:spPr/>
        <p:txBody>
          <a:bodyPr/>
          <a:lstStyle/>
          <a:p>
            <a:r>
              <a:rPr lang="en-IN"/>
              <a:t>11-03-2024</a:t>
            </a:r>
            <a:endParaRPr lang="en-US" dirty="0"/>
          </a:p>
        </p:txBody>
      </p:sp>
      <p:sp>
        <p:nvSpPr>
          <p:cNvPr id="5" name="Footer Placeholder 4">
            <a:extLst>
              <a:ext uri="{FF2B5EF4-FFF2-40B4-BE49-F238E27FC236}">
                <a16:creationId xmlns:a16="http://schemas.microsoft.com/office/drawing/2014/main" id="{6E6FEBA8-5D20-CEF4-9FF0-31DDD2512A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257EC32-F40F-3EBD-F4E8-A7C931DBC716}"/>
              </a:ext>
            </a:extLst>
          </p:cNvPr>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1210193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FB511-796C-85E3-EDC8-809A6564636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B1C4F24-5434-DA94-7724-AAF8BF0C4C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17A7135-30B4-30DC-733D-92989D9F11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292A7A3-EA71-C662-71A8-7038FFEED738}"/>
              </a:ext>
            </a:extLst>
          </p:cNvPr>
          <p:cNvSpPr>
            <a:spLocks noGrp="1"/>
          </p:cNvSpPr>
          <p:nvPr>
            <p:ph type="dt" sz="half" idx="10"/>
          </p:nvPr>
        </p:nvSpPr>
        <p:spPr/>
        <p:txBody>
          <a:bodyPr/>
          <a:lstStyle/>
          <a:p>
            <a:r>
              <a:rPr lang="en-IN"/>
              <a:t>11-03-2024</a:t>
            </a:r>
            <a:endParaRPr lang="en-US" dirty="0"/>
          </a:p>
        </p:txBody>
      </p:sp>
      <p:sp>
        <p:nvSpPr>
          <p:cNvPr id="6" name="Footer Placeholder 5">
            <a:extLst>
              <a:ext uri="{FF2B5EF4-FFF2-40B4-BE49-F238E27FC236}">
                <a16:creationId xmlns:a16="http://schemas.microsoft.com/office/drawing/2014/main" id="{2A836EF7-452C-2FF9-5C81-8AEB9E85325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C370F96-9232-2176-D0F2-2960D679E9DE}"/>
              </a:ext>
            </a:extLst>
          </p:cNvPr>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1268194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35F4E-D984-D680-F09C-AC02A463780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97BC1B5-7AC9-4E60-60E8-A726E6189B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00F6D9-ED0C-F135-B76C-ED7ACC96B8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A56BD71-CED7-B0BF-456F-99D4BA5D5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7C2133-00F7-61B5-6471-B8DA518150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9E187B7-2458-5B46-02DB-F43D35CEA662}"/>
              </a:ext>
            </a:extLst>
          </p:cNvPr>
          <p:cNvSpPr>
            <a:spLocks noGrp="1"/>
          </p:cNvSpPr>
          <p:nvPr>
            <p:ph type="dt" sz="half" idx="10"/>
          </p:nvPr>
        </p:nvSpPr>
        <p:spPr/>
        <p:txBody>
          <a:bodyPr/>
          <a:lstStyle/>
          <a:p>
            <a:r>
              <a:rPr lang="en-IN"/>
              <a:t>11-03-2024</a:t>
            </a:r>
            <a:endParaRPr lang="en-US" dirty="0"/>
          </a:p>
        </p:txBody>
      </p:sp>
      <p:sp>
        <p:nvSpPr>
          <p:cNvPr id="8" name="Footer Placeholder 7">
            <a:extLst>
              <a:ext uri="{FF2B5EF4-FFF2-40B4-BE49-F238E27FC236}">
                <a16:creationId xmlns:a16="http://schemas.microsoft.com/office/drawing/2014/main" id="{628B1EAD-AE08-7C06-076D-928E9B5B5B41}"/>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FEF83B57-CBB8-DAD5-0B06-0EEFC03AE3C1}"/>
              </a:ext>
            </a:extLst>
          </p:cNvPr>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647014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86BE7-0120-B6AC-6F97-86908369B5E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D675A87-CCB3-6E02-FEBB-3C06E4DEA655}"/>
              </a:ext>
            </a:extLst>
          </p:cNvPr>
          <p:cNvSpPr>
            <a:spLocks noGrp="1"/>
          </p:cNvSpPr>
          <p:nvPr>
            <p:ph type="dt" sz="half" idx="10"/>
          </p:nvPr>
        </p:nvSpPr>
        <p:spPr/>
        <p:txBody>
          <a:bodyPr/>
          <a:lstStyle/>
          <a:p>
            <a:r>
              <a:rPr lang="en-IN"/>
              <a:t>11-03-2024</a:t>
            </a:r>
            <a:endParaRPr lang="en-US" dirty="0"/>
          </a:p>
        </p:txBody>
      </p:sp>
      <p:sp>
        <p:nvSpPr>
          <p:cNvPr id="4" name="Footer Placeholder 3">
            <a:extLst>
              <a:ext uri="{FF2B5EF4-FFF2-40B4-BE49-F238E27FC236}">
                <a16:creationId xmlns:a16="http://schemas.microsoft.com/office/drawing/2014/main" id="{EC3A4962-89D6-D004-83D7-5C547EC6DC4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DD85217B-1FF2-3034-52E4-917206C7E825}"/>
              </a:ext>
            </a:extLst>
          </p:cNvPr>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1749827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22F594-4792-FC2B-AE8B-497D1C437460}"/>
              </a:ext>
            </a:extLst>
          </p:cNvPr>
          <p:cNvSpPr>
            <a:spLocks noGrp="1"/>
          </p:cNvSpPr>
          <p:nvPr>
            <p:ph type="dt" sz="half" idx="10"/>
          </p:nvPr>
        </p:nvSpPr>
        <p:spPr/>
        <p:txBody>
          <a:bodyPr/>
          <a:lstStyle/>
          <a:p>
            <a:r>
              <a:rPr lang="en-IN"/>
              <a:t>11-03-2024</a:t>
            </a:r>
            <a:endParaRPr lang="en-US" dirty="0"/>
          </a:p>
        </p:txBody>
      </p:sp>
      <p:sp>
        <p:nvSpPr>
          <p:cNvPr id="3" name="Footer Placeholder 2">
            <a:extLst>
              <a:ext uri="{FF2B5EF4-FFF2-40B4-BE49-F238E27FC236}">
                <a16:creationId xmlns:a16="http://schemas.microsoft.com/office/drawing/2014/main" id="{E9D8E567-B98C-B271-7278-00E98869A5F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1E7C07B-0735-FAA0-22CF-409BDF998598}"/>
              </a:ext>
            </a:extLst>
          </p:cNvPr>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3326184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7977B-9390-BDB4-A7DE-648D0CBDA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00BFE0F-E666-0CE2-3F6B-9991B7C235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06B75FA-2651-190B-863C-E87110B2A4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793CC9-E61B-FFD7-7F96-A8EE59B9FC6F}"/>
              </a:ext>
            </a:extLst>
          </p:cNvPr>
          <p:cNvSpPr>
            <a:spLocks noGrp="1"/>
          </p:cNvSpPr>
          <p:nvPr>
            <p:ph type="dt" sz="half" idx="10"/>
          </p:nvPr>
        </p:nvSpPr>
        <p:spPr/>
        <p:txBody>
          <a:bodyPr/>
          <a:lstStyle/>
          <a:p>
            <a:r>
              <a:rPr lang="en-IN"/>
              <a:t>11-03-2024</a:t>
            </a:r>
            <a:endParaRPr lang="en-US" dirty="0"/>
          </a:p>
        </p:txBody>
      </p:sp>
      <p:sp>
        <p:nvSpPr>
          <p:cNvPr id="6" name="Footer Placeholder 5">
            <a:extLst>
              <a:ext uri="{FF2B5EF4-FFF2-40B4-BE49-F238E27FC236}">
                <a16:creationId xmlns:a16="http://schemas.microsoft.com/office/drawing/2014/main" id="{7EDED9F1-95C8-8BF9-040B-069E8404022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AA65A5D-3BB3-55CD-C952-862395B5E887}"/>
              </a:ext>
            </a:extLst>
          </p:cNvPr>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2426177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034E7-47FD-CCE0-D1BC-B7F516819F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876B51A-D62F-3586-AF58-FBFD759CDC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36EB0AD-7677-9AEB-8F1A-E5C43B6C3D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9BD039-C00F-AFCF-F7C1-BB4B363E1031}"/>
              </a:ext>
            </a:extLst>
          </p:cNvPr>
          <p:cNvSpPr>
            <a:spLocks noGrp="1"/>
          </p:cNvSpPr>
          <p:nvPr>
            <p:ph type="dt" sz="half" idx="10"/>
          </p:nvPr>
        </p:nvSpPr>
        <p:spPr/>
        <p:txBody>
          <a:bodyPr/>
          <a:lstStyle/>
          <a:p>
            <a:r>
              <a:rPr lang="en-IN"/>
              <a:t>11-03-2024</a:t>
            </a:r>
            <a:endParaRPr lang="en-US" dirty="0"/>
          </a:p>
        </p:txBody>
      </p:sp>
      <p:sp>
        <p:nvSpPr>
          <p:cNvPr id="6" name="Footer Placeholder 5">
            <a:extLst>
              <a:ext uri="{FF2B5EF4-FFF2-40B4-BE49-F238E27FC236}">
                <a16:creationId xmlns:a16="http://schemas.microsoft.com/office/drawing/2014/main" id="{17D13D93-5A70-380A-3D25-84DC262D22C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A9091D6-A291-BF70-EA5C-29C3DB98AD14}"/>
              </a:ext>
            </a:extLst>
          </p:cNvPr>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4231633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2A02CC-4696-8753-905D-D8A12D823D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92AA02F-8D43-CC52-1A35-A5C70B8514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776029-95AB-315F-C234-AA9A257EDB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IN"/>
              <a:t>11-03-2024</a:t>
            </a:r>
            <a:endParaRPr lang="en-US" dirty="0"/>
          </a:p>
        </p:txBody>
      </p:sp>
      <p:sp>
        <p:nvSpPr>
          <p:cNvPr id="5" name="Footer Placeholder 4">
            <a:extLst>
              <a:ext uri="{FF2B5EF4-FFF2-40B4-BE49-F238E27FC236}">
                <a16:creationId xmlns:a16="http://schemas.microsoft.com/office/drawing/2014/main" id="{5282B256-F581-7446-545D-CCB67FF136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D3EE7C2-60F7-E2F8-7DB3-A4B5195FA4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2BDE3A-8A5F-47C4-AA75-58FC1EB2D383}" type="slidenum">
              <a:rPr lang="en-US" smtClean="0"/>
              <a:t>‹#›</a:t>
            </a:fld>
            <a:endParaRPr lang="en-US" dirty="0"/>
          </a:p>
        </p:txBody>
      </p:sp>
    </p:spTree>
    <p:extLst>
      <p:ext uri="{BB962C8B-B14F-4D97-AF65-F5344CB8AC3E}">
        <p14:creationId xmlns:p14="http://schemas.microsoft.com/office/powerpoint/2010/main" val="1082139275"/>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52"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rxiv.org/html/2403.11778v1"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arxiv.org/html/2403.11778v1"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11356" y="723332"/>
            <a:ext cx="9144000" cy="914400"/>
          </a:xfrm>
          <a:prstGeom prst="rect">
            <a:avLst/>
          </a:prstGeom>
        </p:spPr>
        <p:txBody>
          <a:bodyPr vert="horz" lIns="91440" tIns="45720" rIns="91440" bIns="45720" rtlCol="0" anchor="ctr">
            <a:normAutofit fontScale="92500"/>
          </a:bodyPr>
          <a:lstStyle>
            <a:lvl1pPr algn="r" defTabSz="914400" rtl="0" eaLnBrk="1" latinLnBrk="0" hangingPunct="1">
              <a:lnSpc>
                <a:spcPct val="90000"/>
              </a:lnSpc>
              <a:spcBef>
                <a:spcPct val="0"/>
              </a:spcBef>
              <a:buNone/>
              <a:defRPr sz="3600" kern="1200">
                <a:solidFill>
                  <a:schemeClr val="tx1">
                    <a:lumMod val="85000"/>
                    <a:lumOff val="15000"/>
                  </a:schemeClr>
                </a:solidFill>
                <a:latin typeface="+mj-lt"/>
                <a:ea typeface="+mj-ea"/>
                <a:cs typeface="+mj-cs"/>
              </a:defRPr>
            </a:lvl1pPr>
          </a:lstStyle>
          <a:p>
            <a:r>
              <a:rPr lang="en-IN" sz="4800" dirty="0">
                <a:latin typeface="Arial" panose="020B0604020202020204" pitchFamily="34" charset="0"/>
                <a:cs typeface="Arial" panose="020B0604020202020204" pitchFamily="34" charset="0"/>
              </a:rPr>
              <a:t>Pandit Deendayal Energy University</a:t>
            </a:r>
            <a:endParaRPr lang="en-IN" sz="28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567" y="323051"/>
            <a:ext cx="1930866" cy="2037787"/>
          </a:xfrm>
          <a:prstGeom prst="rect">
            <a:avLst/>
          </a:prstGeom>
        </p:spPr>
      </p:pic>
      <p:sp>
        <p:nvSpPr>
          <p:cNvPr id="8" name="Title 1"/>
          <p:cNvSpPr txBox="1">
            <a:spLocks/>
          </p:cNvSpPr>
          <p:nvPr/>
        </p:nvSpPr>
        <p:spPr>
          <a:xfrm>
            <a:off x="243151" y="3115275"/>
            <a:ext cx="5836934" cy="219485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a:latin typeface="Arial" panose="020B0604020202020204" pitchFamily="34" charset="0"/>
                <a:cs typeface="Arial" panose="020B0604020202020204" pitchFamily="34" charset="0"/>
              </a:rPr>
              <a:t>Topic</a:t>
            </a:r>
            <a:endParaRPr lang="en-IN" sz="2400" dirty="0">
              <a:latin typeface="Arial" panose="020B0604020202020204" pitchFamily="34" charset="0"/>
              <a:cs typeface="Arial" panose="020B0604020202020204" pitchFamily="34" charset="0"/>
            </a:endParaRPr>
          </a:p>
          <a:p>
            <a:br>
              <a:rPr lang="en-IN" sz="2500" dirty="0">
                <a:latin typeface="Arial" panose="020B0604020202020204" pitchFamily="34" charset="0"/>
                <a:cs typeface="Arial" panose="020B0604020202020204" pitchFamily="34" charset="0"/>
              </a:rPr>
            </a:br>
            <a:r>
              <a:rPr lang="en-IN" sz="2500" dirty="0">
                <a:latin typeface="Arial" panose="020B0604020202020204" pitchFamily="34" charset="0"/>
                <a:cs typeface="Arial" panose="020B0604020202020204" pitchFamily="34" charset="0"/>
              </a:rPr>
              <a:t>Real time detection of AI generated speech for deep-Fake voice conversion</a:t>
            </a:r>
          </a:p>
        </p:txBody>
      </p:sp>
      <p:sp>
        <p:nvSpPr>
          <p:cNvPr id="10" name="Subtitle 2"/>
          <p:cNvSpPr>
            <a:spLocks noGrp="1"/>
          </p:cNvSpPr>
          <p:nvPr>
            <p:ph type="subTitle" idx="1"/>
          </p:nvPr>
        </p:nvSpPr>
        <p:spPr>
          <a:xfrm>
            <a:off x="7283356" y="2771474"/>
            <a:ext cx="3889829" cy="2976183"/>
          </a:xfrm>
        </p:spPr>
        <p:txBody>
          <a:bodyPr>
            <a:normAutofit lnSpcReduction="10000"/>
          </a:bodyPr>
          <a:lstStyle/>
          <a:p>
            <a:pPr algn="ctr"/>
            <a:endParaRPr lang="en-US" dirty="0">
              <a:latin typeface="Arial" panose="020B0604020202020204" pitchFamily="34" charset="0"/>
              <a:cs typeface="Arial" panose="020B0604020202020204" pitchFamily="34" charset="0"/>
            </a:endParaRPr>
          </a:p>
          <a:p>
            <a:pPr algn="ctr"/>
            <a:r>
              <a:rPr lang="en-US" dirty="0">
                <a:latin typeface="Arial" panose="020B0604020202020204" pitchFamily="34" charset="0"/>
                <a:cs typeface="Arial" panose="020B0604020202020204" pitchFamily="34" charset="0"/>
              </a:rPr>
              <a:t>Prepared</a:t>
            </a:r>
            <a:r>
              <a:rPr lang="en-US" sz="22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by</a:t>
            </a:r>
            <a:r>
              <a:rPr lang="en-US" sz="2200" dirty="0">
                <a:latin typeface="Arial" panose="020B0604020202020204" pitchFamily="34" charset="0"/>
                <a:cs typeface="Arial" panose="020B0604020202020204" pitchFamily="34" charset="0"/>
              </a:rPr>
              <a:t> : </a:t>
            </a:r>
          </a:p>
          <a:p>
            <a:pPr algn="ctr"/>
            <a:r>
              <a:rPr lang="en-US" sz="2000" dirty="0">
                <a:latin typeface="Arial" panose="020B0604020202020204" pitchFamily="34" charset="0"/>
                <a:cs typeface="Arial" panose="020B0604020202020204" pitchFamily="34" charset="0"/>
              </a:rPr>
              <a:t>Dev Jethva</a:t>
            </a:r>
          </a:p>
          <a:p>
            <a:pPr algn="ctr"/>
            <a:r>
              <a:rPr lang="en-US" sz="2200" dirty="0">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23MDS003</a:t>
            </a:r>
            <a:r>
              <a:rPr lang="en-US" sz="2200"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pPr algn="ctr"/>
            <a:endParaRPr lang="en-US" dirty="0">
              <a:latin typeface="Arial" panose="020B0604020202020204" pitchFamily="34" charset="0"/>
              <a:cs typeface="Arial" panose="020B0604020202020204" pitchFamily="34" charset="0"/>
            </a:endParaRPr>
          </a:p>
          <a:p>
            <a:pPr algn="ctr"/>
            <a:r>
              <a:rPr lang="en-IN" dirty="0">
                <a:latin typeface="Arial" panose="020B0604020202020204" pitchFamily="34" charset="0"/>
                <a:cs typeface="Arial" panose="020B0604020202020204" pitchFamily="34" charset="0"/>
              </a:rPr>
              <a:t>Under the guidance of</a:t>
            </a:r>
          </a:p>
          <a:p>
            <a:pPr algn="ctr"/>
            <a:r>
              <a:rPr lang="en-IN" sz="2000" dirty="0">
                <a:latin typeface="Arial" panose="020B0604020202020204" pitchFamily="34" charset="0"/>
                <a:cs typeface="Arial" panose="020B0604020202020204" pitchFamily="34" charset="0"/>
              </a:rPr>
              <a:t>Dr. Yogesh Kumar</a:t>
            </a:r>
          </a:p>
          <a:p>
            <a:pPr algn="ctr"/>
            <a:endParaRPr lang="en-IN" dirty="0">
              <a:latin typeface="Arial" panose="020B0604020202020204" pitchFamily="34" charset="0"/>
              <a:cs typeface="Arial" panose="020B0604020202020204" pitchFamily="34" charset="0"/>
            </a:endParaRPr>
          </a:p>
        </p:txBody>
      </p:sp>
      <p:sp>
        <p:nvSpPr>
          <p:cNvPr id="11" name="Rectangle 10"/>
          <p:cNvSpPr/>
          <p:nvPr/>
        </p:nvSpPr>
        <p:spPr>
          <a:xfrm>
            <a:off x="6080085" y="4153136"/>
            <a:ext cx="65764" cy="1594521"/>
          </a:xfrm>
          <a:prstGeom prst="rect">
            <a:avLst/>
          </a:prstGeom>
          <a:solidFill>
            <a:srgbClr val="2D3C5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0000"/>
              </a:solidFill>
              <a:latin typeface="Arial" panose="020B0604020202020204" pitchFamily="34" charset="0"/>
              <a:cs typeface="Arial" panose="020B0604020202020204" pitchFamily="34" charset="0"/>
            </a:endParaRPr>
          </a:p>
        </p:txBody>
      </p:sp>
      <p:sp>
        <p:nvSpPr>
          <p:cNvPr id="2" name="Rectangle 1"/>
          <p:cNvSpPr/>
          <p:nvPr/>
        </p:nvSpPr>
        <p:spPr>
          <a:xfrm>
            <a:off x="4683857" y="2033787"/>
            <a:ext cx="2911374" cy="341632"/>
          </a:xfrm>
          <a:prstGeom prst="rect">
            <a:avLst/>
          </a:prstGeom>
        </p:spPr>
        <p:txBody>
          <a:bodyPr wrap="none">
            <a:spAutoFit/>
          </a:bodyPr>
          <a:lstStyle/>
          <a:p>
            <a:pPr algn="ctr">
              <a:lnSpc>
                <a:spcPct val="90000"/>
              </a:lnSpc>
              <a:spcAft>
                <a:spcPts val="600"/>
              </a:spcAft>
            </a:pPr>
            <a:r>
              <a:rPr lang="en-US" b="0" i="0" dirty="0">
                <a:solidFill>
                  <a:srgbClr val="1F1F1F"/>
                </a:solidFill>
                <a:effectLst/>
                <a:latin typeface="Arial" panose="020B0604020202020204" pitchFamily="34" charset="0"/>
                <a:cs typeface="Arial" panose="020B0604020202020204" pitchFamily="34" charset="0"/>
              </a:rPr>
              <a:t>3</a:t>
            </a:r>
            <a:r>
              <a:rPr lang="en-US" b="0" i="0" baseline="30000" dirty="0">
                <a:solidFill>
                  <a:srgbClr val="1F1F1F"/>
                </a:solidFill>
                <a:effectLst/>
                <a:latin typeface="Arial" panose="020B0604020202020204" pitchFamily="34" charset="0"/>
                <a:cs typeface="Arial" panose="020B0604020202020204" pitchFamily="34" charset="0"/>
              </a:rPr>
              <a:t>rd</a:t>
            </a:r>
            <a:r>
              <a:rPr lang="en-US" b="0" i="0" dirty="0">
                <a:solidFill>
                  <a:srgbClr val="1F1F1F"/>
                </a:solidFill>
                <a:effectLst/>
                <a:latin typeface="Arial" panose="020B0604020202020204" pitchFamily="34" charset="0"/>
                <a:cs typeface="Arial" panose="020B0604020202020204" pitchFamily="34" charset="0"/>
              </a:rPr>
              <a:t> Sem Project Evaluation</a:t>
            </a:r>
            <a:endParaRPr lang="en-US" dirty="0">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87A4C7EE-8179-5394-5129-0B9035CDC5EA}"/>
              </a:ext>
            </a:extLst>
          </p:cNvPr>
          <p:cNvSpPr>
            <a:spLocks noGrp="1"/>
          </p:cNvSpPr>
          <p:nvPr>
            <p:ph type="sldNum" sz="quarter" idx="12"/>
          </p:nvPr>
        </p:nvSpPr>
        <p:spPr>
          <a:xfrm>
            <a:off x="8610600" y="6488328"/>
            <a:ext cx="2743200" cy="365125"/>
          </a:xfrm>
        </p:spPr>
        <p:txBody>
          <a:bodyPr/>
          <a:lstStyle/>
          <a:p>
            <a:fld id="{6A59E652-0E2C-4FE0-9038-2A3F05EF4FDC}" type="slidenum">
              <a:rPr lang="en-IN" sz="1600" smtClean="0">
                <a:solidFill>
                  <a:schemeClr val="bg1"/>
                </a:solidFill>
                <a:latin typeface="Times New Roman" panose="02020603050405020304" pitchFamily="18" charset="0"/>
                <a:cs typeface="Times New Roman" panose="02020603050405020304" pitchFamily="18" charset="0"/>
              </a:rPr>
              <a:t>1</a:t>
            </a:fld>
            <a:endParaRPr lang="en-IN" sz="1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6166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7F1639-177B-F478-52DB-7F2D3413EC14}"/>
              </a:ext>
            </a:extLst>
          </p:cNvPr>
          <p:cNvSpPr txBox="1"/>
          <p:nvPr/>
        </p:nvSpPr>
        <p:spPr>
          <a:xfrm>
            <a:off x="601775" y="538260"/>
            <a:ext cx="7385454" cy="579967"/>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Use-case of deepfake audio detection system:</a:t>
            </a:r>
          </a:p>
        </p:txBody>
      </p:sp>
      <p:sp>
        <p:nvSpPr>
          <p:cNvPr id="26" name="TextBox 25">
            <a:extLst>
              <a:ext uri="{FF2B5EF4-FFF2-40B4-BE49-F238E27FC236}">
                <a16:creationId xmlns:a16="http://schemas.microsoft.com/office/drawing/2014/main" id="{5A4B5506-97F8-1EE7-3798-DBB449B8B978}"/>
              </a:ext>
            </a:extLst>
          </p:cNvPr>
          <p:cNvSpPr txBox="1"/>
          <p:nvPr/>
        </p:nvSpPr>
        <p:spPr>
          <a:xfrm>
            <a:off x="9144000" y="6016975"/>
            <a:ext cx="2743200" cy="369332"/>
          </a:xfrm>
          <a:prstGeom prst="rect">
            <a:avLst/>
          </a:prstGeom>
          <a:noFill/>
        </p:spPr>
        <p:txBody>
          <a:bodyPr wrap="square">
            <a:spAutoFit/>
          </a:bodyPr>
          <a:lstStyle/>
          <a:p>
            <a:r>
              <a:rPr lang="en-US" dirty="0"/>
              <a:t>credit: </a:t>
            </a:r>
            <a:r>
              <a:rPr lang="en-US" dirty="0">
                <a:hlinkClick r:id="rId3"/>
              </a:rPr>
              <a:t>arxiv</a:t>
            </a:r>
            <a:endParaRPr lang="en-IN" dirty="0"/>
          </a:p>
        </p:txBody>
      </p:sp>
      <p:sp>
        <p:nvSpPr>
          <p:cNvPr id="3" name="Slide Number Placeholder 2">
            <a:extLst>
              <a:ext uri="{FF2B5EF4-FFF2-40B4-BE49-F238E27FC236}">
                <a16:creationId xmlns:a16="http://schemas.microsoft.com/office/drawing/2014/main" id="{799BC092-C13C-4F06-1297-5EC1CBAB1AE2}"/>
              </a:ext>
            </a:extLst>
          </p:cNvPr>
          <p:cNvSpPr>
            <a:spLocks noGrp="1"/>
          </p:cNvSpPr>
          <p:nvPr>
            <p:ph type="sldNum" sz="quarter" idx="12"/>
          </p:nvPr>
        </p:nvSpPr>
        <p:spPr>
          <a:xfrm>
            <a:off x="8610600" y="6478901"/>
            <a:ext cx="2743200" cy="365125"/>
          </a:xfrm>
        </p:spPr>
        <p:txBody>
          <a:bodyPr/>
          <a:lstStyle/>
          <a:p>
            <a:fld id="{6A59E652-0E2C-4FE0-9038-2A3F05EF4FDC}" type="slidenum">
              <a:rPr lang="en-IN" sz="1600" smtClean="0">
                <a:solidFill>
                  <a:schemeClr val="bg1"/>
                </a:solidFill>
                <a:latin typeface="Times New Roman" panose="02020603050405020304" pitchFamily="18" charset="0"/>
                <a:cs typeface="Times New Roman" panose="02020603050405020304" pitchFamily="18" charset="0"/>
              </a:rPr>
              <a:t>10</a:t>
            </a:fld>
            <a:endParaRPr lang="en-IN" sz="1400" dirty="0">
              <a:solidFill>
                <a:schemeClr val="bg1"/>
              </a:solidFill>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C1B9FB03-04C7-4B1C-4CEE-E3DC32064419}"/>
              </a:ext>
            </a:extLst>
          </p:cNvPr>
          <p:cNvPicPr>
            <a:picLocks noChangeAspect="1" noChangeArrowheads="1"/>
          </p:cNvPicPr>
          <p:nvPr/>
        </p:nvPicPr>
        <p:blipFill>
          <a:blip r:embed="rId4"/>
          <a:srcRect/>
          <a:stretch/>
        </p:blipFill>
        <p:spPr bwMode="auto">
          <a:xfrm>
            <a:off x="1457944" y="1280639"/>
            <a:ext cx="9276112" cy="46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0654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2106"/>
            <a:ext cx="10436258" cy="631023"/>
          </a:xfrm>
        </p:spPr>
        <p:txBody>
          <a:bodyPr>
            <a:normAutofit/>
          </a:bodyPr>
          <a:lstStyle/>
          <a:p>
            <a:pPr algn="ctr"/>
            <a:r>
              <a:rPr lang="en-US" sz="3600" b="1" dirty="0">
                <a:latin typeface="Times New Roman" panose="02020603050405020304" pitchFamily="18" charset="0"/>
                <a:cs typeface="Times New Roman" panose="02020603050405020304" pitchFamily="18" charset="0"/>
              </a:rPr>
              <a:t>Conclusion &amp; Future Direction</a:t>
            </a:r>
          </a:p>
        </p:txBody>
      </p:sp>
      <p:sp>
        <p:nvSpPr>
          <p:cNvPr id="3" name="Content Placeholder 2"/>
          <p:cNvSpPr>
            <a:spLocks noGrp="1"/>
          </p:cNvSpPr>
          <p:nvPr>
            <p:ph idx="1"/>
          </p:nvPr>
        </p:nvSpPr>
        <p:spPr>
          <a:xfrm>
            <a:off x="904972" y="943469"/>
            <a:ext cx="10369485" cy="5038690"/>
          </a:xfrm>
        </p:spPr>
        <p:txBody>
          <a:bodyPr>
            <a:noAutofit/>
          </a:bodyPr>
          <a:lstStyle/>
          <a:p>
            <a:pPr marL="285750" indent="-285750" algn="just">
              <a:lnSpc>
                <a:spcPct val="1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conclusion, the "DEEP-VOICE" system demonstrates the potential of machine learning models to detect AI-generated speech effectively, especially in real-time scenarios. </a:t>
            </a:r>
          </a:p>
          <a:p>
            <a:pPr marL="285750" indent="-285750" algn="just">
              <a:lnSpc>
                <a:spcPct val="1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work contributes to safe guarding communication channels by improving the ability to identify synthetic voices and reducing the risks associated with DeepFake voice technology.</a:t>
            </a:r>
          </a:p>
          <a:p>
            <a:pPr marL="285750" indent="-285750" algn="just">
              <a:lnSpc>
                <a:spcPct val="100000"/>
              </a:lnSpc>
              <a:buFont typeface="Arial" panose="020B0604020202020204" pitchFamily="34" charset="0"/>
              <a:buChar char="•"/>
            </a:pPr>
            <a:r>
              <a:rPr lang="en-US" sz="2400" dirty="0"/>
              <a:t>For future work, the system can be improved by using more advanced models trained on diverse real-world audio. </a:t>
            </a:r>
          </a:p>
          <a:p>
            <a:pPr marL="285750" indent="-285750" algn="just">
              <a:lnSpc>
                <a:spcPct val="100000"/>
              </a:lnSpc>
              <a:buFont typeface="Arial" panose="020B0604020202020204" pitchFamily="34" charset="0"/>
              <a:buChar char="•"/>
            </a:pPr>
            <a:r>
              <a:rPr lang="en-US" sz="2400" dirty="0"/>
              <a:t>Expanding detection to include hybrid or partially manipulated voices will further strengthen its capabilities.</a:t>
            </a:r>
            <a:endParaRPr lang="en-US" sz="3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76FEAE5-0895-C5C7-8B71-7564C87C249F}"/>
              </a:ext>
            </a:extLst>
          </p:cNvPr>
          <p:cNvSpPr>
            <a:spLocks noGrp="1"/>
          </p:cNvSpPr>
          <p:nvPr>
            <p:ph type="sldNum" sz="quarter" idx="12"/>
          </p:nvPr>
        </p:nvSpPr>
        <p:spPr>
          <a:xfrm>
            <a:off x="8610600" y="6488328"/>
            <a:ext cx="2743200" cy="365125"/>
          </a:xfrm>
        </p:spPr>
        <p:txBody>
          <a:bodyPr/>
          <a:lstStyle/>
          <a:p>
            <a:fld id="{6A59E652-0E2C-4FE0-9038-2A3F05EF4FDC}" type="slidenum">
              <a:rPr lang="en-IN" sz="1600" smtClean="0">
                <a:solidFill>
                  <a:schemeClr val="bg1"/>
                </a:solidFill>
                <a:latin typeface="Times New Roman" panose="02020603050405020304" pitchFamily="18" charset="0"/>
                <a:cs typeface="Times New Roman" panose="02020603050405020304" pitchFamily="18" charset="0"/>
              </a:rPr>
              <a:t>11</a:t>
            </a:fld>
            <a:endParaRPr lang="en-IN" sz="1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9252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125"/>
            <a:ext cx="10342704" cy="965477"/>
          </a:xfrm>
        </p:spPr>
        <p:txBody>
          <a:bodyPr/>
          <a:lstStyle/>
          <a:p>
            <a:pPr algn="ctr"/>
            <a:r>
              <a:rPr lang="en-US" b="1"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838199" y="1088848"/>
            <a:ext cx="10631557" cy="5234835"/>
          </a:xfrm>
        </p:spPr>
        <p:txBody>
          <a:bodyPr>
            <a:noAutofit/>
          </a:bodyPr>
          <a:lstStyle/>
          <a:p>
            <a:pPr marL="0" indent="0" algn="just">
              <a:lnSpc>
                <a:spcPct val="100000"/>
              </a:lnSpc>
              <a:buNone/>
            </a:pPr>
            <a:r>
              <a:rPr lang="en-US" sz="2400" b="0" i="0" u="none" strike="noStrike" baseline="0" dirty="0">
                <a:solidFill>
                  <a:schemeClr val="tx1"/>
                </a:solidFill>
                <a:latin typeface="Times New Roman" panose="02020603050405020304" pitchFamily="18" charset="0"/>
                <a:cs typeface="Times New Roman" panose="02020603050405020304" pitchFamily="18" charset="0"/>
              </a:rPr>
              <a:t>[1] </a:t>
            </a:r>
            <a:r>
              <a:rPr lang="en-US" sz="2400" dirty="0">
                <a:latin typeface="Times New Roman" panose="02020603050405020304" pitchFamily="18" charset="0"/>
                <a:cs typeface="Times New Roman" panose="02020603050405020304" pitchFamily="18" charset="0"/>
              </a:rPr>
              <a:t>S.-Y. Lim, D.-K. Chae, and S.-C. Lee, “Detecting deepfake voice using explainable deep learning techniques,” Applied Sciences, vol. 12, no. 8, p. 3926, 2022.</a:t>
            </a:r>
            <a:endParaRPr lang="pt-BR" sz="2400" b="0" i="0" u="none" strike="noStrike" baseline="0" dirty="0">
              <a:solidFill>
                <a:srgbClr val="004393"/>
              </a:solidFill>
              <a:latin typeface="Times New Roman" panose="02020603050405020304" pitchFamily="18" charset="0"/>
              <a:cs typeface="Times New Roman" panose="02020603050405020304" pitchFamily="18" charset="0"/>
            </a:endParaRPr>
          </a:p>
          <a:p>
            <a:pPr marL="0" indent="0" algn="just">
              <a:lnSpc>
                <a:spcPct val="100000"/>
              </a:lnSpc>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[2] </a:t>
            </a:r>
            <a:r>
              <a:rPr lang="en-US" sz="2400" dirty="0">
                <a:latin typeface="Times New Roman" panose="02020603050405020304" pitchFamily="18" charset="0"/>
                <a:cs typeface="Times New Roman" panose="02020603050405020304" pitchFamily="18" charset="0"/>
              </a:rPr>
              <a:t>M. Mcuba, A. Singh, R. A. Ikuesan, and H. Venter, “The effect of deep learning methods on deepfake audio detection for digital investigation,” Procedia Computer Science, vol. 219, pp. 211–219, 2023.</a:t>
            </a:r>
            <a:endParaRPr lang="pt-BR" sz="2400" b="0" i="0" u="none" strike="noStrike" baseline="0" dirty="0">
              <a:solidFill>
                <a:srgbClr val="004393"/>
              </a:solidFill>
              <a:latin typeface="Times New Roman" panose="02020603050405020304" pitchFamily="18" charset="0"/>
              <a:cs typeface="Times New Roman" panose="02020603050405020304" pitchFamily="18" charset="0"/>
            </a:endParaRPr>
          </a:p>
          <a:p>
            <a:pPr marL="0" indent="0" algn="just">
              <a:lnSpc>
                <a:spcPct val="100000"/>
              </a:lnSpc>
              <a:buNone/>
            </a:pPr>
            <a:r>
              <a:rPr lang="en-IN" sz="2400" b="0" i="0" u="none" strike="noStrike" baseline="0" dirty="0">
                <a:solidFill>
                  <a:srgbClr val="000000"/>
                </a:solidFill>
                <a:latin typeface="Times New Roman" panose="02020603050405020304" pitchFamily="18" charset="0"/>
                <a:cs typeface="Times New Roman" panose="02020603050405020304" pitchFamily="18" charset="0"/>
              </a:rPr>
              <a:t>[3] </a:t>
            </a:r>
            <a:r>
              <a:rPr lang="en-US" sz="2400" dirty="0">
                <a:latin typeface="Times New Roman" panose="02020603050405020304" pitchFamily="18" charset="0"/>
                <a:cs typeface="Times New Roman" panose="02020603050405020304" pitchFamily="18" charset="0"/>
              </a:rPr>
              <a:t>E. Conti, D. Salvi, C. Borrelli, B. Hosler, P. Bestagini, F. Antonacci, A. Sarti, M. C. Stamm, and S. Tubaro, “Deepfake speech detection through emotion recognition: a semantic approach,” in ICASSP 2022-2022 IEEE International Conference on Acoustics, Speech and Signal Processing (ICASSP), pp. 8962–8966, IEEE, 2022.</a:t>
            </a:r>
          </a:p>
          <a:p>
            <a:pPr marL="0" indent="0" algn="just">
              <a:lnSpc>
                <a:spcPct val="100000"/>
              </a:lnSpc>
              <a:buNone/>
            </a:pPr>
            <a:r>
              <a:rPr lang="en-US" sz="2400" dirty="0">
                <a:latin typeface="Times New Roman" panose="02020603050405020304" pitchFamily="18" charset="0"/>
                <a:cs typeface="Times New Roman" panose="02020603050405020304" pitchFamily="18" charset="0"/>
              </a:rPr>
              <a:t>[4] Jung, T., Kim, S., &amp; Kim, K. (2020). Deep Vision: Deepfakes detection using human eye blinking pattern. IEEE Access, 8, 83144–83154.</a:t>
            </a:r>
            <a:endParaRPr lang="en-US" sz="2400" b="0" i="0" u="none" strike="noStrike" baseline="0" dirty="0">
              <a:solidFill>
                <a:srgbClr val="004393"/>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B816A81-1CEF-293F-EE39-852C1821665E}"/>
              </a:ext>
            </a:extLst>
          </p:cNvPr>
          <p:cNvSpPr>
            <a:spLocks noGrp="1"/>
          </p:cNvSpPr>
          <p:nvPr>
            <p:ph type="sldNum" sz="quarter" idx="12"/>
          </p:nvPr>
        </p:nvSpPr>
        <p:spPr>
          <a:xfrm>
            <a:off x="8610600" y="6478901"/>
            <a:ext cx="2743200" cy="365125"/>
          </a:xfrm>
        </p:spPr>
        <p:txBody>
          <a:bodyPr/>
          <a:lstStyle/>
          <a:p>
            <a:fld id="{6A59E652-0E2C-4FE0-9038-2A3F05EF4FDC}" type="slidenum">
              <a:rPr lang="en-IN" sz="1600" smtClean="0">
                <a:solidFill>
                  <a:schemeClr val="bg1"/>
                </a:solidFill>
                <a:latin typeface="Times New Roman" panose="02020603050405020304" pitchFamily="18" charset="0"/>
                <a:cs typeface="Times New Roman" panose="02020603050405020304" pitchFamily="18" charset="0"/>
              </a:rPr>
              <a:t>12</a:t>
            </a:fld>
            <a:endParaRPr lang="en-IN" sz="1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3525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E2E86-2A27-C72F-7840-4038F6C9EBCA}"/>
              </a:ext>
            </a:extLst>
          </p:cNvPr>
          <p:cNvSpPr>
            <a:spLocks noGrp="1"/>
          </p:cNvSpPr>
          <p:nvPr>
            <p:ph type="title"/>
          </p:nvPr>
        </p:nvSpPr>
        <p:spPr>
          <a:xfrm>
            <a:off x="838200" y="8632"/>
            <a:ext cx="10515600" cy="994671"/>
          </a:xfrm>
        </p:spPr>
        <p:txBody>
          <a:bodyPr>
            <a:normAutofit/>
          </a:bodyPr>
          <a:lstStyle/>
          <a:p>
            <a:pPr algn="ctr"/>
            <a:r>
              <a:rPr lang="en-US" sz="3600" dirty="0">
                <a:latin typeface="Times New Roman" panose="02020603050405020304" pitchFamily="18" charset="0"/>
                <a:cs typeface="Times New Roman" panose="02020603050405020304" pitchFamily="18" charset="0"/>
              </a:rPr>
              <a:t>References</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D5CA006-BB0D-541A-4199-92D0A5A2B63A}"/>
              </a:ext>
            </a:extLst>
          </p:cNvPr>
          <p:cNvSpPr>
            <a:spLocks noGrp="1"/>
          </p:cNvSpPr>
          <p:nvPr>
            <p:ph idx="1"/>
          </p:nvPr>
        </p:nvSpPr>
        <p:spPr>
          <a:xfrm>
            <a:off x="675861" y="982839"/>
            <a:ext cx="10677939" cy="4878137"/>
          </a:xfrm>
        </p:spPr>
        <p:txBody>
          <a:bodyPr>
            <a:noAutofit/>
          </a:bodyPr>
          <a:lstStyle/>
          <a:p>
            <a:pPr marL="0" indent="0" algn="just">
              <a:lnSpc>
                <a:spcPct val="100000"/>
              </a:lnSpc>
              <a:buNone/>
            </a:pPr>
            <a:r>
              <a:rPr lang="en-US" sz="2400" dirty="0">
                <a:latin typeface="Times New Roman" panose="02020603050405020304" pitchFamily="18" charset="0"/>
                <a:cs typeface="Times New Roman" panose="02020603050405020304" pitchFamily="18" charset="0"/>
              </a:rPr>
              <a:t>[5] Lee, S., Tariq, S., Shin, Y., &amp; Woo, S. S. (2021). Detecting handcrafted facial image manipulations and GAN-generated facial images using shallow-Fake </a:t>
            </a:r>
            <a:r>
              <a:rPr lang="en-US" sz="2400" dirty="0" err="1">
                <a:latin typeface="Times New Roman" panose="02020603050405020304" pitchFamily="18" charset="0"/>
                <a:cs typeface="Times New Roman" panose="02020603050405020304" pitchFamily="18" charset="0"/>
              </a:rPr>
              <a:t>FaceNet</a:t>
            </a:r>
            <a:r>
              <a:rPr lang="en-US" sz="2400" dirty="0">
                <a:latin typeface="Times New Roman" panose="02020603050405020304" pitchFamily="18" charset="0"/>
                <a:cs typeface="Times New Roman" panose="02020603050405020304" pitchFamily="18" charset="0"/>
              </a:rPr>
              <a:t>. Applied Soft Computing, 105, 107256. </a:t>
            </a:r>
          </a:p>
          <a:p>
            <a:pPr marL="0" indent="0" algn="just">
              <a:lnSpc>
                <a:spcPct val="100000"/>
              </a:lnSpc>
              <a:buNone/>
            </a:pPr>
            <a:r>
              <a:rPr lang="en-US" sz="2400" dirty="0">
                <a:latin typeface="Times New Roman" panose="02020603050405020304" pitchFamily="18" charset="0"/>
                <a:cs typeface="Times New Roman" panose="02020603050405020304" pitchFamily="18" charset="0"/>
              </a:rPr>
              <a:t>[6] Wijethunga, R., Matheesha, D., Al Noman, A., De Silva, K., Tissera, M., &amp; Rupasinghe, L. (2020). Deepfake audio detection: A deep learning based solution for group conversations. Paper presented at the 2020 2nd International Conference on Advancements in Computing (ICAC).</a:t>
            </a:r>
            <a:endParaRPr lang="en-IN" sz="2400" b="0" i="0" u="none" strike="noStrike" baseline="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4B9E54A-3B05-A1D0-A75E-82DB477B397D}"/>
              </a:ext>
            </a:extLst>
          </p:cNvPr>
          <p:cNvSpPr>
            <a:spLocks noGrp="1"/>
          </p:cNvSpPr>
          <p:nvPr>
            <p:ph type="sldNum" sz="quarter" idx="12"/>
          </p:nvPr>
        </p:nvSpPr>
        <p:spPr>
          <a:xfrm>
            <a:off x="8610600" y="6499571"/>
            <a:ext cx="2743200" cy="365125"/>
          </a:xfrm>
        </p:spPr>
        <p:txBody>
          <a:bodyPr/>
          <a:lstStyle/>
          <a:p>
            <a:fld id="{6A59E652-0E2C-4FE0-9038-2A3F05EF4FDC}" type="slidenum">
              <a:rPr lang="en-IN" sz="1600" smtClean="0">
                <a:solidFill>
                  <a:schemeClr val="bg1"/>
                </a:solidFill>
                <a:latin typeface="Times New Roman" panose="02020603050405020304" pitchFamily="18" charset="0"/>
                <a:cs typeface="Times New Roman" panose="02020603050405020304" pitchFamily="18" charset="0"/>
              </a:rPr>
              <a:t>13</a:t>
            </a:fld>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34629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1E7554-2556-FEB4-14A7-58E0A3EEFC00}"/>
              </a:ext>
            </a:extLst>
          </p:cNvPr>
          <p:cNvSpPr>
            <a:spLocks noGrp="1"/>
          </p:cNvSpPr>
          <p:nvPr>
            <p:ph type="title"/>
          </p:nvPr>
        </p:nvSpPr>
        <p:spPr>
          <a:xfrm>
            <a:off x="2628899" y="2946261"/>
            <a:ext cx="6934201" cy="965477"/>
          </a:xfrm>
        </p:spPr>
        <p:txBody>
          <a:bodyPr>
            <a:normAutofit/>
          </a:bodyPr>
          <a:lstStyle/>
          <a:p>
            <a:pPr algn="ctr"/>
            <a:r>
              <a:rPr lang="en-US" sz="4800" dirty="0">
                <a:latin typeface="Times New Roman" panose="02020603050405020304" pitchFamily="18" charset="0"/>
                <a:cs typeface="Times New Roman" panose="02020603050405020304" pitchFamily="18" charset="0"/>
              </a:rPr>
              <a:t>Thank you</a:t>
            </a:r>
            <a:endParaRPr lang="en-IN" sz="48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1F6E5C35-3FCD-DCA8-6A36-D727F6D12F61}"/>
              </a:ext>
            </a:extLst>
          </p:cNvPr>
          <p:cNvSpPr>
            <a:spLocks noGrp="1"/>
          </p:cNvSpPr>
          <p:nvPr>
            <p:ph type="sldNum" sz="quarter" idx="12"/>
          </p:nvPr>
        </p:nvSpPr>
        <p:spPr>
          <a:xfrm>
            <a:off x="8610600" y="6478901"/>
            <a:ext cx="2743200" cy="365125"/>
          </a:xfrm>
        </p:spPr>
        <p:txBody>
          <a:bodyPr/>
          <a:lstStyle/>
          <a:p>
            <a:fld id="{6A59E652-0E2C-4FE0-9038-2A3F05EF4FDC}" type="slidenum">
              <a:rPr lang="en-IN" sz="1600" smtClean="0">
                <a:solidFill>
                  <a:schemeClr val="bg1"/>
                </a:solidFill>
                <a:latin typeface="Times New Roman" panose="02020603050405020304" pitchFamily="18" charset="0"/>
                <a:cs typeface="Times New Roman" panose="02020603050405020304" pitchFamily="18" charset="0"/>
              </a:rPr>
              <a:t>14</a:t>
            </a:fld>
            <a:endParaRPr lang="en-IN" sz="1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6407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F13BBBD-5060-0A88-EACE-019791E67597}"/>
              </a:ext>
            </a:extLst>
          </p:cNvPr>
          <p:cNvSpPr>
            <a:spLocks noGrp="1"/>
          </p:cNvSpPr>
          <p:nvPr>
            <p:ph type="title"/>
          </p:nvPr>
        </p:nvSpPr>
        <p:spPr>
          <a:xfrm>
            <a:off x="838200" y="22107"/>
            <a:ext cx="10379697" cy="965477"/>
          </a:xfrm>
        </p:spPr>
        <p:txBody>
          <a:bodyPr>
            <a:normAutofit/>
          </a:bodyPr>
          <a:lstStyle/>
          <a:p>
            <a:pPr algn="ctr"/>
            <a:r>
              <a:rPr lang="en-US" sz="3600" b="1" dirty="0">
                <a:latin typeface="Times New Roman" panose="02020603050405020304" pitchFamily="18" charset="0"/>
                <a:cs typeface="Times New Roman" panose="02020603050405020304" pitchFamily="18" charset="0"/>
              </a:rPr>
              <a:t>Table of Contents</a:t>
            </a:r>
            <a:endParaRPr lang="en-IN" sz="3600" b="1"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6BB35312-B61D-31C3-0098-4AEE9306D59B}"/>
              </a:ext>
            </a:extLst>
          </p:cNvPr>
          <p:cNvSpPr>
            <a:spLocks noGrp="1"/>
          </p:cNvSpPr>
          <p:nvPr>
            <p:ph idx="1"/>
          </p:nvPr>
        </p:nvSpPr>
        <p:spPr>
          <a:xfrm>
            <a:off x="838200" y="999537"/>
            <a:ext cx="10379697" cy="5444721"/>
          </a:xfrm>
        </p:spPr>
        <p:txBody>
          <a:bodyPr>
            <a:noAutofit/>
          </a:bodyPr>
          <a:lstStyle/>
          <a:p>
            <a:pPr marL="285750" indent="-28575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Abstract</a:t>
            </a:r>
          </a:p>
          <a:p>
            <a:pPr marL="285750" indent="-28575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Introduction</a:t>
            </a:r>
          </a:p>
          <a:p>
            <a:pPr marL="285750" indent="-28575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Literature review</a:t>
            </a:r>
          </a:p>
          <a:p>
            <a:pPr marL="285750" indent="-28575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Problem Statement</a:t>
            </a:r>
          </a:p>
          <a:p>
            <a:pPr marL="285750" indent="-28575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Objective</a:t>
            </a:r>
          </a:p>
          <a:p>
            <a:pPr marL="285750" indent="-28575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Dataset</a:t>
            </a:r>
          </a:p>
          <a:p>
            <a:pPr marL="285750" indent="-28575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Block Diagram</a:t>
            </a:r>
          </a:p>
          <a:p>
            <a:pPr marL="285750" indent="-28575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Conclusion &amp; Future Direction</a:t>
            </a:r>
          </a:p>
          <a:p>
            <a:pPr marL="285750" indent="-28575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References</a:t>
            </a:r>
          </a:p>
        </p:txBody>
      </p:sp>
      <p:sp>
        <p:nvSpPr>
          <p:cNvPr id="2" name="Slide Number Placeholder 1">
            <a:extLst>
              <a:ext uri="{FF2B5EF4-FFF2-40B4-BE49-F238E27FC236}">
                <a16:creationId xmlns:a16="http://schemas.microsoft.com/office/drawing/2014/main" id="{C474F9A0-CDC4-C613-9C63-4376DF2F0E14}"/>
              </a:ext>
            </a:extLst>
          </p:cNvPr>
          <p:cNvSpPr>
            <a:spLocks noGrp="1"/>
          </p:cNvSpPr>
          <p:nvPr>
            <p:ph type="sldNum" sz="quarter" idx="12"/>
          </p:nvPr>
        </p:nvSpPr>
        <p:spPr>
          <a:xfrm>
            <a:off x="8610600" y="6488327"/>
            <a:ext cx="2743200" cy="365125"/>
          </a:xfrm>
        </p:spPr>
        <p:txBody>
          <a:bodyPr/>
          <a:lstStyle/>
          <a:p>
            <a:fld id="{6A59E652-0E2C-4FE0-9038-2A3F05EF4FDC}" type="slidenum">
              <a:rPr lang="en-IN" sz="1600" smtClean="0">
                <a:solidFill>
                  <a:schemeClr val="bg1"/>
                </a:solidFill>
                <a:latin typeface="Times New Roman" panose="02020603050405020304" pitchFamily="18" charset="0"/>
                <a:cs typeface="Times New Roman" panose="02020603050405020304" pitchFamily="18" charset="0"/>
              </a:rPr>
              <a:t>2</a:t>
            </a:fld>
            <a:endParaRPr lang="en-IN" sz="1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088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A5AF7-C346-DD9F-3223-56508679EAAE}"/>
              </a:ext>
            </a:extLst>
          </p:cNvPr>
          <p:cNvSpPr>
            <a:spLocks noGrp="1"/>
          </p:cNvSpPr>
          <p:nvPr>
            <p:ph type="title"/>
          </p:nvPr>
        </p:nvSpPr>
        <p:spPr>
          <a:xfrm>
            <a:off x="838200" y="12582"/>
            <a:ext cx="10515600" cy="1034022"/>
          </a:xfrm>
        </p:spPr>
        <p:txBody>
          <a:bodyPr>
            <a:normAutofit/>
          </a:bodyPr>
          <a:lstStyle/>
          <a:p>
            <a:pPr algn="ctr"/>
            <a:r>
              <a:rPr lang="en-US" sz="3600" b="1"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E1281987-4778-7F30-C297-37A2D36FBCE4}"/>
              </a:ext>
            </a:extLst>
          </p:cNvPr>
          <p:cNvSpPr>
            <a:spLocks noGrp="1"/>
          </p:cNvSpPr>
          <p:nvPr>
            <p:ph idx="1"/>
          </p:nvPr>
        </p:nvSpPr>
        <p:spPr>
          <a:xfrm>
            <a:off x="838200" y="1156774"/>
            <a:ext cx="10515600" cy="5130359"/>
          </a:xfrm>
        </p:spPr>
        <p:txBody>
          <a:bodyPr>
            <a:normAutofit/>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The rapid growth of AI and machine learning has enabled realistic DeepFake voice generation, posing risks like fraud and impersonation. Current detection methods, especially in real-time, are inadequate and this system that enhances real-time detection of AI-generated speech using advanced machine learning models. It improves the security of voice communications by distinguishing between real and synthetic voices. Future advancements, including better models and expanded detection of hybrid audio, can further strengthen defenses against the misuse of DeepFake voice technologies in industries like cybersecurity and telecommunications.</a:t>
            </a:r>
          </a:p>
        </p:txBody>
      </p:sp>
      <p:sp>
        <p:nvSpPr>
          <p:cNvPr id="4" name="Slide Number Placeholder 3">
            <a:extLst>
              <a:ext uri="{FF2B5EF4-FFF2-40B4-BE49-F238E27FC236}">
                <a16:creationId xmlns:a16="http://schemas.microsoft.com/office/drawing/2014/main" id="{91495C84-EE88-9E36-8B5E-D1FA42E5308C}"/>
              </a:ext>
            </a:extLst>
          </p:cNvPr>
          <p:cNvSpPr>
            <a:spLocks noGrp="1"/>
          </p:cNvSpPr>
          <p:nvPr>
            <p:ph type="sldNum" sz="quarter" idx="12"/>
          </p:nvPr>
        </p:nvSpPr>
        <p:spPr>
          <a:xfrm>
            <a:off x="8610600" y="6477537"/>
            <a:ext cx="2743200" cy="365125"/>
          </a:xfrm>
        </p:spPr>
        <p:txBody>
          <a:bodyPr/>
          <a:lstStyle/>
          <a:p>
            <a:fld id="{6A59E652-0E2C-4FE0-9038-2A3F05EF4FDC}" type="slidenum">
              <a:rPr lang="en-IN" sz="1600" smtClean="0">
                <a:solidFill>
                  <a:schemeClr val="bg1"/>
                </a:solidFill>
                <a:latin typeface="Times New Roman" panose="02020603050405020304" pitchFamily="18" charset="0"/>
                <a:cs typeface="Times New Roman" panose="02020603050405020304" pitchFamily="18" charset="0"/>
              </a:rPr>
              <a:t>3</a:t>
            </a:fld>
            <a:endParaRPr lang="en-IN" sz="1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4944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6902" y="84832"/>
            <a:ext cx="10538196" cy="965477"/>
          </a:xfrm>
        </p:spPr>
        <p:txBody>
          <a:bodyPr>
            <a:normAutofit/>
          </a:bodyPr>
          <a:lstStyle/>
          <a:p>
            <a:pPr algn="ctr"/>
            <a:r>
              <a:rPr lang="en-US" sz="3600" b="1"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826902" y="1193351"/>
            <a:ext cx="10538196" cy="5147813"/>
          </a:xfrm>
        </p:spPr>
        <p:txBody>
          <a:bodyPr>
            <a:noAutofit/>
          </a:bodyPr>
          <a:lstStyle/>
          <a:p>
            <a:pPr marL="0" indent="0" algn="just">
              <a:lnSpc>
                <a:spcPct val="150000"/>
              </a:lnSpc>
              <a:spcAft>
                <a:spcPts val="800"/>
              </a:spcAft>
              <a:buNone/>
            </a:pPr>
            <a:r>
              <a:rPr lang="en-US" sz="2400" dirty="0">
                <a:latin typeface="Times New Roman" panose="02020603050405020304" pitchFamily="18" charset="0"/>
                <a:ea typeface="Tahoma" panose="020B0604030504040204" pitchFamily="34" charset="0"/>
                <a:cs typeface="Times New Roman" panose="02020603050405020304" pitchFamily="18" charset="0"/>
              </a:rPr>
              <a:t>With the rapid development of artificial intelligence (AI) and machine learning, voice conversion technologies have advanced significantly. Deep-fake voice techniques now allow AI systems to mimic human speech with high accuracy, making it difficult to distinguish between real and AI-generated voices. While this technology has applications in entertainment, voice assistants, and language translation, it also poses serious risks, such as misuse for fraud, impersonation, or other malicious purposes. The ability to detect AI-generated voices in real time is becoming increasingly important to combat these threats and maintain trust in audio communications.</a:t>
            </a:r>
            <a:endParaRPr lang="en-US" sz="3600" b="0" i="0" dirty="0">
              <a:solidFill>
                <a:srgbClr val="0D0D0D"/>
              </a:solidFill>
              <a:effectLst/>
              <a:highlight>
                <a:srgbClr val="FFFFFF"/>
              </a:highlight>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DA1AC8B-9C8A-73AB-6EC1-B65EAC8882A6}"/>
              </a:ext>
            </a:extLst>
          </p:cNvPr>
          <p:cNvSpPr>
            <a:spLocks noGrp="1"/>
          </p:cNvSpPr>
          <p:nvPr>
            <p:ph type="sldNum" sz="quarter" idx="12"/>
          </p:nvPr>
        </p:nvSpPr>
        <p:spPr>
          <a:xfrm>
            <a:off x="8610600" y="6488328"/>
            <a:ext cx="2743200" cy="365125"/>
          </a:xfrm>
        </p:spPr>
        <p:txBody>
          <a:bodyPr/>
          <a:lstStyle/>
          <a:p>
            <a:fld id="{6A59E652-0E2C-4FE0-9038-2A3F05EF4FDC}" type="slidenum">
              <a:rPr lang="en-IN" sz="1600" smtClean="0">
                <a:solidFill>
                  <a:schemeClr val="bg1"/>
                </a:solidFill>
                <a:latin typeface="Times New Roman" panose="02020603050405020304" pitchFamily="18" charset="0"/>
                <a:cs typeface="Times New Roman" panose="02020603050405020304" pitchFamily="18" charset="0"/>
              </a:rPr>
              <a:t>4</a:t>
            </a:fld>
            <a:endParaRPr lang="en-IN" sz="1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666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1" y="-18235"/>
            <a:ext cx="10524240" cy="965477"/>
          </a:xfrm>
        </p:spPr>
        <p:txBody>
          <a:bodyPr>
            <a:normAutofit/>
          </a:bodyPr>
          <a:lstStyle/>
          <a:p>
            <a:pPr algn="ctr"/>
            <a:r>
              <a:rPr lang="en-US" sz="3600" b="1" dirty="0">
                <a:latin typeface="Times New Roman" panose="02020603050405020304" pitchFamily="18" charset="0"/>
                <a:cs typeface="Times New Roman" panose="02020603050405020304" pitchFamily="18" charset="0"/>
              </a:rPr>
              <a:t>Literature Survey</a:t>
            </a:r>
          </a:p>
        </p:txBody>
      </p:sp>
      <p:graphicFrame>
        <p:nvGraphicFramePr>
          <p:cNvPr id="6" name="Content Placeholder 5">
            <a:extLst>
              <a:ext uri="{FF2B5EF4-FFF2-40B4-BE49-F238E27FC236}">
                <a16:creationId xmlns:a16="http://schemas.microsoft.com/office/drawing/2014/main" id="{2CFD54CF-D9B2-BC71-FA64-D57773B18708}"/>
              </a:ext>
            </a:extLst>
          </p:cNvPr>
          <p:cNvGraphicFramePr>
            <a:graphicFrameLocks noGrp="1"/>
          </p:cNvGraphicFramePr>
          <p:nvPr>
            <p:ph idx="1"/>
            <p:extLst>
              <p:ext uri="{D42A27DB-BD31-4B8C-83A1-F6EECF244321}">
                <p14:modId xmlns:p14="http://schemas.microsoft.com/office/powerpoint/2010/main" val="3748501320"/>
              </p:ext>
            </p:extLst>
          </p:nvPr>
        </p:nvGraphicFramePr>
        <p:xfrm>
          <a:off x="838201" y="790716"/>
          <a:ext cx="10532882" cy="5598720"/>
        </p:xfrm>
        <a:graphic>
          <a:graphicData uri="http://schemas.openxmlformats.org/drawingml/2006/table">
            <a:tbl>
              <a:tblPr firstRow="1" bandRow="1">
                <a:tableStyleId>{5C22544A-7EE6-4342-B048-85BDC9FD1C3A}</a:tableStyleId>
              </a:tblPr>
              <a:tblGrid>
                <a:gridCol w="2641325">
                  <a:extLst>
                    <a:ext uri="{9D8B030D-6E8A-4147-A177-3AD203B41FA5}">
                      <a16:colId xmlns:a16="http://schemas.microsoft.com/office/drawing/2014/main" val="1277066653"/>
                    </a:ext>
                  </a:extLst>
                </a:gridCol>
                <a:gridCol w="2630519">
                  <a:extLst>
                    <a:ext uri="{9D8B030D-6E8A-4147-A177-3AD203B41FA5}">
                      <a16:colId xmlns:a16="http://schemas.microsoft.com/office/drawing/2014/main" val="3831831802"/>
                    </a:ext>
                  </a:extLst>
                </a:gridCol>
                <a:gridCol w="2630519">
                  <a:extLst>
                    <a:ext uri="{9D8B030D-6E8A-4147-A177-3AD203B41FA5}">
                      <a16:colId xmlns:a16="http://schemas.microsoft.com/office/drawing/2014/main" val="2858870176"/>
                    </a:ext>
                  </a:extLst>
                </a:gridCol>
                <a:gridCol w="2630519">
                  <a:extLst>
                    <a:ext uri="{9D8B030D-6E8A-4147-A177-3AD203B41FA5}">
                      <a16:colId xmlns:a16="http://schemas.microsoft.com/office/drawing/2014/main" val="1397105499"/>
                    </a:ext>
                  </a:extLst>
                </a:gridCol>
              </a:tblGrid>
              <a:tr h="445044">
                <a:tc>
                  <a:txBody>
                    <a:bodyPr/>
                    <a:lstStyle/>
                    <a:p>
                      <a:pPr algn="ctr"/>
                      <a:r>
                        <a:rPr lang="en-US" sz="2000" dirty="0">
                          <a:latin typeface="Times New Roman" panose="02020603050405020304" pitchFamily="18" charset="0"/>
                          <a:cs typeface="Times New Roman" panose="02020603050405020304" pitchFamily="18" charset="0"/>
                        </a:rPr>
                        <a:t>References</a:t>
                      </a:r>
                      <a:endParaRPr lang="en-IN" sz="20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Dataset</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Model</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Accuracy</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51164970"/>
                  </a:ext>
                </a:extLst>
              </a:tr>
              <a:tr h="128781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Suk-Young et al. </a:t>
                      </a:r>
                      <a:r>
                        <a:rPr lang="en-IN" sz="2000" dirty="0">
                          <a:latin typeface="Times New Roman" panose="02020603050405020304" pitchFamily="18" charset="0"/>
                          <a:cs typeface="Times New Roman" panose="02020603050405020304" pitchFamily="18" charset="0"/>
                        </a:rPr>
                        <a:t>[1]</a:t>
                      </a:r>
                    </a:p>
                  </a:txBody>
                  <a:tcPr/>
                </a:tc>
                <a:tc>
                  <a:txBody>
                    <a:bodyPr/>
                    <a:lstStyle/>
                    <a:p>
                      <a:pPr algn="ctr"/>
                      <a:r>
                        <a:rPr lang="en-IN" sz="2000" dirty="0">
                          <a:latin typeface="Times New Roman" panose="02020603050405020304" pitchFamily="18" charset="0"/>
                          <a:cs typeface="Times New Roman" panose="02020603050405020304" pitchFamily="18" charset="0"/>
                        </a:rPr>
                        <a:t>LJSpeech</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latin typeface="Times New Roman" panose="02020603050405020304" pitchFamily="18" charset="0"/>
                          <a:cs typeface="Times New Roman" panose="02020603050405020304" pitchFamily="18" charset="0"/>
                        </a:rPr>
                        <a:t>Convolutional Neural Network(CNNs) &amp; Long-Short-Term Memory</a:t>
                      </a:r>
                    </a:p>
                  </a:txBody>
                  <a:tcPr/>
                </a:tc>
                <a:tc>
                  <a:txBody>
                    <a:bodyPr/>
                    <a:lstStyle/>
                    <a:p>
                      <a:pPr algn="ctr"/>
                      <a:r>
                        <a:rPr lang="en-IN" sz="2000" dirty="0">
                          <a:latin typeface="Times New Roman" panose="02020603050405020304" pitchFamily="18" charset="0"/>
                          <a:cs typeface="Times New Roman" panose="02020603050405020304" pitchFamily="18" charset="0"/>
                        </a:rPr>
                        <a:t>97 – 99%</a:t>
                      </a:r>
                    </a:p>
                  </a:txBody>
                  <a:tcPr/>
                </a:tc>
                <a:extLst>
                  <a:ext uri="{0D108BD9-81ED-4DB2-BD59-A6C34878D82A}">
                    <a16:rowId xmlns:a16="http://schemas.microsoft.com/office/drawing/2014/main" val="3404976136"/>
                  </a:ext>
                </a:extLst>
              </a:tr>
              <a:tr h="70297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Mcuba et al. </a:t>
                      </a:r>
                      <a:r>
                        <a:rPr lang="en-IN" sz="2000" dirty="0">
                          <a:latin typeface="Times New Roman" panose="02020603050405020304" pitchFamily="18" charset="0"/>
                          <a:cs typeface="Times New Roman" panose="02020603050405020304" pitchFamily="18" charset="0"/>
                        </a:rPr>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latin typeface="Times New Roman" panose="02020603050405020304" pitchFamily="18" charset="0"/>
                          <a:cs typeface="Times New Roman" panose="02020603050405020304" pitchFamily="18" charset="0"/>
                        </a:rPr>
                        <a:t>Not Mentioned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latin typeface="Times New Roman" panose="02020603050405020304" pitchFamily="18" charset="0"/>
                          <a:cs typeface="Times New Roman" panose="02020603050405020304" pitchFamily="18" charset="0"/>
                        </a:rPr>
                        <a:t>VGG-16 CNN With Adadelta Optimizer</a:t>
                      </a:r>
                    </a:p>
                  </a:txBody>
                  <a:tcPr/>
                </a:tc>
                <a:tc>
                  <a:txBody>
                    <a:bodyPr/>
                    <a:lstStyle/>
                    <a:p>
                      <a:pPr algn="ctr"/>
                      <a:r>
                        <a:rPr lang="en-IN" sz="2000" dirty="0">
                          <a:latin typeface="Times New Roman" panose="02020603050405020304" pitchFamily="18" charset="0"/>
                          <a:cs typeface="Times New Roman" panose="02020603050405020304" pitchFamily="18" charset="0"/>
                        </a:rPr>
                        <a:t>85.91%</a:t>
                      </a:r>
                    </a:p>
                  </a:txBody>
                  <a:tcPr/>
                </a:tc>
                <a:extLst>
                  <a:ext uri="{0D108BD9-81ED-4DB2-BD59-A6C34878D82A}">
                    <a16:rowId xmlns:a16="http://schemas.microsoft.com/office/drawing/2014/main" val="3192964470"/>
                  </a:ext>
                </a:extLst>
              </a:tr>
              <a:tr h="988320">
                <a:tc>
                  <a:txBody>
                    <a:bodyPr/>
                    <a:lstStyle/>
                    <a:p>
                      <a:pPr algn="ctr"/>
                      <a:r>
                        <a:rPr lang="en-US" sz="2000" dirty="0">
                          <a:latin typeface="Times New Roman" panose="02020603050405020304" pitchFamily="18" charset="0"/>
                          <a:cs typeface="Times New Roman" panose="02020603050405020304" pitchFamily="18" charset="0"/>
                        </a:rPr>
                        <a:t>Conti et al. </a:t>
                      </a:r>
                      <a:r>
                        <a:rPr lang="en-IN" sz="2000" dirty="0">
                          <a:latin typeface="Times New Roman" panose="02020603050405020304" pitchFamily="18" charset="0"/>
                          <a:cs typeface="Times New Roman" panose="02020603050405020304" pitchFamily="18" charset="0"/>
                        </a:rPr>
                        <a:t>[3]</a:t>
                      </a:r>
                    </a:p>
                  </a:txBody>
                  <a:tcPr/>
                </a:tc>
                <a:tc>
                  <a:txBody>
                    <a:bodyPr/>
                    <a:lstStyle/>
                    <a:p>
                      <a:pPr algn="ctr"/>
                      <a:r>
                        <a:rPr lang="en-IN" sz="2000" dirty="0">
                          <a:latin typeface="Times New Roman" panose="02020603050405020304" pitchFamily="18" charset="0"/>
                          <a:cs typeface="Times New Roman" panose="02020603050405020304" pitchFamily="18" charset="0"/>
                        </a:rPr>
                        <a:t>ASVSpoof 2019</a:t>
                      </a:r>
                    </a:p>
                  </a:txBody>
                  <a:tcPr/>
                </a:tc>
                <a:tc>
                  <a:txBody>
                    <a:bodyPr/>
                    <a:lstStyle/>
                    <a:p>
                      <a:pPr algn="ctr"/>
                      <a:r>
                        <a:rPr lang="en-IN" sz="2000" dirty="0">
                          <a:latin typeface="Times New Roman" panose="02020603050405020304" pitchFamily="18" charset="0"/>
                          <a:cs typeface="Times New Roman" panose="02020603050405020304" pitchFamily="18" charset="0"/>
                        </a:rPr>
                        <a:t>Speech Emotion Recognition (SER) With Transfer Learning</a:t>
                      </a:r>
                    </a:p>
                  </a:txBody>
                  <a:tcPr/>
                </a:tc>
                <a:tc>
                  <a:txBody>
                    <a:bodyPr/>
                    <a:lstStyle/>
                    <a:p>
                      <a:pPr algn="ctr"/>
                      <a:r>
                        <a:rPr lang="en-IN" sz="2000" dirty="0">
                          <a:latin typeface="Times New Roman" panose="02020603050405020304" pitchFamily="18" charset="0"/>
                          <a:cs typeface="Times New Roman" panose="02020603050405020304" pitchFamily="18" charset="0"/>
                        </a:rPr>
                        <a:t>78.66%</a:t>
                      </a:r>
                    </a:p>
                  </a:txBody>
                  <a:tcPr/>
                </a:tc>
                <a:extLst>
                  <a:ext uri="{0D108BD9-81ED-4DB2-BD59-A6C34878D82A}">
                    <a16:rowId xmlns:a16="http://schemas.microsoft.com/office/drawing/2014/main" val="2946245089"/>
                  </a:ext>
                </a:extLst>
              </a:tr>
              <a:tr h="688829">
                <a:tc>
                  <a:txBody>
                    <a:bodyPr/>
                    <a:lstStyle/>
                    <a:p>
                      <a:pPr algn="ctr"/>
                      <a:r>
                        <a:rPr lang="en-US" sz="2000" dirty="0">
                          <a:latin typeface="Times New Roman" panose="02020603050405020304" pitchFamily="18" charset="0"/>
                          <a:cs typeface="Times New Roman" panose="02020603050405020304" pitchFamily="18" charset="0"/>
                        </a:rPr>
                        <a:t>Jung et al. </a:t>
                      </a:r>
                      <a:r>
                        <a:rPr lang="en-IN" sz="2000" dirty="0">
                          <a:latin typeface="Times New Roman" panose="02020603050405020304" pitchFamily="18" charset="0"/>
                          <a:cs typeface="Times New Roman" panose="02020603050405020304" pitchFamily="18" charset="0"/>
                        </a:rPr>
                        <a:t>[4]</a:t>
                      </a:r>
                    </a:p>
                  </a:txBody>
                  <a:tcPr/>
                </a:tc>
                <a:tc>
                  <a:txBody>
                    <a:bodyPr/>
                    <a:lstStyle/>
                    <a:p>
                      <a:pPr algn="ctr"/>
                      <a:r>
                        <a:rPr lang="en-IN" sz="2000" dirty="0">
                          <a:latin typeface="Times New Roman" panose="02020603050405020304" pitchFamily="18" charset="0"/>
                          <a:cs typeface="Times New Roman" panose="02020603050405020304" pitchFamily="18" charset="0"/>
                        </a:rPr>
                        <a:t>Their Deepfake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latin typeface="Times New Roman" panose="02020603050405020304" pitchFamily="18" charset="0"/>
                          <a:cs typeface="Times New Roman" panose="02020603050405020304" pitchFamily="18" charset="0"/>
                        </a:rPr>
                        <a:t>GAN (Generative Adversarial Network)</a:t>
                      </a:r>
                    </a:p>
                  </a:txBody>
                  <a:tcPr/>
                </a:tc>
                <a:tc>
                  <a:txBody>
                    <a:bodyPr/>
                    <a:lstStyle/>
                    <a:p>
                      <a:pPr algn="ctr"/>
                      <a:r>
                        <a:rPr lang="en-IN" sz="2000" dirty="0">
                          <a:latin typeface="Times New Roman" panose="02020603050405020304" pitchFamily="18" charset="0"/>
                          <a:cs typeface="Times New Roman" panose="02020603050405020304" pitchFamily="18" charset="0"/>
                        </a:rPr>
                        <a:t>87.5%</a:t>
                      </a:r>
                    </a:p>
                  </a:txBody>
                  <a:tcPr/>
                </a:tc>
                <a:extLst>
                  <a:ext uri="{0D108BD9-81ED-4DB2-BD59-A6C34878D82A}">
                    <a16:rowId xmlns:a16="http://schemas.microsoft.com/office/drawing/2014/main" val="1096695661"/>
                  </a:ext>
                </a:extLst>
              </a:tr>
              <a:tr h="732138">
                <a:tc>
                  <a:txBody>
                    <a:bodyPr/>
                    <a:lstStyle/>
                    <a:p>
                      <a:pPr algn="ctr"/>
                      <a:r>
                        <a:rPr lang="en-US" sz="2000" dirty="0">
                          <a:latin typeface="Times New Roman" panose="02020603050405020304" pitchFamily="18" charset="0"/>
                          <a:cs typeface="Times New Roman" panose="02020603050405020304" pitchFamily="18" charset="0"/>
                        </a:rPr>
                        <a:t>Lee et al. </a:t>
                      </a:r>
                      <a:r>
                        <a:rPr lang="en-IN" sz="2000" dirty="0">
                          <a:latin typeface="Times New Roman" panose="02020603050405020304" pitchFamily="18" charset="0"/>
                          <a:cs typeface="Times New Roman" panose="02020603050405020304" pitchFamily="18" charset="0"/>
                        </a:rPr>
                        <a:t>[5]</a:t>
                      </a:r>
                    </a:p>
                  </a:txBody>
                  <a:tcPr/>
                </a:tc>
                <a:tc>
                  <a:txBody>
                    <a:bodyPr/>
                    <a:lstStyle/>
                    <a:p>
                      <a:pPr algn="ctr"/>
                      <a:r>
                        <a:rPr lang="en-IN" sz="2000" dirty="0">
                          <a:latin typeface="Times New Roman" panose="02020603050405020304" pitchFamily="18" charset="0"/>
                          <a:cs typeface="Times New Roman" panose="02020603050405020304" pitchFamily="18" charset="0"/>
                        </a:rPr>
                        <a:t>HFM dataset</a:t>
                      </a:r>
                    </a:p>
                  </a:txBody>
                  <a:tcPr/>
                </a:tc>
                <a:tc>
                  <a:txBody>
                    <a:bodyPr/>
                    <a:lstStyle/>
                    <a:p>
                      <a:pPr algn="ctr"/>
                      <a:r>
                        <a:rPr lang="en-IN" sz="2000" dirty="0">
                          <a:latin typeface="Times New Roman" panose="02020603050405020304" pitchFamily="18" charset="0"/>
                          <a:cs typeface="Times New Roman" panose="02020603050405020304" pitchFamily="18" charset="0"/>
                        </a:rPr>
                        <a:t>GAN (Generative Adversarial Network)</a:t>
                      </a:r>
                    </a:p>
                  </a:txBody>
                  <a:tcPr/>
                </a:tc>
                <a:tc>
                  <a:txBody>
                    <a:bodyPr/>
                    <a:lstStyle/>
                    <a:p>
                      <a:pPr algn="ctr"/>
                      <a:r>
                        <a:rPr lang="en-IN" sz="2000" dirty="0">
                          <a:latin typeface="Times New Roman" panose="02020603050405020304" pitchFamily="18" charset="0"/>
                          <a:cs typeface="Times New Roman" panose="02020603050405020304" pitchFamily="18" charset="0"/>
                        </a:rPr>
                        <a:t>93.99%</a:t>
                      </a:r>
                    </a:p>
                  </a:txBody>
                  <a:tcPr/>
                </a:tc>
                <a:extLst>
                  <a:ext uri="{0D108BD9-81ED-4DB2-BD59-A6C34878D82A}">
                    <a16:rowId xmlns:a16="http://schemas.microsoft.com/office/drawing/2014/main" val="991285649"/>
                  </a:ext>
                </a:extLst>
              </a:tr>
              <a:tr h="68882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Wijethunga et al. </a:t>
                      </a:r>
                      <a:r>
                        <a:rPr lang="en-IN" sz="2000" dirty="0">
                          <a:latin typeface="Times New Roman" panose="02020603050405020304" pitchFamily="18" charset="0"/>
                          <a:cs typeface="Times New Roman" panose="02020603050405020304" pitchFamily="18" charset="0"/>
                        </a:rPr>
                        <a:t>[6]</a:t>
                      </a:r>
                    </a:p>
                  </a:txBody>
                  <a:tcPr/>
                </a:tc>
                <a:tc>
                  <a:txBody>
                    <a:bodyPr/>
                    <a:lstStyle/>
                    <a:p>
                      <a:pPr algn="ctr"/>
                      <a:r>
                        <a:rPr lang="en-IN" sz="2000" dirty="0">
                          <a:latin typeface="Times New Roman" panose="02020603050405020304" pitchFamily="18" charset="0"/>
                          <a:cs typeface="Times New Roman" panose="02020603050405020304" pitchFamily="18" charset="0"/>
                        </a:rPr>
                        <a:t>Fake or real dataset + AMI corpus dataset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latin typeface="Times New Roman" panose="02020603050405020304" pitchFamily="18" charset="0"/>
                          <a:cs typeface="Times New Roman" panose="02020603050405020304" pitchFamily="18" charset="0"/>
                        </a:rPr>
                        <a:t>CNN &amp; RNN</a:t>
                      </a:r>
                    </a:p>
                  </a:txBody>
                  <a:tcPr/>
                </a:tc>
                <a:tc>
                  <a:txBody>
                    <a:bodyPr/>
                    <a:lstStyle/>
                    <a:p>
                      <a:pPr algn="ctr"/>
                      <a:r>
                        <a:rPr lang="en-IN" sz="2000" dirty="0">
                          <a:latin typeface="Times New Roman" panose="02020603050405020304" pitchFamily="18" charset="0"/>
                          <a:cs typeface="Times New Roman" panose="02020603050405020304" pitchFamily="18" charset="0"/>
                        </a:rPr>
                        <a:t>80%</a:t>
                      </a:r>
                    </a:p>
                  </a:txBody>
                  <a:tcPr/>
                </a:tc>
                <a:extLst>
                  <a:ext uri="{0D108BD9-81ED-4DB2-BD59-A6C34878D82A}">
                    <a16:rowId xmlns:a16="http://schemas.microsoft.com/office/drawing/2014/main" val="903924553"/>
                  </a:ext>
                </a:extLst>
              </a:tr>
            </a:tbl>
          </a:graphicData>
        </a:graphic>
      </p:graphicFrame>
      <p:sp>
        <p:nvSpPr>
          <p:cNvPr id="3" name="Slide Number Placeholder 2">
            <a:extLst>
              <a:ext uri="{FF2B5EF4-FFF2-40B4-BE49-F238E27FC236}">
                <a16:creationId xmlns:a16="http://schemas.microsoft.com/office/drawing/2014/main" id="{BE519ECF-F1D9-3B04-D808-DC875E4204D9}"/>
              </a:ext>
            </a:extLst>
          </p:cNvPr>
          <p:cNvSpPr>
            <a:spLocks noGrp="1"/>
          </p:cNvSpPr>
          <p:nvPr>
            <p:ph type="sldNum" sz="quarter" idx="12"/>
          </p:nvPr>
        </p:nvSpPr>
        <p:spPr>
          <a:xfrm>
            <a:off x="8621617" y="6489918"/>
            <a:ext cx="2743200" cy="365125"/>
          </a:xfrm>
        </p:spPr>
        <p:txBody>
          <a:bodyPr/>
          <a:lstStyle/>
          <a:p>
            <a:fld id="{6A59E652-0E2C-4FE0-9038-2A3F05EF4FDC}" type="slidenum">
              <a:rPr lang="en-IN" sz="1600" smtClean="0">
                <a:solidFill>
                  <a:schemeClr val="bg1"/>
                </a:solidFill>
                <a:latin typeface="Times New Roman" panose="02020603050405020304" pitchFamily="18" charset="0"/>
                <a:cs typeface="Times New Roman" panose="02020603050405020304" pitchFamily="18" charset="0"/>
              </a:rPr>
              <a:t>5</a:t>
            </a:fld>
            <a:endParaRPr lang="en-IN" sz="1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7660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392"/>
            <a:ext cx="10512972" cy="965477"/>
          </a:xfrm>
        </p:spPr>
        <p:txBody>
          <a:bodyPr>
            <a:normAutofit/>
          </a:bodyPr>
          <a:lstStyle/>
          <a:p>
            <a:pPr algn="ctr"/>
            <a:r>
              <a:rPr lang="en-US" sz="3600" b="1" dirty="0">
                <a:latin typeface="Times New Roman" panose="02020603050405020304" pitchFamily="18" charset="0"/>
                <a:cs typeface="Times New Roman" panose="02020603050405020304" pitchFamily="18" charset="0"/>
              </a:rPr>
              <a:t>Problem Statement</a:t>
            </a:r>
          </a:p>
        </p:txBody>
      </p:sp>
      <p:sp>
        <p:nvSpPr>
          <p:cNvPr id="3" name="Slide Number Placeholder 2">
            <a:extLst>
              <a:ext uri="{FF2B5EF4-FFF2-40B4-BE49-F238E27FC236}">
                <a16:creationId xmlns:a16="http://schemas.microsoft.com/office/drawing/2014/main" id="{1D89EC6C-DF7E-5F79-5825-17D796B2EE9E}"/>
              </a:ext>
            </a:extLst>
          </p:cNvPr>
          <p:cNvSpPr>
            <a:spLocks noGrp="1"/>
          </p:cNvSpPr>
          <p:nvPr>
            <p:ph type="sldNum" sz="quarter" idx="12"/>
          </p:nvPr>
        </p:nvSpPr>
        <p:spPr>
          <a:xfrm>
            <a:off x="8610600" y="6497753"/>
            <a:ext cx="2743200" cy="365125"/>
          </a:xfrm>
        </p:spPr>
        <p:txBody>
          <a:bodyPr/>
          <a:lstStyle/>
          <a:p>
            <a:fld id="{6A59E652-0E2C-4FE0-9038-2A3F05EF4FDC}" type="slidenum">
              <a:rPr lang="en-IN" sz="1600" smtClean="0">
                <a:solidFill>
                  <a:schemeClr val="bg1"/>
                </a:solidFill>
                <a:latin typeface="Times New Roman" panose="02020603050405020304" pitchFamily="18" charset="0"/>
                <a:cs typeface="Times New Roman" panose="02020603050405020304" pitchFamily="18" charset="0"/>
              </a:rPr>
              <a:t>6</a:t>
            </a:fld>
            <a:endParaRPr lang="en-IN" sz="1600" dirty="0">
              <a:solidFill>
                <a:schemeClr val="bg1"/>
              </a:solidFill>
              <a:latin typeface="Times New Roman" panose="02020603050405020304" pitchFamily="18" charset="0"/>
              <a:cs typeface="Times New Roman" panose="02020603050405020304" pitchFamily="18" charset="0"/>
            </a:endParaRPr>
          </a:p>
        </p:txBody>
      </p:sp>
      <p:sp>
        <p:nvSpPr>
          <p:cNvPr id="5" name="Rectangle 1">
            <a:extLst>
              <a:ext uri="{FF2B5EF4-FFF2-40B4-BE49-F238E27FC236}">
                <a16:creationId xmlns:a16="http://schemas.microsoft.com/office/drawing/2014/main" id="{E280EC19-592B-35CE-8BD5-391F635F4F3F}"/>
              </a:ext>
            </a:extLst>
          </p:cNvPr>
          <p:cNvSpPr>
            <a:spLocks noGrp="1" noChangeArrowheads="1"/>
          </p:cNvSpPr>
          <p:nvPr>
            <p:ph idx="1"/>
          </p:nvPr>
        </p:nvSpPr>
        <p:spPr bwMode="auto">
          <a:xfrm>
            <a:off x="838201" y="1584480"/>
            <a:ext cx="10512972" cy="33499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Current methods for detecting AI-generated or Deep-fake voices are often inadequate, particularly in real-time applications. The increasing sophistication of voice conversion techniques makes it harder to distinguish between genuine and synthetic speech. An effective, real-time solution for detecting AI-generated speech is crucial to mitigate these risks and prevent the misuse of voice conversion technologies.</a:t>
            </a:r>
            <a:endParaRPr kumimoji="0" lang="en-US" altLang="en-US" sz="66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9535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6902" y="84832"/>
            <a:ext cx="10538196" cy="965477"/>
          </a:xfrm>
        </p:spPr>
        <p:txBody>
          <a:bodyPr>
            <a:normAutofit/>
          </a:bodyPr>
          <a:lstStyle/>
          <a:p>
            <a:pPr algn="ctr"/>
            <a:r>
              <a:rPr lang="en-US" sz="3600" b="1" dirty="0">
                <a:latin typeface="Times New Roman" panose="02020603050405020304" pitchFamily="18" charset="0"/>
                <a:cs typeface="Times New Roman" panose="02020603050405020304" pitchFamily="18" charset="0"/>
              </a:rPr>
              <a:t>Objective</a:t>
            </a:r>
          </a:p>
        </p:txBody>
      </p:sp>
      <p:sp>
        <p:nvSpPr>
          <p:cNvPr id="3" name="Content Placeholder 2"/>
          <p:cNvSpPr>
            <a:spLocks noGrp="1"/>
          </p:cNvSpPr>
          <p:nvPr>
            <p:ph idx="1"/>
          </p:nvPr>
        </p:nvSpPr>
        <p:spPr>
          <a:xfrm>
            <a:off x="826902" y="1083181"/>
            <a:ext cx="10538196" cy="5147813"/>
          </a:xfrm>
        </p:spPr>
        <p:txBody>
          <a:bodyPr>
            <a:noAutofit/>
          </a:bodyPr>
          <a:lstStyle/>
          <a:p>
            <a:pPr algn="just">
              <a:lnSpc>
                <a:spcPct val="100000"/>
              </a:lnSpc>
              <a:spcAft>
                <a:spcPts val="80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primary objective of "DEEP-VOICE" is to develop a real-time detection system for AI-generated speech, focusing on DeepFake voice conversion. </a:t>
            </a:r>
          </a:p>
          <a:p>
            <a:pPr algn="just">
              <a:lnSpc>
                <a:spcPct val="100000"/>
              </a:lnSpc>
              <a:spcAft>
                <a:spcPts val="80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This system aims to improve accuracy and speed in differentiating between real and synthetic voices, enhancing the security and integrity of voice </a:t>
            </a:r>
            <a:r>
              <a:rPr lang="en-US" sz="2400">
                <a:latin typeface="Times New Roman" panose="02020603050405020304" pitchFamily="18" charset="0"/>
                <a:cs typeface="Times New Roman" panose="02020603050405020304" pitchFamily="18" charset="0"/>
              </a:rPr>
              <a:t>communications.</a:t>
            </a:r>
            <a:endParaRPr lang="en-US"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DA1AC8B-9C8A-73AB-6EC1-B65EAC8882A6}"/>
              </a:ext>
            </a:extLst>
          </p:cNvPr>
          <p:cNvSpPr>
            <a:spLocks noGrp="1"/>
          </p:cNvSpPr>
          <p:nvPr>
            <p:ph type="sldNum" sz="quarter" idx="12"/>
          </p:nvPr>
        </p:nvSpPr>
        <p:spPr>
          <a:xfrm>
            <a:off x="8610600" y="6488328"/>
            <a:ext cx="2743200" cy="365125"/>
          </a:xfrm>
        </p:spPr>
        <p:txBody>
          <a:bodyPr/>
          <a:lstStyle/>
          <a:p>
            <a:fld id="{6A59E652-0E2C-4FE0-9038-2A3F05EF4FDC}" type="slidenum">
              <a:rPr lang="en-IN" sz="1600" smtClean="0">
                <a:solidFill>
                  <a:schemeClr val="bg1"/>
                </a:solidFill>
                <a:latin typeface="Times New Roman" panose="02020603050405020304" pitchFamily="18" charset="0"/>
                <a:cs typeface="Times New Roman" panose="02020603050405020304" pitchFamily="18" charset="0"/>
              </a:rPr>
              <a:t>7</a:t>
            </a:fld>
            <a:endParaRPr lang="en-IN" sz="1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92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4173E-5FB5-D7FA-DA14-8B8457841478}"/>
              </a:ext>
            </a:extLst>
          </p:cNvPr>
          <p:cNvSpPr>
            <a:spLocks noGrp="1"/>
          </p:cNvSpPr>
          <p:nvPr>
            <p:ph type="title"/>
          </p:nvPr>
        </p:nvSpPr>
        <p:spPr>
          <a:xfrm>
            <a:off x="838200" y="45636"/>
            <a:ext cx="10515600" cy="890798"/>
          </a:xfrm>
        </p:spPr>
        <p:txBody>
          <a:bodyPr>
            <a:normAutofit/>
          </a:bodyPr>
          <a:lstStyle/>
          <a:p>
            <a:pPr algn="ctr"/>
            <a:r>
              <a:rPr lang="en-US" sz="3600" b="1" dirty="0">
                <a:latin typeface="Times New Roman" panose="02020603050405020304" pitchFamily="18" charset="0"/>
                <a:cs typeface="Times New Roman" panose="02020603050405020304" pitchFamily="18" charset="0"/>
              </a:rPr>
              <a:t>Dataset</a:t>
            </a:r>
          </a:p>
        </p:txBody>
      </p:sp>
      <p:sp>
        <p:nvSpPr>
          <p:cNvPr id="3" name="Content Placeholder 2">
            <a:extLst>
              <a:ext uri="{FF2B5EF4-FFF2-40B4-BE49-F238E27FC236}">
                <a16:creationId xmlns:a16="http://schemas.microsoft.com/office/drawing/2014/main" id="{994FCCB9-21F2-1ABA-ABED-733E8E9C4D70}"/>
              </a:ext>
            </a:extLst>
          </p:cNvPr>
          <p:cNvSpPr>
            <a:spLocks noGrp="1"/>
          </p:cNvSpPr>
          <p:nvPr>
            <p:ph idx="1"/>
          </p:nvPr>
        </p:nvSpPr>
        <p:spPr>
          <a:xfrm>
            <a:off x="838200" y="1079653"/>
            <a:ext cx="10515600" cy="5097310"/>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The dataset is available in two forms:</a:t>
            </a:r>
          </a:p>
          <a:p>
            <a:pPr lvl="1" algn="just">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Raw Audio Files:</a:t>
            </a:r>
            <a:r>
              <a:rPr lang="en-US" dirty="0">
                <a:latin typeface="Times New Roman" panose="02020603050405020304" pitchFamily="18" charset="0"/>
                <a:cs typeface="Times New Roman" panose="02020603050405020304" pitchFamily="18" charset="0"/>
              </a:rPr>
              <a:t> Found in the "AUDIO" folder, divided into "REAL" and "FAKE" directories. 	</a:t>
            </a:r>
          </a:p>
          <a:p>
            <a:pPr lvl="1" algn="just">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Extracted Features:</a:t>
            </a:r>
            <a:r>
              <a:rPr lang="en-US" dirty="0">
                <a:latin typeface="Times New Roman" panose="02020603050405020304" pitchFamily="18" charset="0"/>
                <a:cs typeface="Times New Roman" panose="02020603050405020304" pitchFamily="18" charset="0"/>
              </a:rPr>
              <a:t> Found in the "DATASET-balanced.csv" file, containing features extracted from one-second audio windows. The dataset is balanced through random sampling.</a:t>
            </a:r>
          </a:p>
          <a:p>
            <a:pPr algn="just">
              <a:lnSpc>
                <a:spcPct val="150000"/>
              </a:lnSpc>
            </a:pPr>
            <a:r>
              <a:rPr lang="en-US" sz="2400" dirty="0">
                <a:latin typeface="Times New Roman" panose="02020603050405020304" pitchFamily="18" charset="0"/>
                <a:cs typeface="Times New Roman" panose="02020603050405020304" pitchFamily="18" charset="0"/>
              </a:rPr>
              <a:t>The total dataset size is about 4 GB.</a:t>
            </a:r>
          </a:p>
        </p:txBody>
      </p:sp>
      <p:sp>
        <p:nvSpPr>
          <p:cNvPr id="4" name="Slide Number Placeholder 3">
            <a:extLst>
              <a:ext uri="{FF2B5EF4-FFF2-40B4-BE49-F238E27FC236}">
                <a16:creationId xmlns:a16="http://schemas.microsoft.com/office/drawing/2014/main" id="{EAF68E56-197F-B302-CAC4-B43E5EBBBBD4}"/>
              </a:ext>
            </a:extLst>
          </p:cNvPr>
          <p:cNvSpPr>
            <a:spLocks noGrp="1"/>
          </p:cNvSpPr>
          <p:nvPr>
            <p:ph type="sldNum" sz="quarter" idx="12"/>
          </p:nvPr>
        </p:nvSpPr>
        <p:spPr>
          <a:xfrm>
            <a:off x="8610600" y="6477537"/>
            <a:ext cx="2743200" cy="365125"/>
          </a:xfrm>
        </p:spPr>
        <p:txBody>
          <a:bodyPr/>
          <a:lstStyle/>
          <a:p>
            <a:fld id="{6A59E652-0E2C-4FE0-9038-2A3F05EF4FDC}" type="slidenum">
              <a:rPr lang="en-IN" sz="1600" smtClean="0">
                <a:solidFill>
                  <a:schemeClr val="bg1"/>
                </a:solidFill>
                <a:latin typeface="Times New Roman" panose="02020603050405020304" pitchFamily="18" charset="0"/>
                <a:cs typeface="Times New Roman" panose="02020603050405020304" pitchFamily="18" charset="0"/>
              </a:rPr>
              <a:t>8</a:t>
            </a:fld>
            <a:endParaRPr lang="en-IN" sz="1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6479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6B6CF6-5573-ECEC-2B35-9DAE3FFA8B33}"/>
              </a:ext>
            </a:extLst>
          </p:cNvPr>
          <p:cNvSpPr>
            <a:spLocks noGrp="1"/>
          </p:cNvSpPr>
          <p:nvPr>
            <p:ph idx="1"/>
          </p:nvPr>
        </p:nvSpPr>
        <p:spPr>
          <a:xfrm>
            <a:off x="838200" y="1278977"/>
            <a:ext cx="10515600" cy="527789"/>
          </a:xfrm>
        </p:spPr>
        <p:txBody>
          <a:bodyPr>
            <a:noAutofit/>
          </a:bodyPr>
          <a:lstStyle/>
          <a:p>
            <a:pPr algn="just">
              <a:lnSpc>
                <a:spcPct val="150000"/>
              </a:lnSpc>
            </a:pPr>
            <a:r>
              <a:rPr lang="en-US" sz="2400" dirty="0">
                <a:latin typeface="Times New Roman" panose="02020603050405020304" pitchFamily="18" charset="0"/>
                <a:cs typeface="Times New Roman" panose="02020603050405020304" pitchFamily="18" charset="0"/>
              </a:rPr>
              <a:t>Block diagram of deepfake audio detection systems: </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2E8D1EB-5A44-6F35-78A0-602FAF2CA010}"/>
              </a:ext>
            </a:extLst>
          </p:cNvPr>
          <p:cNvSpPr>
            <a:spLocks noGrp="1"/>
          </p:cNvSpPr>
          <p:nvPr>
            <p:ph type="sldNum" sz="quarter" idx="12"/>
          </p:nvPr>
        </p:nvSpPr>
        <p:spPr>
          <a:xfrm>
            <a:off x="8610600" y="6497753"/>
            <a:ext cx="2743200" cy="365125"/>
          </a:xfrm>
        </p:spPr>
        <p:txBody>
          <a:bodyPr/>
          <a:lstStyle/>
          <a:p>
            <a:fld id="{6A59E652-0E2C-4FE0-9038-2A3F05EF4FDC}" type="slidenum">
              <a:rPr lang="en-IN" sz="1600" smtClean="0">
                <a:solidFill>
                  <a:schemeClr val="bg1"/>
                </a:solidFill>
                <a:latin typeface="Times New Roman" panose="02020603050405020304" pitchFamily="18" charset="0"/>
                <a:cs typeface="Times New Roman" panose="02020603050405020304" pitchFamily="18" charset="0"/>
              </a:rPr>
              <a:t>9</a:t>
            </a:fld>
            <a:endParaRPr lang="en-IN" dirty="0">
              <a:solidFill>
                <a:schemeClr val="bg1"/>
              </a:solidFill>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F590709E-7ED7-C6B0-2267-A10E78D5A101}"/>
              </a:ext>
            </a:extLst>
          </p:cNvPr>
          <p:cNvSpPr>
            <a:spLocks noGrp="1"/>
          </p:cNvSpPr>
          <p:nvPr>
            <p:ph type="title"/>
          </p:nvPr>
        </p:nvSpPr>
        <p:spPr>
          <a:xfrm>
            <a:off x="838200" y="37138"/>
            <a:ext cx="10515600" cy="1325563"/>
          </a:xfrm>
        </p:spPr>
        <p:txBody>
          <a:bodyPr>
            <a:normAutofit/>
          </a:bodyPr>
          <a:lstStyle/>
          <a:p>
            <a:pPr algn="ctr"/>
            <a:r>
              <a:rPr lang="en-US" sz="3600" b="1" dirty="0">
                <a:latin typeface="Times New Roman" panose="02020603050405020304" pitchFamily="18" charset="0"/>
                <a:cs typeface="Times New Roman" panose="02020603050405020304" pitchFamily="18" charset="0"/>
              </a:rPr>
              <a:t>Block Diagram </a:t>
            </a:r>
            <a:endParaRPr lang="en-IN" sz="36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F0DB71F-79EB-3AD7-A2DE-E8C502FE2434}"/>
              </a:ext>
            </a:extLst>
          </p:cNvPr>
          <p:cNvSpPr txBox="1"/>
          <p:nvPr/>
        </p:nvSpPr>
        <p:spPr>
          <a:xfrm>
            <a:off x="8854814" y="5982159"/>
            <a:ext cx="2977302" cy="369332"/>
          </a:xfrm>
          <a:prstGeom prst="rect">
            <a:avLst/>
          </a:prstGeom>
          <a:noFill/>
        </p:spPr>
        <p:txBody>
          <a:bodyPr wrap="square">
            <a:spAutoFit/>
          </a:bodyPr>
          <a:lstStyle/>
          <a:p>
            <a:r>
              <a:rPr lang="en-US" dirty="0"/>
              <a:t>credit: </a:t>
            </a:r>
            <a:r>
              <a:rPr lang="en-US" dirty="0">
                <a:hlinkClick r:id="rId2"/>
              </a:rPr>
              <a:t>arxiv</a:t>
            </a:r>
            <a:endParaRPr lang="en-IN" dirty="0"/>
          </a:p>
        </p:txBody>
      </p:sp>
      <p:pic>
        <p:nvPicPr>
          <p:cNvPr id="1026" name="Picture 2">
            <a:extLst>
              <a:ext uri="{FF2B5EF4-FFF2-40B4-BE49-F238E27FC236}">
                <a16:creationId xmlns:a16="http://schemas.microsoft.com/office/drawing/2014/main" id="{BC029FDB-E3AA-181F-2990-5AE1904A881B}"/>
              </a:ext>
            </a:extLst>
          </p:cNvPr>
          <p:cNvPicPr>
            <a:picLocks noChangeAspect="1" noChangeArrowheads="1"/>
          </p:cNvPicPr>
          <p:nvPr/>
        </p:nvPicPr>
        <p:blipFill>
          <a:blip r:embed="rId3"/>
          <a:srcRect/>
          <a:stretch/>
        </p:blipFill>
        <p:spPr bwMode="auto">
          <a:xfrm>
            <a:off x="838200" y="2027105"/>
            <a:ext cx="10515600" cy="3811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52422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6" ma:contentTypeDescription="Create a new document." ma:contentTypeScope="" ma:versionID="ac37c1753acd5e330d2062ccec26ea66">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340c7101c92c5120abd06486f9454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B07DF88F-5EF0-4E23-AF56-043C48FFDDF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4D21938-1F13-4699-8A6C-390EF71C7BE1}">
  <ds:schemaRefs>
    <ds:schemaRef ds:uri="http://schemas.microsoft.com/sharepoint/v3/contenttype/forms"/>
  </ds:schemaRefs>
</ds:datastoreItem>
</file>

<file path=customXml/itemProps3.xml><?xml version="1.0" encoding="utf-8"?>
<ds:datastoreItem xmlns:ds="http://schemas.openxmlformats.org/officeDocument/2006/customXml" ds:itemID="{9945D35E-8227-46A9-BA56-FC43209CE40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Organic</Template>
  <TotalTime>0</TotalTime>
  <Words>1017</Words>
  <Application>Microsoft Office PowerPoint</Application>
  <PresentationFormat>Widescreen</PresentationFormat>
  <Paragraphs>105</Paragraphs>
  <Slides>14</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Times New Roman</vt:lpstr>
      <vt:lpstr>Wingdings</vt:lpstr>
      <vt:lpstr>Office Theme</vt:lpstr>
      <vt:lpstr>PowerPoint Presentation</vt:lpstr>
      <vt:lpstr>Table of Contents</vt:lpstr>
      <vt:lpstr>Abstract</vt:lpstr>
      <vt:lpstr>Introduction</vt:lpstr>
      <vt:lpstr>Literature Survey</vt:lpstr>
      <vt:lpstr>Problem Statement</vt:lpstr>
      <vt:lpstr>Objective</vt:lpstr>
      <vt:lpstr>Dataset</vt:lpstr>
      <vt:lpstr>Block Diagram </vt:lpstr>
      <vt:lpstr>PowerPoint Presentation</vt:lpstr>
      <vt:lpstr>Conclusion &amp; Future Direction</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2022-11-28T05:47:53Z</dcterms:created>
  <dcterms:modified xsi:type="dcterms:W3CDTF">2024-09-20T05:59:59Z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