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1"/>
  </p:notesMasterIdLst>
  <p:handoutMasterIdLst>
    <p:handoutMasterId r:id="rId22"/>
  </p:handoutMasterIdLst>
  <p:sldIdLst>
    <p:sldId id="268" r:id="rId5"/>
    <p:sldId id="279" r:id="rId6"/>
    <p:sldId id="257" r:id="rId7"/>
    <p:sldId id="270" r:id="rId8"/>
    <p:sldId id="269" r:id="rId9"/>
    <p:sldId id="288" r:id="rId10"/>
    <p:sldId id="290" r:id="rId11"/>
    <p:sldId id="281" r:id="rId12"/>
    <p:sldId id="292" r:id="rId13"/>
    <p:sldId id="273" r:id="rId14"/>
    <p:sldId id="282" r:id="rId15"/>
    <p:sldId id="285" r:id="rId16"/>
    <p:sldId id="274" r:id="rId17"/>
    <p:sldId id="275" r:id="rId18"/>
    <p:sldId id="28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9/18/2024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469853" y="2033787"/>
            <a:ext cx="3339376"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Summer </a:t>
            </a:r>
            <a:r>
              <a:rPr lang="en-IN" b="0" i="0">
                <a:solidFill>
                  <a:srgbClr val="1F1F1F"/>
                </a:solidFill>
                <a:effectLst/>
                <a:latin typeface="Arial" panose="020B0604020202020204" pitchFamily="34" charset="0"/>
                <a:cs typeface="Arial" panose="020B0604020202020204" pitchFamily="34" charset="0"/>
              </a:rPr>
              <a:t>Internship </a:t>
            </a:r>
            <a:r>
              <a:rPr lang="en-IN">
                <a:solidFill>
                  <a:srgbClr val="1F1F1F"/>
                </a:solidFill>
                <a:latin typeface="Arial" panose="020B0604020202020204" pitchFamily="34" charset="0"/>
                <a:cs typeface="Arial" panose="020B0604020202020204" pitchFamily="34" charset="0"/>
              </a:rPr>
              <a:t>E</a:t>
            </a:r>
            <a:r>
              <a:rPr lang="en-IN" b="0" i="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701094"/>
            <a:ext cx="10369485" cy="5787233"/>
          </a:xfrm>
        </p:spPr>
        <p:txBody>
          <a:bodyPr>
            <a:no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additional models will be compared to determine the best one for classifying white blood cells. These findings will be submitted to a conference paper, contributing to advancements in medical image analysis and potentially improving clinical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14</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cs typeface="Times New Roman" panose="02020603050405020304" pitchFamily="18" charset="0"/>
              </a:rPr>
              <a:t>Blood is made up of two main parts: blood cells and plasma. Blood cells make up 45% of the blood, and plasma (the liquid part) makes up the remaining 55%. There are three main types of blood cells: red blood cells, white blood cells, and platelets. White blood cells play an important role in fighting infections and are produced in the bone marrow and lymphoid tissue. These white blood cells are divided into two groups: granulocytes (neutrophils, basophils, eosinophils) and agranulocytes (monocytes, lymphocytes). Each type of white blood cell helps the body fight infections and diseases in its own way.</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3722965043"/>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91.5%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93.54%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033634"/>
            <a:ext cx="1051297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identifying and classifying different types of white blood cells are time-consuming and often lead to errors, which negatively affects the accuracy of medical diagnoses. Advances in deep learning have shown promise for improving the classification of white blood cells in images, but a more effective solution is needed to increase both the accuracy and speed of these methods for better diagnostics.</a:t>
            </a:r>
            <a:endParaRPr kumimoji="0" lang="en-US" altLang="en-US" sz="4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develop a deep learning approach that can accurately classify different types of white blood cells in blood images.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preparing and enhancing image data, and optimizing several deep learning models, this project aims to improve the accuracy and speed of classification, contributing to more efficient medical diagnosis.</a:t>
            </a:r>
            <a:endPar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25E-2D0B-6E0B-920D-7275ADE60F59}"/>
              </a:ext>
            </a:extLst>
          </p:cNvPr>
          <p:cNvSpPr>
            <a:spLocks noGrp="1"/>
          </p:cNvSpPr>
          <p:nvPr>
            <p:ph type="title"/>
          </p:nvPr>
        </p:nvSpPr>
        <p:spPr>
          <a:xfrm>
            <a:off x="838200" y="177836"/>
            <a:ext cx="10515600" cy="1325563"/>
          </a:xfrm>
        </p:spPr>
        <p:txBody>
          <a:bodyPr/>
          <a:lstStyle/>
          <a:p>
            <a:pPr algn="ctr"/>
            <a:r>
              <a:rPr lang="en-US" b="1" dirty="0">
                <a:latin typeface="Times New Roman" panose="02020603050405020304" pitchFamily="18" charset="0"/>
                <a:cs typeface="Times New Roman" panose="02020603050405020304" pitchFamily="18" charset="0"/>
              </a:rPr>
              <a:t>Contribution </a:t>
            </a:r>
          </a:p>
        </p:txBody>
      </p:sp>
      <p:sp>
        <p:nvSpPr>
          <p:cNvPr id="3" name="Content Placeholder 2">
            <a:extLst>
              <a:ext uri="{FF2B5EF4-FFF2-40B4-BE49-F238E27FC236}">
                <a16:creationId xmlns:a16="http://schemas.microsoft.com/office/drawing/2014/main" id="{4C658317-8779-A2C4-CDB5-62EBD784B88B}"/>
              </a:ext>
            </a:extLst>
          </p:cNvPr>
          <p:cNvSpPr>
            <a:spLocks noGrp="1"/>
          </p:cNvSpPr>
          <p:nvPr>
            <p:ph idx="1"/>
          </p:nvPr>
        </p:nvSpPr>
        <p:spPr>
          <a:xfrm>
            <a:off x="838200" y="1671387"/>
            <a:ext cx="10515600" cy="4351338"/>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focus on improving the classification of white blood cells in blood images using deep learning algorithms.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contributions include preparing and enhancing image data, and optimizing various deep learning models, and conducting through training and testing to achieve high accuracy and speed in classification.</a:t>
            </a:r>
          </a:p>
        </p:txBody>
      </p:sp>
      <p:sp>
        <p:nvSpPr>
          <p:cNvPr id="4" name="Slide Number Placeholder 3">
            <a:extLst>
              <a:ext uri="{FF2B5EF4-FFF2-40B4-BE49-F238E27FC236}">
                <a16:creationId xmlns:a16="http://schemas.microsoft.com/office/drawing/2014/main" id="{8696E843-BF95-DC0D-8B34-B8E88F003A9B}"/>
              </a:ext>
            </a:extLst>
          </p:cNvPr>
          <p:cNvSpPr>
            <a:spLocks noGrp="1"/>
          </p:cNvSpPr>
          <p:nvPr>
            <p:ph type="sldNum" sz="quarter" idx="12"/>
          </p:nvPr>
        </p:nvSpPr>
        <p:spPr>
          <a:xfrm>
            <a:off x="8610600" y="6477537"/>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Tree>
    <p:extLst>
      <p:ext uri="{BB962C8B-B14F-4D97-AF65-F5344CB8AC3E}">
        <p14:creationId xmlns:p14="http://schemas.microsoft.com/office/powerpoint/2010/main" val="425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1120</Words>
  <Application>Microsoft Office PowerPoint</Application>
  <PresentationFormat>Widescreen</PresentationFormat>
  <Paragraphs>196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Contribution </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2024-09-18T04:53:32Z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