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64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15" autoAdjust="0"/>
  </p:normalViewPr>
  <p:slideViewPr>
    <p:cSldViewPr>
      <p:cViewPr>
        <p:scale>
          <a:sx n="75" d="100"/>
          <a:sy n="75" d="100"/>
        </p:scale>
        <p:origin x="-1236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C22B0-172E-46C9-93D2-93CD9AE7BAB8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1431-3446-4FF5-A272-D4A9EC6B3E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33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9041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409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44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7836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74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813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063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29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5335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4112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404E-EA96-49A1-B6AC-D10ADA214697}" type="datetimeFigureOut">
              <a:rPr lang="ko-KR" altLang="en-US" smtClean="0"/>
              <a:pPr/>
              <a:t>2018-07-07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5A96-E908-4B48-9080-3939184DF7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6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서버환경구축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r>
              <a:rPr lang="en-US" altLang="ko-KR" dirty="0" smtClean="0"/>
              <a:t>			</a:t>
            </a:r>
          </a:p>
          <a:p>
            <a:endParaRPr lang="en-US" altLang="ko-KR" dirty="0"/>
          </a:p>
          <a:p>
            <a:r>
              <a:rPr lang="ko-KR" altLang="en-US" b="1" dirty="0" smtClean="0">
                <a:latin typeface="HY엽서M" pitchFamily="18" charset="-127"/>
                <a:ea typeface="HY엽서M" pitchFamily="18" charset="-127"/>
              </a:rPr>
              <a:t>정의인</a:t>
            </a:r>
            <a:endParaRPr lang="ko-KR" altLang="en-US" b="1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732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목차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개요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r>
              <a:rPr lang="ko-KR" altLang="en-US" dirty="0" err="1" smtClean="0">
                <a:latin typeface="HY목각파임B" pitchFamily="18" charset="-127"/>
                <a:ea typeface="HY목각파임B" pitchFamily="18" charset="-127"/>
              </a:rPr>
              <a:t>느낀점</a:t>
            </a:r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pPr>
              <a:buNone/>
            </a:pP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>
              <a:latin typeface="HY목각파임B" pitchFamily="18" charset="-127"/>
              <a:ea typeface="HY목각파임B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69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HY목각파임B" pitchFamily="18" charset="-127"/>
                <a:ea typeface="HY목각파임B" pitchFamily="18" charset="-127"/>
              </a:rPr>
              <a:t>라즈베리파이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 서버구축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기본 명령어를 사용 할 수 있어야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라즈비언을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SD</a:t>
            </a:r>
            <a:r>
              <a:rPr lang="ko-KR" altLang="en-US" dirty="0" smtClean="0"/>
              <a:t>카드에 </a:t>
            </a:r>
            <a:r>
              <a:rPr lang="ko-KR" altLang="en-US" dirty="0" err="1" smtClean="0"/>
              <a:t>마운트</a:t>
            </a:r>
            <a:r>
              <a:rPr lang="ko-KR" altLang="en-US" dirty="0" smtClean="0"/>
              <a:t> 시켜야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라즈비언을</a:t>
            </a:r>
            <a:r>
              <a:rPr lang="ko-KR" altLang="en-US" dirty="0" smtClean="0"/>
              <a:t> 설치해야 한다</a:t>
            </a:r>
            <a:endParaRPr lang="en-US" altLang="ko-KR" dirty="0" smtClean="0"/>
          </a:p>
          <a:p>
            <a:r>
              <a:rPr lang="ko-KR" altLang="en-US" dirty="0" err="1" smtClean="0"/>
              <a:t>포트포워딩을</a:t>
            </a:r>
            <a:r>
              <a:rPr lang="ko-KR" altLang="en-US" dirty="0" smtClean="0"/>
              <a:t> 사용하여 외부에서 서버에 접속 가능하도록 </a:t>
            </a:r>
            <a:r>
              <a:rPr lang="ko-KR" altLang="en-US" dirty="0" err="1" smtClean="0"/>
              <a:t>해야한다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1089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개인 서버를 구축하였다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어디서든 </a:t>
            </a:r>
            <a:r>
              <a:rPr lang="en-US" altLang="ko-KR" sz="2000" dirty="0" err="1" smtClean="0"/>
              <a:t>PuTTY</a:t>
            </a:r>
            <a:r>
              <a:rPr lang="ko-KR" altLang="en-US" sz="2000" dirty="0" smtClean="0"/>
              <a:t>만 있다면 서버에 접속 할 수있다</a:t>
            </a:r>
            <a:endParaRPr lang="en-US" altLang="ko-KR" sz="2000" dirty="0" smtClean="0"/>
          </a:p>
          <a:p>
            <a:r>
              <a:rPr lang="ko-KR" altLang="en-US" sz="2000" dirty="0" smtClean="0"/>
              <a:t>집에서는 </a:t>
            </a:r>
            <a:r>
              <a:rPr lang="en-US" altLang="ko-KR" sz="2000" dirty="0" smtClean="0"/>
              <a:t>ftp </a:t>
            </a:r>
            <a:r>
              <a:rPr lang="ko-KR" altLang="en-US" sz="2000" dirty="0" smtClean="0"/>
              <a:t>서버를 구축하였다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Ftp</a:t>
            </a:r>
            <a:r>
              <a:rPr lang="ko-KR" altLang="en-US" sz="2000" dirty="0" smtClean="0"/>
              <a:t>로 홈에서 파일들을 </a:t>
            </a:r>
            <a:r>
              <a:rPr lang="ko-KR" altLang="en-US" sz="2000" dirty="0" err="1" smtClean="0"/>
              <a:t>와이파이로</a:t>
            </a:r>
            <a:r>
              <a:rPr lang="ko-KR" altLang="en-US" sz="2000" dirty="0" smtClean="0"/>
              <a:t> 올릴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클라우드</a:t>
            </a:r>
            <a:r>
              <a:rPr lang="ko-KR" altLang="en-US" sz="2000" dirty="0" smtClean="0"/>
              <a:t> 서버로 사용하여 많은 </a:t>
            </a:r>
            <a:r>
              <a:rPr lang="ko-KR" altLang="en-US" sz="2000" dirty="0" err="1" smtClean="0"/>
              <a:t>활용성이</a:t>
            </a:r>
            <a:r>
              <a:rPr lang="ko-KR" altLang="en-US" sz="2000" dirty="0" smtClean="0"/>
              <a:t> 있다는 것을 알게 되었다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또한 </a:t>
            </a:r>
            <a:r>
              <a:rPr lang="ko-KR" altLang="en-US" sz="2000" dirty="0" err="1" smtClean="0"/>
              <a:t>라즈비언</a:t>
            </a:r>
            <a:r>
              <a:rPr lang="ko-KR" altLang="en-US" sz="2000" dirty="0" err="1" smtClean="0"/>
              <a:t>이</a:t>
            </a:r>
            <a:r>
              <a:rPr lang="ko-KR" altLang="en-US" sz="2000" dirty="0" smtClean="0"/>
              <a:t> 아닌 다른 </a:t>
            </a:r>
            <a:r>
              <a:rPr lang="en-US" altLang="ko-KR" sz="2000" dirty="0" smtClean="0"/>
              <a:t>OS</a:t>
            </a:r>
            <a:r>
              <a:rPr lang="ko-KR" altLang="en-US" sz="2000" dirty="0" smtClean="0"/>
              <a:t>를 다운 받으면 </a:t>
            </a:r>
            <a:r>
              <a:rPr lang="ko-KR" altLang="en-US" sz="2000" dirty="0" err="1" smtClean="0"/>
              <a:t>확장성이</a:t>
            </a:r>
            <a:r>
              <a:rPr lang="ko-KR" altLang="en-US" sz="2000" dirty="0" smtClean="0"/>
              <a:t> 커진다 는 것도 알게 되었다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추후에 나만의 라디오 방송국을 개설해 보고 싶다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8240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96</Words>
  <Application>Microsoft Office PowerPoint</Application>
  <PresentationFormat>화면 슬라이드 쇼(4:3)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라즈베리파이 서버환경구축</vt:lpstr>
      <vt:lpstr>목차 </vt:lpstr>
      <vt:lpstr>라즈베리파이 서버구축</vt:lpstr>
      <vt:lpstr>최종결과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개인프로젝트 계획서</dc:title>
  <dc:creator>Windows 사용자</dc:creator>
  <cp:lastModifiedBy>user</cp:lastModifiedBy>
  <cp:revision>34</cp:revision>
  <dcterms:created xsi:type="dcterms:W3CDTF">2018-04-26T04:06:38Z</dcterms:created>
  <dcterms:modified xsi:type="dcterms:W3CDTF">2018-07-06T16:37:51Z</dcterms:modified>
</cp:coreProperties>
</file>