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E1431-3446-4FF5-A272-D4A9EC6B3E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&#44277;&#48512;\ir&#50500;&#46160;&#51060;&#45432;%20&#47532;&#47784;&#52968;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IR</a:t>
            </a:r>
            <a:r>
              <a:rPr lang="ko-KR" altLang="en-US" dirty="0" smtClean="0"/>
              <a:t>리모컨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리모컨 조종 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브레드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보드를 사용할 줄 알아야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LED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제어를 할 수 있어야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IR </a:t>
            </a:r>
            <a:r>
              <a:rPr lang="ko-KR" altLang="en-US" dirty="0" smtClean="0"/>
              <a:t>신호를 받고 활용 할 수 있어야 한다</a:t>
            </a:r>
            <a:endParaRPr lang="en-US" altLang="ko-KR" dirty="0" smtClean="0"/>
          </a:p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</a:t>
            </a:r>
            <a:r>
              <a:rPr lang="ko-KR" altLang="en-US" dirty="0" smtClean="0"/>
              <a:t> 보드를 사용해야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저항을 사용해 안정적으로 구성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8501121" cy="195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/>
                <a:gridCol w="2833707"/>
                <a:gridCol w="2833707"/>
              </a:tblGrid>
              <a:tr h="283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2018/06/16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초안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준비코드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매인 </a:t>
                      </a:r>
                      <a:r>
                        <a:rPr lang="ko-KR" altLang="en-US" dirty="0" smtClean="0"/>
                        <a:t>프로그램 작성</a:t>
                      </a:r>
                      <a:endParaRPr lang="ko-KR" altLang="en-US" dirty="0"/>
                    </a:p>
                  </a:txBody>
                  <a:tcPr/>
                </a:tc>
              </a:tr>
              <a:tr h="496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필요한 정보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준비 코드작성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회로</a:t>
                      </a:r>
                      <a:r>
                        <a:rPr lang="ko-KR" altLang="en-US" baseline="0" dirty="0" smtClean="0"/>
                        <a:t> 설계 및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보고서 작성 및 제출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소스코드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92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동영상</a:t>
            </a:r>
            <a:endParaRPr lang="ko-KR" altLang="en-US" dirty="0"/>
          </a:p>
        </p:txBody>
      </p:sp>
      <p:pic>
        <p:nvPicPr>
          <p:cNvPr id="5" name="ir아두이노 리모컨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IR</a:t>
            </a:r>
            <a:r>
              <a:rPr lang="ko-KR" altLang="en-US" dirty="0" smtClean="0"/>
              <a:t>신호를 받는 </a:t>
            </a:r>
            <a:r>
              <a:rPr lang="ko-KR" altLang="en-US" dirty="0" smtClean="0"/>
              <a:t>코드를 사용하였다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LED</a:t>
            </a:r>
            <a:r>
              <a:rPr lang="ko-KR" altLang="en-US" dirty="0" smtClean="0"/>
              <a:t>활용 하여 제어하는 코드를 사용하였다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Mills()</a:t>
            </a:r>
            <a:r>
              <a:rPr lang="ko-KR" altLang="en-US" dirty="0" smtClean="0"/>
              <a:t>함수를 사용하여 신호가 들어오면 계속 불이 들어 오도록 소스를 병합하였다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108</Words>
  <Application>Microsoft Office PowerPoint</Application>
  <PresentationFormat>화면 슬라이드 쇼(4:3)</PresentationFormat>
  <Paragraphs>40</Paragraphs>
  <Slides>7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아두이노 IR리모컨</vt:lpstr>
      <vt:lpstr>목차 </vt:lpstr>
      <vt:lpstr>리모컨 조종 프로그램</vt:lpstr>
      <vt:lpstr>개발일정</vt:lpstr>
      <vt:lpstr>실행 동영상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32</cp:revision>
  <dcterms:created xsi:type="dcterms:W3CDTF">2018-04-26T04:06:38Z</dcterms:created>
  <dcterms:modified xsi:type="dcterms:W3CDTF">2018-07-06T16:23:33Z</dcterms:modified>
</cp:coreProperties>
</file>