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전화 거는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 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개발 일정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전화 거는 </a:t>
            </a:r>
            <a:r>
              <a:rPr lang="ko-KR" altLang="en-US" dirty="0" err="1" smtClean="0">
                <a:latin typeface="HY목각파임B" pitchFamily="18" charset="-127"/>
                <a:ea typeface="HY목각파임B" pitchFamily="18" charset="-127"/>
              </a:rPr>
              <a:t>어플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스튜디오를 설치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SDK</a:t>
            </a:r>
            <a:r>
              <a:rPr lang="ko-KR" altLang="en-US" dirty="0" smtClean="0"/>
              <a:t>환경을 구축하고 휴대폰에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 모드를 켠다</a:t>
            </a:r>
            <a:endParaRPr lang="en-US" altLang="ko-KR" dirty="0" smtClean="0"/>
          </a:p>
          <a:p>
            <a:r>
              <a:rPr lang="ko-KR" altLang="en-US" dirty="0" smtClean="0"/>
              <a:t>버튼을 누르면 전화번호가 입력이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전화를 걸면 전화가 걸렸어요 라고 메시지가 뜬다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</a:t>
            </a:r>
            <a:r>
              <a:rPr lang="ko-KR" altLang="en-US" dirty="0" smtClean="0"/>
              <a:t>성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" name="Picture 2" descr="C:\Users\user\Desktop\KakaoTalk_20180707_0139344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357298"/>
            <a:ext cx="3357586" cy="4429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스튜디오로 간단하게 실생활에 필요한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만들어 보니 신기하였습니다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실제 사용하고 있는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이고 소스는 간단하지만 알 수록 편리 한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응용을 하여 버튼을 누르면 웹사이트로 가는 </a:t>
            </a:r>
            <a:r>
              <a:rPr lang="ko-KR" altLang="en-US" dirty="0" err="1" smtClean="0"/>
              <a:t>어플도</a:t>
            </a:r>
            <a:r>
              <a:rPr lang="ko-KR" altLang="en-US" dirty="0" smtClean="0"/>
              <a:t> 만들어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75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전화 거는 어플</vt:lpstr>
      <vt:lpstr>목차 </vt:lpstr>
      <vt:lpstr>전화 거는 어플</vt:lpstr>
      <vt:lpstr>구성 화면</vt:lpstr>
      <vt:lpstr>최종결과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32</cp:revision>
  <dcterms:created xsi:type="dcterms:W3CDTF">2018-04-26T04:06:38Z</dcterms:created>
  <dcterms:modified xsi:type="dcterms:W3CDTF">2018-07-06T16:45:46Z</dcterms:modified>
</cp:coreProperties>
</file>