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E1431-3446-4FF5-A272-D4A9EC6B3E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윈도우 폼 구구단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구구단 프로그램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으로 화면을 구성 해야 한다</a:t>
            </a:r>
            <a:endParaRPr lang="en-US" altLang="ko-KR" dirty="0" smtClean="0"/>
          </a:p>
          <a:p>
            <a:r>
              <a:rPr lang="ko-KR" altLang="en-US" dirty="0" smtClean="0"/>
              <a:t>버튼이벤트 처리를 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사용자로부터 값을 입력 받으면 입력된 값에 있는 숫자와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곱한 값을 라벨에 표시해준다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초기화 버튼을 누를 시에 다른 값을 제 입력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8501121" cy="195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/>
                <a:gridCol w="2833707"/>
                <a:gridCol w="2833707"/>
              </a:tblGrid>
              <a:tr h="283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2018/07/05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2018/07/06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2018/07/08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초안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준비코드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매인 프로그램 작성</a:t>
                      </a:r>
                      <a:endParaRPr lang="ko-KR" altLang="en-US" dirty="0"/>
                    </a:p>
                  </a:txBody>
                  <a:tcPr/>
                </a:tc>
              </a:tr>
              <a:tr h="496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필요한 정보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준비 코드작성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구성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보고서 작성 및 제출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연동 테스트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192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pic>
        <p:nvPicPr>
          <p:cNvPr id="1026" name="Picture 2" descr="C:\Users\user\Desktop\구구단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000240"/>
            <a:ext cx="2724150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24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실행 화면</a:t>
            </a:r>
            <a:endParaRPr lang="ko-KR" altLang="en-US" dirty="0"/>
          </a:p>
        </p:txBody>
      </p:sp>
      <p:pic>
        <p:nvPicPr>
          <p:cNvPr id="2050" name="Picture 2" descr="C:\Users\user\Desktop\구구단출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025" y="2020888"/>
            <a:ext cx="2724150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24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구구단 프로그램</a:t>
            </a:r>
          </a:p>
          <a:p>
            <a:r>
              <a:rPr lang="en-US" altLang="ko-KR" dirty="0" smtClean="0"/>
              <a:t>C# Window Form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환경 구축에 대해 공부를 하며 처음 인터넷 예제를 보고 </a:t>
            </a:r>
            <a:r>
              <a:rPr lang="ko-KR" altLang="en-US" dirty="0" smtClean="0"/>
              <a:t>테스트 해보았을 때 소스만 </a:t>
            </a:r>
            <a:r>
              <a:rPr lang="ko-KR" altLang="en-US" dirty="0" smtClean="0"/>
              <a:t>가지고 해서는 안되고 디자이너를 사용해서 </a:t>
            </a:r>
            <a:r>
              <a:rPr lang="ko-KR" altLang="en-US" dirty="0" smtClean="0"/>
              <a:t>같이 사용해야 한다는 </a:t>
            </a:r>
            <a:r>
              <a:rPr lang="ko-KR" altLang="en-US" dirty="0" smtClean="0"/>
              <a:t>것을 </a:t>
            </a:r>
            <a:r>
              <a:rPr lang="ko-KR" altLang="en-US" dirty="0" smtClean="0"/>
              <a:t>알게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24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131</Words>
  <Application>Microsoft Office PowerPoint</Application>
  <PresentationFormat>화면 슬라이드 쇼(4:3)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C#윈도우 폼 구구단 프로그램</vt:lpstr>
      <vt:lpstr>목차 </vt:lpstr>
      <vt:lpstr>구구단 프로그램</vt:lpstr>
      <vt:lpstr>개발일정</vt:lpstr>
      <vt:lpstr>기본 화면</vt:lpstr>
      <vt:lpstr>계산 실행 화면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31</cp:revision>
  <dcterms:created xsi:type="dcterms:W3CDTF">2018-04-26T04:06:38Z</dcterms:created>
  <dcterms:modified xsi:type="dcterms:W3CDTF">2018-07-06T16:11:24Z</dcterms:modified>
</cp:coreProperties>
</file>