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60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15" autoAdjust="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22B0-172E-46C9-93D2-93CD9AE7BAB8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1431-3446-4FF5-A272-D4A9EC6B3E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3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04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09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4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83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74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13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06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29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33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1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6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윈도우 폼 </a:t>
            </a:r>
            <a:r>
              <a:rPr lang="ko-KR" altLang="en-US" dirty="0" err="1" smtClean="0"/>
              <a:t>로</a:t>
            </a:r>
            <a:r>
              <a:rPr lang="ko-KR" altLang="en-US" dirty="0" err="1" smtClean="0"/>
              <a:t>또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			</a:t>
            </a:r>
          </a:p>
          <a:p>
            <a:endParaRPr lang="en-US" altLang="ko-KR" dirty="0"/>
          </a:p>
          <a:p>
            <a:r>
              <a:rPr lang="ko-KR" altLang="en-US" b="1" dirty="0" smtClean="0">
                <a:latin typeface="HY엽서M" pitchFamily="18" charset="-127"/>
                <a:ea typeface="HY엽서M" pitchFamily="18" charset="-127"/>
              </a:rPr>
              <a:t>정의인</a:t>
            </a:r>
            <a:endParaRPr lang="ko-KR" altLang="en-US" b="1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프로그램 개요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개발 일정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69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목각파임B" pitchFamily="18" charset="-127"/>
                <a:ea typeface="HY목각파임B" pitchFamily="18" charset="-127"/>
              </a:rPr>
              <a:t>로또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프로그램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WindowForm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ko-KR" altLang="en-US" dirty="0" err="1" smtClean="0"/>
              <a:t>렌덤함수를</a:t>
            </a:r>
            <a:r>
              <a:rPr lang="ko-KR" altLang="en-US" dirty="0" smtClean="0"/>
              <a:t> 사용할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중복되는 숫자 삭제</a:t>
            </a:r>
            <a:endParaRPr lang="en-US" altLang="ko-KR" dirty="0" smtClean="0"/>
          </a:p>
          <a:p>
            <a:r>
              <a:rPr lang="ko-KR" altLang="en-US" dirty="0" smtClean="0"/>
              <a:t>배열의 값을 </a:t>
            </a:r>
            <a:r>
              <a:rPr lang="en-US" altLang="ko-KR" dirty="0" err="1" smtClean="0"/>
              <a:t>TextBox</a:t>
            </a:r>
            <a:r>
              <a:rPr lang="ko-KR" altLang="en-US" dirty="0" smtClean="0"/>
              <a:t>에 출력해야한다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ListBox</a:t>
            </a:r>
            <a:r>
              <a:rPr lang="ko-KR" altLang="en-US" dirty="0" smtClean="0"/>
              <a:t>를 사용해서 번호 이력을 알려준다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배열 정렬을 사용했는데 작은 숫자 우선적으로 출력을 했지만 </a:t>
            </a:r>
            <a:r>
              <a:rPr lang="ko-KR" altLang="en-US" dirty="0" err="1" smtClean="0"/>
              <a:t>로또는</a:t>
            </a:r>
            <a:r>
              <a:rPr lang="ko-KR" altLang="en-US" dirty="0" smtClean="0"/>
              <a:t> 정렬하지 않아서 기능을 지웠다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슬립을 사용하여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을 주었다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089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 smtClean="0"/>
              <a:t>행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026" name="Picture 2" descr="C:\Users\user\Desktop\구구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000240"/>
            <a:ext cx="2724150" cy="27908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005013"/>
            <a:ext cx="33528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59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C#윈도우 폼 로또 프로그램</vt:lpstr>
      <vt:lpstr>목차 </vt:lpstr>
      <vt:lpstr>로또 프로그램</vt:lpstr>
      <vt:lpstr>실행 화면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 계획서</dc:title>
  <dc:creator>Windows 사용자</dc:creator>
  <cp:lastModifiedBy>user</cp:lastModifiedBy>
  <cp:revision>33</cp:revision>
  <dcterms:created xsi:type="dcterms:W3CDTF">2018-04-26T04:06:38Z</dcterms:created>
  <dcterms:modified xsi:type="dcterms:W3CDTF">2018-07-07T09:13:08Z</dcterms:modified>
</cp:coreProperties>
</file>