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59" r:id="rId5"/>
    <p:sldId id="260" r:id="rId6"/>
    <p:sldId id="263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815" autoAdjust="0"/>
  </p:normalViewPr>
  <p:slideViewPr>
    <p:cSldViewPr>
      <p:cViewPr>
        <p:scale>
          <a:sx n="75" d="100"/>
          <a:sy n="75" d="100"/>
        </p:scale>
        <p:origin x="-123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C22B0-172E-46C9-93D2-93CD9AE7BAB8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E1431-3446-4FF5-A272-D4A9EC6B3E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E1431-3446-4FF5-A272-D4A9EC6B3ED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733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9041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097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44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836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6740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813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0063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7298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5335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4112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63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HY목각파임B" pitchFamily="18" charset="-127"/>
                <a:ea typeface="HY목각파임B" pitchFamily="18" charset="-127"/>
              </a:rPr>
              <a:t>Java GUI </a:t>
            </a:r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메뉴구성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/>
          <a:lstStyle/>
          <a:p>
            <a:r>
              <a:rPr lang="en-US" altLang="ko-KR" dirty="0" smtClean="0"/>
              <a:t>			</a:t>
            </a:r>
          </a:p>
          <a:p>
            <a:endParaRPr lang="en-US" altLang="ko-KR" dirty="0"/>
          </a:p>
          <a:p>
            <a:r>
              <a:rPr lang="ko-KR" altLang="en-US" b="1" dirty="0" smtClean="0">
                <a:latin typeface="HY엽서M" pitchFamily="18" charset="-127"/>
                <a:ea typeface="HY엽서M" pitchFamily="18" charset="-127"/>
              </a:rPr>
              <a:t>정의인</a:t>
            </a:r>
            <a:endParaRPr lang="ko-KR" altLang="en-US" b="1" dirty="0">
              <a:latin typeface="HY엽서M" pitchFamily="18" charset="-127"/>
              <a:ea typeface="HY엽서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732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목차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프로그램 개요</a:t>
            </a:r>
            <a:endParaRPr lang="en-US" altLang="ko-KR" dirty="0" smtClean="0">
              <a:latin typeface="HY목각파임B" pitchFamily="18" charset="-127"/>
              <a:ea typeface="HY목각파임B" pitchFamily="18" charset="-127"/>
            </a:endParaRPr>
          </a:p>
          <a:p>
            <a:endParaRPr lang="en-US" altLang="ko-KR" dirty="0">
              <a:latin typeface="HY목각파임B" pitchFamily="18" charset="-127"/>
              <a:ea typeface="HY목각파임B" pitchFamily="18" charset="-127"/>
            </a:endParaRPr>
          </a:p>
          <a:p>
            <a:endParaRPr lang="en-US" altLang="ko-KR" dirty="0" smtClean="0">
              <a:latin typeface="HY목각파임B" pitchFamily="18" charset="-127"/>
              <a:ea typeface="HY목각파임B" pitchFamily="18" charset="-127"/>
            </a:endParaRPr>
          </a:p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개발 일정</a:t>
            </a:r>
            <a:endParaRPr lang="en-US" altLang="ko-KR" dirty="0" smtClean="0">
              <a:latin typeface="HY목각파임B" pitchFamily="18" charset="-127"/>
              <a:ea typeface="HY목각파임B" pitchFamily="18" charset="-127"/>
            </a:endParaRPr>
          </a:p>
          <a:p>
            <a:endParaRPr lang="en-US" altLang="ko-KR" dirty="0">
              <a:latin typeface="HY목각파임B" pitchFamily="18" charset="-127"/>
              <a:ea typeface="HY목각파임B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696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무안 도전 경찰청 프로젝트 화면</a:t>
            </a:r>
            <a:endParaRPr lang="ko-KR" altLang="en-US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메인 메뉴 구성</a:t>
            </a:r>
            <a:endParaRPr lang="en-US" altLang="ko-KR" dirty="0" smtClean="0"/>
          </a:p>
          <a:p>
            <a:r>
              <a:rPr lang="ko-KR" altLang="en-US" dirty="0" smtClean="0"/>
              <a:t>화면에 경찰청 이미지를 넣어야 한다 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버튼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누르면 구글 지도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가 실행된다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버튼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누르면 </a:t>
            </a:r>
            <a:r>
              <a:rPr lang="en-US" altLang="ko-KR" dirty="0" err="1" smtClean="0"/>
              <a:t>Jtable</a:t>
            </a:r>
            <a:r>
              <a:rPr lang="ko-KR" altLang="en-US" dirty="0" smtClean="0"/>
              <a:t>화면에 원하는 데이터를 입력 할 수 있도록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1089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개발일정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357158" y="1714488"/>
          <a:ext cx="8501121" cy="2508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707"/>
                <a:gridCol w="2833707"/>
                <a:gridCol w="2833707"/>
              </a:tblGrid>
              <a:tr h="283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2018/05/06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2018/05/07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2018/05/08</a:t>
                      </a:r>
                      <a:endParaRPr lang="ko-KR" altLang="en-US" dirty="0"/>
                    </a:p>
                  </a:txBody>
                  <a:tcPr/>
                </a:tc>
              </a:tr>
              <a:tr h="2876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초안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준비코드 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 매인 프로그램 작성</a:t>
                      </a:r>
                      <a:endParaRPr lang="ko-KR" altLang="en-US" dirty="0"/>
                    </a:p>
                  </a:txBody>
                  <a:tcPr/>
                </a:tc>
              </a:tr>
              <a:tr h="4964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기획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필요한 정보 수집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디버깅</a:t>
                      </a:r>
                      <a:r>
                        <a:rPr lang="en-US" altLang="ko-KR" dirty="0" smtClean="0"/>
                        <a:t>&amp;</a:t>
                      </a:r>
                      <a:r>
                        <a:rPr lang="ko-KR" altLang="en-US" dirty="0" smtClean="0"/>
                        <a:t>병합</a:t>
                      </a:r>
                      <a:endParaRPr lang="ko-KR" altLang="en-US" dirty="0"/>
                    </a:p>
                  </a:txBody>
                  <a:tcPr/>
                </a:tc>
              </a:tr>
              <a:tr h="2876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필요한 함수 분석</a:t>
                      </a:r>
                      <a:r>
                        <a:rPr lang="ko-KR" altLang="en-US" baseline="0" dirty="0" smtClean="0"/>
                        <a:t> 및</a:t>
                      </a:r>
                      <a:endParaRPr lang="en-US" altLang="ko-KR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클래스 나누기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구글</a:t>
                      </a:r>
                      <a:r>
                        <a:rPr lang="ko-KR" altLang="en-US" dirty="0" smtClean="0"/>
                        <a:t> 지도 </a:t>
                      </a:r>
                      <a:r>
                        <a:rPr lang="en-US" altLang="ko-KR" dirty="0" err="1" smtClean="0"/>
                        <a:t>api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테스트 코드 작성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보고서 작성 및 제출</a:t>
                      </a:r>
                      <a:endParaRPr lang="ko-KR" altLang="en-US" dirty="0"/>
                    </a:p>
                  </a:txBody>
                  <a:tcPr/>
                </a:tc>
              </a:tr>
              <a:tr h="2876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클래스 별 준비코드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Jtable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테스트 코드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1928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메뉴 화면</a:t>
            </a:r>
            <a:endParaRPr lang="ko-KR" altLang="en-US" dirty="0"/>
          </a:p>
        </p:txBody>
      </p:sp>
      <p:pic>
        <p:nvPicPr>
          <p:cNvPr id="8" name="내용 개체 틀 7" descr="무안 gui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347" y="1600200"/>
            <a:ext cx="3709305" cy="4525963"/>
          </a:xfrm>
        </p:spPr>
      </p:pic>
    </p:spTree>
    <p:extLst>
      <p:ext uri="{BB962C8B-B14F-4D97-AF65-F5344CB8AC3E}">
        <p14:creationId xmlns:p14="http://schemas.microsoft.com/office/powerpoint/2010/main" xmlns="" val="118240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구글</a:t>
            </a:r>
            <a:r>
              <a:rPr lang="ko-KR" altLang="en-US" dirty="0" smtClean="0"/>
              <a:t> 지도 검색 화면</a:t>
            </a:r>
            <a:endParaRPr lang="ko-KR" altLang="en-US" dirty="0"/>
          </a:p>
        </p:txBody>
      </p:sp>
      <p:pic>
        <p:nvPicPr>
          <p:cNvPr id="4" name="내용 개체 틀 3" descr="구글API 등록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40" y="2500306"/>
            <a:ext cx="3235441" cy="3577955"/>
          </a:xfrm>
        </p:spPr>
      </p:pic>
      <p:pic>
        <p:nvPicPr>
          <p:cNvPr id="5" name="그림 4" descr="지도 검색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36" y="1571612"/>
            <a:ext cx="3915322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240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0"/>
            <a:ext cx="6900882" cy="774720"/>
          </a:xfrm>
        </p:spPr>
        <p:txBody>
          <a:bodyPr/>
          <a:lstStyle/>
          <a:p>
            <a:r>
              <a:rPr lang="en-US" altLang="ko-KR" dirty="0" err="1" smtClean="0"/>
              <a:t>Jtable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입력</a:t>
            </a:r>
            <a:endParaRPr lang="ko-KR" altLang="en-US" dirty="0"/>
          </a:p>
        </p:txBody>
      </p:sp>
      <p:pic>
        <p:nvPicPr>
          <p:cNvPr id="1026" name="Picture 2" descr="C:\Users\user\Desktop\무안gui\무안gui\Jtable gu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142984"/>
            <a:ext cx="4419600" cy="53435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8240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경찰청 프로젝트 </a:t>
            </a:r>
            <a:r>
              <a:rPr lang="en-US" altLang="ko-KR" dirty="0" smtClean="0"/>
              <a:t>GUI </a:t>
            </a:r>
          </a:p>
          <a:p>
            <a:r>
              <a:rPr lang="ko-KR" altLang="en-US" dirty="0" smtClean="0"/>
              <a:t>메인 메뉴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타이틀에 이름 넣기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레이블에 제목 달기 및 글꼴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버튼에 스킨 적용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 레이블에 넣어 출력</a:t>
            </a:r>
          </a:p>
          <a:p>
            <a:r>
              <a:rPr lang="ko-KR" altLang="en-US" dirty="0" smtClean="0"/>
              <a:t>버튼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각 기능으로 연동하여 창을 띄움</a:t>
            </a:r>
          </a:p>
          <a:p>
            <a:r>
              <a:rPr lang="ko-KR" altLang="en-US" dirty="0" smtClean="0"/>
              <a:t>실시간 탐색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지도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연결하여 원하는 지역 검색 시에 위치를 보여줌</a:t>
            </a:r>
          </a:p>
          <a:p>
            <a:r>
              <a:rPr lang="en-US" altLang="ko-KR" dirty="0" smtClean="0"/>
              <a:t>SD</a:t>
            </a:r>
            <a:r>
              <a:rPr lang="ko-KR" altLang="en-US" dirty="0" smtClean="0"/>
              <a:t>카드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기능 미 구현</a:t>
            </a:r>
          </a:p>
          <a:p>
            <a:r>
              <a:rPr lang="ko-KR" altLang="en-US" dirty="0" smtClean="0"/>
              <a:t>설정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윈도우 탐색기 창을 불러와서 파일을 저장할 수 있도록 함 </a:t>
            </a:r>
            <a:r>
              <a:rPr lang="en-US" altLang="ko-KR" dirty="0" smtClean="0"/>
              <a:t>GPS</a:t>
            </a:r>
            <a:r>
              <a:rPr lang="ko-KR" altLang="en-US" dirty="0" smtClean="0"/>
              <a:t>로그 데이터를 저장 할 수 있도록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8240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82401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176</Words>
  <Application>Microsoft Office PowerPoint</Application>
  <PresentationFormat>화면 슬라이드 쇼(4:3)</PresentationFormat>
  <Paragraphs>47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Java GUI 메뉴구성</vt:lpstr>
      <vt:lpstr>목차 </vt:lpstr>
      <vt:lpstr>무안 도전 경찰청 프로젝트 화면</vt:lpstr>
      <vt:lpstr>개발일정</vt:lpstr>
      <vt:lpstr>메인 메뉴 화면</vt:lpstr>
      <vt:lpstr>구글 지도 검색 화면</vt:lpstr>
      <vt:lpstr>Jtable 데이터 입력</vt:lpstr>
      <vt:lpstr>최종결과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개인프로젝트 계획서</dc:title>
  <dc:creator>Windows 사용자</dc:creator>
  <cp:lastModifiedBy>user</cp:lastModifiedBy>
  <cp:revision>26</cp:revision>
  <dcterms:created xsi:type="dcterms:W3CDTF">2018-04-26T04:06:38Z</dcterms:created>
  <dcterms:modified xsi:type="dcterms:W3CDTF">2018-07-06T16:03:31Z</dcterms:modified>
</cp:coreProperties>
</file>